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1.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Slides/notesSlide30.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slideLayouts/slideLayout42.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5.xml" ContentType="application/vnd.openxmlformats-officedocument.presentationml.notesSlid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6.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4.xml" ContentType="application/vnd.openxmlformats-officedocument.presentationml.notesSl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notesSlides/notesSlide10.xml" ContentType="application/vnd.openxmlformats-officedocument.presentationml.notesSlide+xml"/>
  <Override PartName="/ppt/slideLayouts/slideLayout37.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3.xml" ContentType="application/vnd.openxmlformats-officedocument.presentationml.notesSlide+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slideLayouts/slideLayout4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notesSlides/notesSlide18.xml" ContentType="application/vnd.openxmlformats-officedocument.presentationml.notesSlide+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colors5.xml" ContentType="application/vnd.ms-office.chartcolorstyle+xml"/>
  <Override PartName="/ppt/charts/chart4.xml" ContentType="application/vnd.openxmlformats-officedocument.drawingml.chart+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style4.xml" ContentType="application/vnd.ms-office.chartstyle+xml"/>
  <Override PartName="/ppt/charts/style3.xml" ContentType="application/vnd.ms-office.chartstyle+xml"/>
  <Override PartName="/ppt/theme/theme3.xml" ContentType="application/vnd.openxmlformats-officedocument.theme+xml"/>
  <Override PartName="/ppt/charts/colors3.xml" ContentType="application/vnd.ms-office.chartcolorstyle+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57"/>
  </p:notesMasterIdLst>
  <p:handoutMasterIdLst>
    <p:handoutMasterId r:id="rId58"/>
  </p:handoutMasterIdLst>
  <p:sldIdLst>
    <p:sldId id="343" r:id="rId2"/>
    <p:sldId id="366" r:id="rId3"/>
    <p:sldId id="344" r:id="rId4"/>
    <p:sldId id="358" r:id="rId5"/>
    <p:sldId id="357" r:id="rId6"/>
    <p:sldId id="359" r:id="rId7"/>
    <p:sldId id="345" r:id="rId8"/>
    <p:sldId id="369" r:id="rId9"/>
    <p:sldId id="370" r:id="rId10"/>
    <p:sldId id="371" r:id="rId11"/>
    <p:sldId id="365" r:id="rId12"/>
    <p:sldId id="346" r:id="rId13"/>
    <p:sldId id="284" r:id="rId14"/>
    <p:sldId id="285" r:id="rId15"/>
    <p:sldId id="288" r:id="rId16"/>
    <p:sldId id="289" r:id="rId17"/>
    <p:sldId id="290" r:id="rId18"/>
    <p:sldId id="291" r:id="rId19"/>
    <p:sldId id="292" r:id="rId20"/>
    <p:sldId id="352" r:id="rId21"/>
    <p:sldId id="368" r:id="rId22"/>
    <p:sldId id="294" r:id="rId23"/>
    <p:sldId id="367" r:id="rId24"/>
    <p:sldId id="295" r:id="rId25"/>
    <p:sldId id="350" r:id="rId26"/>
    <p:sldId id="360" r:id="rId27"/>
    <p:sldId id="361" r:id="rId28"/>
    <p:sldId id="258" r:id="rId29"/>
    <p:sldId id="304" r:id="rId30"/>
    <p:sldId id="307" r:id="rId31"/>
    <p:sldId id="278" r:id="rId32"/>
    <p:sldId id="280" r:id="rId33"/>
    <p:sldId id="259" r:id="rId34"/>
    <p:sldId id="362" r:id="rId35"/>
    <p:sldId id="363" r:id="rId36"/>
    <p:sldId id="308" r:id="rId37"/>
    <p:sldId id="309" r:id="rId38"/>
    <p:sldId id="310" r:id="rId39"/>
    <p:sldId id="311" r:id="rId40"/>
    <p:sldId id="312" r:id="rId41"/>
    <p:sldId id="313" r:id="rId42"/>
    <p:sldId id="314" r:id="rId43"/>
    <p:sldId id="356" r:id="rId44"/>
    <p:sldId id="316" r:id="rId45"/>
    <p:sldId id="318" r:id="rId46"/>
    <p:sldId id="319" r:id="rId47"/>
    <p:sldId id="321" r:id="rId48"/>
    <p:sldId id="322" r:id="rId49"/>
    <p:sldId id="323" r:id="rId50"/>
    <p:sldId id="324" r:id="rId51"/>
    <p:sldId id="325" r:id="rId52"/>
    <p:sldId id="326" r:id="rId53"/>
    <p:sldId id="327" r:id="rId54"/>
    <p:sldId id="354" r:id="rId55"/>
    <p:sldId id="355" r:id="rId5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C66FDA-214A-41D6-A11F-E718AA3E0F67}">
          <p14:sldIdLst>
            <p14:sldId id="343"/>
            <p14:sldId id="366"/>
            <p14:sldId id="344"/>
            <p14:sldId id="358"/>
            <p14:sldId id="357"/>
            <p14:sldId id="359"/>
            <p14:sldId id="345"/>
            <p14:sldId id="369"/>
            <p14:sldId id="370"/>
            <p14:sldId id="371"/>
            <p14:sldId id="365"/>
            <p14:sldId id="346"/>
            <p14:sldId id="284"/>
            <p14:sldId id="285"/>
            <p14:sldId id="288"/>
            <p14:sldId id="289"/>
            <p14:sldId id="290"/>
            <p14:sldId id="291"/>
            <p14:sldId id="292"/>
            <p14:sldId id="352"/>
            <p14:sldId id="368"/>
            <p14:sldId id="294"/>
            <p14:sldId id="367"/>
            <p14:sldId id="295"/>
            <p14:sldId id="350"/>
            <p14:sldId id="360"/>
            <p14:sldId id="361"/>
            <p14:sldId id="258"/>
            <p14:sldId id="304"/>
            <p14:sldId id="307"/>
            <p14:sldId id="278"/>
            <p14:sldId id="280"/>
            <p14:sldId id="259"/>
            <p14:sldId id="362"/>
            <p14:sldId id="363"/>
            <p14:sldId id="308"/>
            <p14:sldId id="309"/>
            <p14:sldId id="310"/>
            <p14:sldId id="311"/>
            <p14:sldId id="312"/>
            <p14:sldId id="313"/>
            <p14:sldId id="314"/>
            <p14:sldId id="356"/>
            <p14:sldId id="316"/>
            <p14:sldId id="318"/>
            <p14:sldId id="319"/>
            <p14:sldId id="321"/>
            <p14:sldId id="322"/>
            <p14:sldId id="323"/>
            <p14:sldId id="324"/>
            <p14:sldId id="325"/>
            <p14:sldId id="326"/>
            <p14:sldId id="327"/>
            <p14:sldId id="354"/>
            <p14:sldId id="355"/>
          </p14:sldIdLst>
        </p14:section>
      </p14:sectionLst>
    </p:ext>
    <p:ext uri="{EFAFB233-063F-42B5-8137-9DF3F51BA10A}">
      <p15:sldGuideLst xmlns:p15="http://schemas.microsoft.com/office/powerpoint/2012/main">
        <p15:guide id="2" pos="3840" userDrawn="1">
          <p15:clr>
            <a:srgbClr val="A4A3A4"/>
          </p15:clr>
        </p15:guide>
        <p15:guide id="7" pos="288" userDrawn="1">
          <p15:clr>
            <a:srgbClr val="A4A3A4"/>
          </p15:clr>
        </p15:guide>
        <p15:guide id="8" pos="7392" userDrawn="1">
          <p15:clr>
            <a:srgbClr val="A4A3A4"/>
          </p15:clr>
        </p15:guide>
        <p15:guide id="9" orient="horz" pos="25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jay Khandelwal" initials="AK" lastIdx="3" clrIdx="0"/>
  <p:cmAuthor id="1" name="Amit 1" initials="A1" lastIdx="2" clrIdx="1">
    <p:extLst>
      <p:ext uri="{19B8F6BF-5375-455C-9EA6-DF929625EA0E}">
        <p15:presenceInfo xmlns:p15="http://schemas.microsoft.com/office/powerpoint/2012/main" userId="S-1-5-21-743821889-744086516-2536143515-2516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764"/>
    <a:srgbClr val="F8A68C"/>
    <a:srgbClr val="BC360C"/>
    <a:srgbClr val="000000"/>
    <a:srgbClr val="C01042"/>
    <a:srgbClr val="F15B29"/>
    <a:srgbClr val="F9A980"/>
    <a:srgbClr val="C7C8CA"/>
    <a:srgbClr val="FF7300"/>
    <a:srgbClr val="F15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2" autoAdjust="0"/>
    <p:restoredTop sz="94563" autoAdjust="0"/>
  </p:normalViewPr>
  <p:slideViewPr>
    <p:cSldViewPr snapToGrid="0">
      <p:cViewPr>
        <p:scale>
          <a:sx n="75" d="100"/>
          <a:sy n="75" d="100"/>
        </p:scale>
        <p:origin x="1074" y="702"/>
      </p:cViewPr>
      <p:guideLst>
        <p:guide pos="3840"/>
        <p:guide pos="288"/>
        <p:guide pos="7392"/>
        <p:guide orient="horz" pos="2520"/>
      </p:guideLst>
    </p:cSldViewPr>
  </p:slideViewPr>
  <p:outlineViewPr>
    <p:cViewPr>
      <p:scale>
        <a:sx n="33" d="100"/>
        <a:sy n="33" d="100"/>
      </p:scale>
      <p:origin x="0" y="-130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9FB3-4901-8ED5-F309D011EBD1}"/>
            </c:ext>
          </c:extLst>
        </c:ser>
        <c:ser>
          <c:idx val="1"/>
          <c:order val="1"/>
          <c:tx>
            <c:strRef>
              <c:f>Sheet1!$C$1</c:f>
              <c:strCache>
                <c:ptCount val="1"/>
                <c:pt idx="0">
                  <c:v>Series 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9FB3-4901-8ED5-F309D011EBD1}"/>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9FB3-4901-8ED5-F309D011EBD1}"/>
            </c:ext>
          </c:extLst>
        </c:ser>
        <c:dLbls>
          <c:showLegendKey val="0"/>
          <c:showVal val="0"/>
          <c:showCatName val="0"/>
          <c:showSerName val="0"/>
          <c:showPercent val="0"/>
          <c:showBubbleSize val="0"/>
        </c:dLbls>
        <c:marker val="1"/>
        <c:smooth val="0"/>
        <c:axId val="814498895"/>
        <c:axId val="814481423"/>
      </c:lineChart>
      <c:catAx>
        <c:axId val="814498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4481423"/>
        <c:crosses val="autoZero"/>
        <c:auto val="1"/>
        <c:lblAlgn val="ctr"/>
        <c:lblOffset val="100"/>
        <c:noMultiLvlLbl val="0"/>
      </c:catAx>
      <c:valAx>
        <c:axId val="814481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449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9BB3-4F37-9A85-5617E4A5D108}"/>
            </c:ext>
          </c:extLst>
        </c:ser>
        <c:ser>
          <c:idx val="1"/>
          <c:order val="1"/>
          <c:tx>
            <c:strRef>
              <c:f>Sheet1!$C$1</c:f>
              <c:strCache>
                <c:ptCount val="1"/>
                <c:pt idx="0">
                  <c:v>Series 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9BB3-4F37-9A85-5617E4A5D108}"/>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9BB3-4F37-9A85-5617E4A5D108}"/>
            </c:ext>
          </c:extLst>
        </c:ser>
        <c:dLbls>
          <c:showLegendKey val="0"/>
          <c:showVal val="0"/>
          <c:showCatName val="0"/>
          <c:showSerName val="0"/>
          <c:showPercent val="0"/>
          <c:showBubbleSize val="0"/>
        </c:dLbls>
        <c:marker val="1"/>
        <c:smooth val="0"/>
        <c:axId val="814498895"/>
        <c:axId val="814481423"/>
      </c:lineChart>
      <c:catAx>
        <c:axId val="814498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4481423"/>
        <c:crosses val="autoZero"/>
        <c:auto val="1"/>
        <c:lblAlgn val="ctr"/>
        <c:lblOffset val="100"/>
        <c:noMultiLvlLbl val="0"/>
      </c:catAx>
      <c:valAx>
        <c:axId val="814481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449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D9-471C-A83C-64A25294EF0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D9-471C-A83C-64A25294EF0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2D9-471C-A83C-64A25294EF0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2D9-471C-A83C-64A25294EF0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2D9-471C-A83C-64A25294EF0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960-4708-89E8-2AEEE25CA540}"/>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960-4708-89E8-2AEEE25CA540}"/>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960-4708-89E8-2AEEE25CA540}"/>
            </c:ext>
          </c:extLst>
        </c:ser>
        <c:dLbls>
          <c:showLegendKey val="0"/>
          <c:showVal val="0"/>
          <c:showCatName val="0"/>
          <c:showSerName val="0"/>
          <c:showPercent val="0"/>
          <c:showBubbleSize val="0"/>
        </c:dLbls>
        <c:gapWidth val="219"/>
        <c:overlap val="-27"/>
        <c:axId val="1172789183"/>
        <c:axId val="1421183759"/>
      </c:barChart>
      <c:catAx>
        <c:axId val="117278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1183759"/>
        <c:crosses val="autoZero"/>
        <c:auto val="1"/>
        <c:lblAlgn val="ctr"/>
        <c:lblOffset val="100"/>
        <c:noMultiLvlLbl val="0"/>
      </c:catAx>
      <c:valAx>
        <c:axId val="14211837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2789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CF55-40DA-9239-729FF9D74C8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F5FC-4CDA-8EA4-3CD29564780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1B5-4448-AC81-0CC4F96249B2}"/>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1B5-4448-AC81-0CC4F96249B2}"/>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1B5-4448-AC81-0CC4F96249B2}"/>
            </c:ext>
          </c:extLst>
        </c:ser>
        <c:dLbls>
          <c:showLegendKey val="0"/>
          <c:showVal val="0"/>
          <c:showCatName val="0"/>
          <c:showSerName val="0"/>
          <c:showPercent val="0"/>
          <c:showBubbleSize val="0"/>
        </c:dLbls>
        <c:gapWidth val="219"/>
        <c:overlap val="-27"/>
        <c:axId val="1172789183"/>
        <c:axId val="1421183759"/>
      </c:barChart>
      <c:catAx>
        <c:axId val="117278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1183759"/>
        <c:crosses val="autoZero"/>
        <c:auto val="1"/>
        <c:lblAlgn val="ctr"/>
        <c:lblOffset val="100"/>
        <c:noMultiLvlLbl val="0"/>
      </c:catAx>
      <c:valAx>
        <c:axId val="14211837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2789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627829724409447E-2"/>
          <c:y val="1.5668060059789612E-2"/>
          <c:w val="0.88898129921259839"/>
          <c:h val="0.77869188123204469"/>
        </c:manualLayout>
      </c:layout>
      <c:areaChart>
        <c:grouping val="stacked"/>
        <c:varyColors val="0"/>
        <c:ser>
          <c:idx val="0"/>
          <c:order val="0"/>
          <c:tx>
            <c:strRef>
              <c:f>Sheet1!$B$1</c:f>
              <c:strCache>
                <c:ptCount val="1"/>
                <c:pt idx="0">
                  <c:v>Series 1</c:v>
                </c:pt>
              </c:strCache>
            </c:strRef>
          </c:tx>
          <c:spPr>
            <a:solidFill>
              <a:schemeClr val="accent1"/>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FE01-492F-BDC9-3227721AEB75}"/>
            </c:ext>
          </c:extLst>
        </c:ser>
        <c:ser>
          <c:idx val="1"/>
          <c:order val="1"/>
          <c:tx>
            <c:strRef>
              <c:f>Sheet1!$C$1</c:f>
              <c:strCache>
                <c:ptCount val="1"/>
                <c:pt idx="0">
                  <c:v>Series 2</c:v>
                </c:pt>
              </c:strCache>
            </c:strRef>
          </c:tx>
          <c:spPr>
            <a:solidFill>
              <a:schemeClr val="accent2"/>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FE01-492F-BDC9-3227721AEB75}"/>
            </c:ext>
          </c:extLst>
        </c:ser>
        <c:ser>
          <c:idx val="2"/>
          <c:order val="2"/>
          <c:tx>
            <c:strRef>
              <c:f>Sheet1!$D$1</c:f>
              <c:strCache>
                <c:ptCount val="1"/>
                <c:pt idx="0">
                  <c:v>Series 3</c:v>
                </c:pt>
              </c:strCache>
            </c:strRef>
          </c:tx>
          <c:spPr>
            <a:solidFill>
              <a:schemeClr val="accent3"/>
            </a:solidFill>
            <a:ln w="25400">
              <a:noFill/>
            </a:ln>
            <a:effectLst/>
          </c:spPr>
          <c:cat>
            <c:numRef>
              <c:f>Sheet1!$A$2:$A$6</c:f>
              <c:numCache>
                <c:formatCode>m/d/yyyy</c:formatCode>
                <c:ptCount val="5"/>
                <c:pt idx="0">
                  <c:v>37261</c:v>
                </c:pt>
                <c:pt idx="1">
                  <c:v>37262</c:v>
                </c:pt>
                <c:pt idx="2">
                  <c:v>37263</c:v>
                </c:pt>
                <c:pt idx="3">
                  <c:v>37264</c:v>
                </c:pt>
                <c:pt idx="4">
                  <c:v>37265</c:v>
                </c:pt>
              </c:numCache>
            </c:numRef>
          </c:cat>
          <c:val>
            <c:numRef>
              <c:f>Sheet1!$D$2:$D$6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2-FE01-492F-BDC9-3227721AEB75}"/>
            </c:ext>
          </c:extLst>
        </c:ser>
        <c:ser>
          <c:idx val="3"/>
          <c:order val="3"/>
          <c:tx>
            <c:strRef>
              <c:f>Sheet1!$E$1</c:f>
              <c:strCache>
                <c:ptCount val="1"/>
                <c:pt idx="0">
                  <c:v>Series 4</c:v>
                </c:pt>
              </c:strCache>
            </c:strRef>
          </c:tx>
          <c:spPr>
            <a:solidFill>
              <a:schemeClr val="accent4"/>
            </a:solidFill>
            <a:ln w="25400">
              <a:noFill/>
            </a:ln>
            <a:effectLst/>
          </c:spPr>
          <c:cat>
            <c:numRef>
              <c:f>Sheet1!$A$2:$A$6</c:f>
              <c:numCache>
                <c:formatCode>m/d/yyyy</c:formatCode>
                <c:ptCount val="5"/>
                <c:pt idx="0">
                  <c:v>37261</c:v>
                </c:pt>
                <c:pt idx="1">
                  <c:v>37262</c:v>
                </c:pt>
                <c:pt idx="2">
                  <c:v>37263</c:v>
                </c:pt>
                <c:pt idx="3">
                  <c:v>37264</c:v>
                </c:pt>
                <c:pt idx="4">
                  <c:v>37265</c:v>
                </c:pt>
              </c:numCache>
            </c:numRef>
          </c:cat>
          <c:val>
            <c:numRef>
              <c:f>Sheet1!$E$2:$E$6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3-FE01-492F-BDC9-3227721AEB75}"/>
            </c:ext>
          </c:extLst>
        </c:ser>
        <c:dLbls>
          <c:showLegendKey val="0"/>
          <c:showVal val="0"/>
          <c:showCatName val="0"/>
          <c:showSerName val="0"/>
          <c:showPercent val="0"/>
          <c:showBubbleSize val="0"/>
        </c:dLbls>
        <c:axId val="1366615087"/>
        <c:axId val="1174886751"/>
      </c:areaChart>
      <c:dateAx>
        <c:axId val="1366615087"/>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4886751"/>
        <c:crosses val="autoZero"/>
        <c:auto val="1"/>
        <c:lblOffset val="100"/>
        <c:baseTimeUnit val="days"/>
      </c:dateAx>
      <c:valAx>
        <c:axId val="11748867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661508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828-4A59-9726-5A390D583A0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28-4A59-9726-5A390D583A0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828-4A59-9726-5A390D583A0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828-4A59-9726-5A390D583A0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E828-4A59-9726-5A390D583A0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3772-47ED-9919-DCD7D85EF5E1}"/>
            </c:ext>
          </c:extLst>
        </c:ser>
        <c:ser>
          <c:idx val="1"/>
          <c:order val="1"/>
          <c:tx>
            <c:strRef>
              <c:f>Sheet1!$C$1</c:f>
              <c:strCache>
                <c:ptCount val="1"/>
                <c:pt idx="0">
                  <c:v>Series 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3772-47ED-9919-DCD7D85EF5E1}"/>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3772-47ED-9919-DCD7D85EF5E1}"/>
            </c:ext>
          </c:extLst>
        </c:ser>
        <c:dLbls>
          <c:showLegendKey val="0"/>
          <c:showVal val="0"/>
          <c:showCatName val="0"/>
          <c:showSerName val="0"/>
          <c:showPercent val="0"/>
          <c:showBubbleSize val="0"/>
        </c:dLbls>
        <c:marker val="1"/>
        <c:smooth val="0"/>
        <c:axId val="814498895"/>
        <c:axId val="814481423"/>
      </c:lineChart>
      <c:catAx>
        <c:axId val="814498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4481423"/>
        <c:crosses val="autoZero"/>
        <c:auto val="1"/>
        <c:lblAlgn val="ctr"/>
        <c:lblOffset val="100"/>
        <c:noMultiLvlLbl val="0"/>
      </c:catAx>
      <c:valAx>
        <c:axId val="814481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449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DF8-4070-B33E-E1B35A3B399D}"/>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DF8-4070-B33E-E1B35A3B399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DF8-4070-B33E-E1B35A3B399D}"/>
            </c:ext>
          </c:extLst>
        </c:ser>
        <c:dLbls>
          <c:showLegendKey val="0"/>
          <c:showVal val="0"/>
          <c:showCatName val="0"/>
          <c:showSerName val="0"/>
          <c:showPercent val="0"/>
          <c:showBubbleSize val="0"/>
        </c:dLbls>
        <c:gapWidth val="150"/>
        <c:overlap val="100"/>
        <c:axId val="1676723663"/>
        <c:axId val="1060770767"/>
      </c:barChart>
      <c:catAx>
        <c:axId val="1676723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0770767"/>
        <c:crosses val="autoZero"/>
        <c:auto val="1"/>
        <c:lblAlgn val="ctr"/>
        <c:lblOffset val="100"/>
        <c:noMultiLvlLbl val="0"/>
      </c:catAx>
      <c:valAx>
        <c:axId val="1060770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6723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D79ED3-9F22-4EF0-9C3C-DDA917056131}" type="datetimeFigureOut">
              <a:rPr lang="en-US" smtClean="0"/>
              <a:t>4/4/2024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A70EE3-8995-4B2B-A38C-62E4F58DA5D0}" type="slidenum">
              <a:rPr lang="en-US" smtClean="0"/>
              <a:t>‹#›</a:t>
            </a:fld>
            <a:endParaRPr lang="en-US"/>
          </a:p>
        </p:txBody>
      </p:sp>
    </p:spTree>
    <p:extLst>
      <p:ext uri="{BB962C8B-B14F-4D97-AF65-F5344CB8AC3E}">
        <p14:creationId xmlns:p14="http://schemas.microsoft.com/office/powerpoint/2010/main" val="26296084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EBC2-52DD-FC46-95AB-9A3711BE0FA3}"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B9E42-E4AC-B043-9AE4-E4FA0BE4A05A}" type="slidenum">
              <a:rPr lang="en-US" smtClean="0"/>
              <a:t>‹#›</a:t>
            </a:fld>
            <a:endParaRPr lang="en-US"/>
          </a:p>
        </p:txBody>
      </p:sp>
    </p:spTree>
    <p:extLst>
      <p:ext uri="{BB962C8B-B14F-4D97-AF65-F5344CB8AC3E}">
        <p14:creationId xmlns:p14="http://schemas.microsoft.com/office/powerpoint/2010/main" val="265202725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624d439644_1_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0" name="Google Shape;800;g2624d439644_1_7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2624d439644_1_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1" name="Google Shape;1031;g2624d439644_1_9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2624d439644_1_1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4" name="Google Shape;1224;g2624d439644_1_1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14 PT Arial for all speaker notes</a:t>
            </a: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2624d439644_1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8" name="Google Shape;1248;g2624d439644_1_1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2624d439644_1_1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5" name="Google Shape;1255;g2624d439644_1_1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2624d439644_1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7" name="Google Shape;1307;g2624d439644_1_1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2624d439644_1_1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1" name="Google Shape;1351;g2624d439644_1_1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2624d439644_1_1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5" name="Google Shape;1385;g2624d439644_1_12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2624d439644_1_1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7" name="Google Shape;1457;g2624d439644_1_13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g2624d439644_1_1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7" name="Google Shape;1477;g2624d439644_1_13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g2624d439644_1_1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0" name="Google Shape;1530;g2624d439644_1_14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14 PT Arial for all speaker notes</a:t>
            </a:r>
            <a:endParaRPr>
              <a:solidFill>
                <a:schemeClr val="dk1"/>
              </a:solidFill>
            </a:endParaRPr>
          </a:p>
          <a:p>
            <a:pPr marL="0" marR="31499" lvl="0" indent="0" algn="l" rtl="0">
              <a:lnSpc>
                <a:spcPct val="100000"/>
              </a:lnSpc>
              <a:spcBef>
                <a:spcPts val="0"/>
              </a:spcBef>
              <a:spcAft>
                <a:spcPts val="0"/>
              </a:spcAft>
              <a:buSzPts val="1100"/>
              <a:buNone/>
            </a:pPr>
            <a:endParaRPr>
              <a:highlight>
                <a:srgbClr val="FFFFFF"/>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624d439644_1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3" name="Google Shape;833;g2624d439644_1_7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g2624d439644_1_1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1" name="Google Shape;1561;g2624d439644_1_14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2624d439644_1_1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2" name="Google Shape;1582;g2624d439644_1_14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g2624d439644_1_1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6" name="Google Shape;1796;g2624d439644_1_16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2624d439644_1_1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0" name="Google Shape;1810;g2624d439644_1_16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g2624d439644_1_1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4" name="Google Shape;1844;g2624d439644_1_17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g2624d439644_1_1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0" name="Google Shape;1850;g2624d439644_1_17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Google Shape;1855;g2624d439644_1_17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6" name="Google Shape;1856;g2624d439644_1_17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g2624d439644_1_1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2" name="Google Shape;1862;g2624d439644_1_17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8"/>
        <p:cNvGrpSpPr/>
        <p:nvPr/>
      </p:nvGrpSpPr>
      <p:grpSpPr>
        <a:xfrm>
          <a:off x="0" y="0"/>
          <a:ext cx="0" cy="0"/>
          <a:chOff x="0" y="0"/>
          <a:chExt cx="0" cy="0"/>
        </a:xfrm>
      </p:grpSpPr>
      <p:sp>
        <p:nvSpPr>
          <p:cNvPr id="1869" name="Google Shape;1869;g2624d439644_1_1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0" name="Google Shape;1870;g2624d439644_1_17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2624d439644_1_1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9" name="Google Shape;1879;g2624d439644_1_17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2624d439644_1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1" name="Google Shape;881;g2624d439644_1_8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6"/>
        <p:cNvGrpSpPr/>
        <p:nvPr/>
      </p:nvGrpSpPr>
      <p:grpSpPr>
        <a:xfrm>
          <a:off x="0" y="0"/>
          <a:ext cx="0" cy="0"/>
          <a:chOff x="0" y="0"/>
          <a:chExt cx="0" cy="0"/>
        </a:xfrm>
      </p:grpSpPr>
      <p:sp>
        <p:nvSpPr>
          <p:cNvPr id="1887" name="Google Shape;1887;g2624d439644_1_1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8" name="Google Shape;1888;g2624d439644_1_17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2624d439644_1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7" name="Google Shape;897;g2624d439644_1_8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2624d439644_1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7" name="Google Shape;917;g2624d439644_1_8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2624d439644_1_8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3" name="Google Shape;943;g2624d439644_1_8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624d439644_1_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9" name="Google Shape;969;g2624d439644_1_8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2624d439644_1_9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7" name="Google Shape;1007;g2624d439644_1_9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2624d439644_1_9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7" name="Google Shape;1007;g2624d439644_1_9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5191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0.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704B881-8491-401D-B32D-78F81B32B6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itle 3"/>
          <p:cNvSpPr>
            <a:spLocks noGrp="1"/>
          </p:cNvSpPr>
          <p:nvPr>
            <p:ph type="title"/>
          </p:nvPr>
        </p:nvSpPr>
        <p:spPr>
          <a:xfrm>
            <a:off x="1515189" y="1882160"/>
            <a:ext cx="8755519" cy="925512"/>
          </a:xfrm>
          <a:prstGeom prst="rect">
            <a:avLst/>
          </a:prstGeom>
        </p:spPr>
        <p:txBody>
          <a:bodyPr>
            <a:no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Subtitle 2"/>
          <p:cNvSpPr>
            <a:spLocks noGrp="1"/>
          </p:cNvSpPr>
          <p:nvPr>
            <p:ph type="subTitle" idx="1" hasCustomPrompt="1"/>
          </p:nvPr>
        </p:nvSpPr>
        <p:spPr>
          <a:xfrm>
            <a:off x="1515188" y="3781575"/>
            <a:ext cx="8416211" cy="548677"/>
          </a:xfrm>
          <a:prstGeom prst="rect">
            <a:avLst/>
          </a:prstGeom>
        </p:spPr>
        <p:txBody>
          <a:bodyPr lIns="91440" rIns="182880">
            <a:normAutofit/>
          </a:bodyPr>
          <a:lstStyle>
            <a:lvl1pPr marL="0" indent="0" algn="l">
              <a:buNone/>
              <a:defRPr sz="2000" b="0">
                <a:solidFill>
                  <a:schemeClr val="bg1"/>
                </a:solidFill>
                <a:latin typeface="Arial" panose="020B0604020202020204" pitchFamily="34" charset="0"/>
                <a:cs typeface="Arial" pitchFamily="34" charset="0"/>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Sub – Title of the Presentation</a:t>
            </a:r>
          </a:p>
        </p:txBody>
      </p:sp>
      <p:pic>
        <p:nvPicPr>
          <p:cNvPr id="9" name="Graphic 8">
            <a:extLst>
              <a:ext uri="{FF2B5EF4-FFF2-40B4-BE49-F238E27FC236}">
                <a16:creationId xmlns:a16="http://schemas.microsoft.com/office/drawing/2014/main" id="{EC288970-37F5-4C4C-817F-00ABB8B6BFBA}"/>
              </a:ext>
            </a:extLst>
          </p:cNvPr>
          <p:cNvPicPr>
            <a:picLocks noChangeAspect="1"/>
          </p:cNvPicPr>
          <p:nvPr userDrawn="1"/>
        </p:nvPicPr>
        <p:blipFill>
          <a:blip r:embed="rId3">
            <a:duotone>
              <a:schemeClr val="bg2">
                <a:shade val="45000"/>
                <a:satMod val="135000"/>
              </a:schemeClr>
              <a:prstClr val="white"/>
            </a:duotone>
            <a:lum bright="100000"/>
            <a:extLst>
              <a:ext uri="{96DAC541-7B7A-43D3-8B79-37D633B846F1}">
                <asvg:svgBlip xmlns:asvg="http://schemas.microsoft.com/office/drawing/2016/SVG/main" r:embed="rId4"/>
              </a:ext>
            </a:extLst>
          </a:blip>
          <a:stretch>
            <a:fillRect/>
          </a:stretch>
        </p:blipFill>
        <p:spPr>
          <a:xfrm>
            <a:off x="10674015" y="301427"/>
            <a:ext cx="1165560" cy="778073"/>
          </a:xfrm>
          <a:prstGeom prst="rect">
            <a:avLst/>
          </a:prstGeom>
        </p:spPr>
      </p:pic>
      <p:sp>
        <p:nvSpPr>
          <p:cNvPr id="10" name="Footer Placeholder 4">
            <a:extLst>
              <a:ext uri="{FF2B5EF4-FFF2-40B4-BE49-F238E27FC236}">
                <a16:creationId xmlns:a16="http://schemas.microsoft.com/office/drawing/2014/main" id="{D947C8E7-2E2B-4A1A-A0C6-FE4C626D9EFF}"/>
              </a:ext>
            </a:extLst>
          </p:cNvPr>
          <p:cNvSpPr txBox="1">
            <a:spLocks/>
          </p:cNvSpPr>
          <p:nvPr userDrawn="1"/>
        </p:nvSpPr>
        <p:spPr>
          <a:xfrm>
            <a:off x="457200" y="6508750"/>
            <a:ext cx="9725024" cy="365125"/>
          </a:xfrm>
          <a:prstGeom prst="rect">
            <a:avLst/>
          </a:prstGeom>
        </p:spPr>
        <p:txBody>
          <a:bodyPr/>
          <a:lstStyle>
            <a:defPPr>
              <a:defRPr lang="id-ID"/>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IGT Solutions Pvt. Ltd. | Confidential: Not for Distribution | www.igtsolutions.com</a:t>
            </a:r>
          </a:p>
        </p:txBody>
      </p:sp>
      <p:pic>
        <p:nvPicPr>
          <p:cNvPr id="73" name="Graphic 72">
            <a:extLst>
              <a:ext uri="{FF2B5EF4-FFF2-40B4-BE49-F238E27FC236}">
                <a16:creationId xmlns:a16="http://schemas.microsoft.com/office/drawing/2014/main" id="{CBD4665D-EC7D-4A4D-B5F6-925F12E4D54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29825" y="5497101"/>
            <a:ext cx="1809750" cy="1847850"/>
          </a:xfrm>
          <a:prstGeom prst="rect">
            <a:avLst/>
          </a:prstGeom>
        </p:spPr>
      </p:pic>
      <p:sp>
        <p:nvSpPr>
          <p:cNvPr id="74" name="Date Placeholder 3">
            <a:extLst>
              <a:ext uri="{FF2B5EF4-FFF2-40B4-BE49-F238E27FC236}">
                <a16:creationId xmlns:a16="http://schemas.microsoft.com/office/drawing/2014/main" id="{F186DA71-6F89-409B-B839-14C91E722171}"/>
              </a:ext>
            </a:extLst>
          </p:cNvPr>
          <p:cNvSpPr txBox="1">
            <a:spLocks/>
          </p:cNvSpPr>
          <p:nvPr userDrawn="1"/>
        </p:nvSpPr>
        <p:spPr>
          <a:xfrm>
            <a:off x="1515188" y="4495120"/>
            <a:ext cx="4098211" cy="402652"/>
          </a:xfrm>
          <a:prstGeom prst="rect">
            <a:avLst/>
          </a:prstGeom>
        </p:spPr>
        <p:txBody>
          <a:bodyPr lIns="91440" rIns="182880"/>
          <a:lstStyle>
            <a:defPPr>
              <a:defRPr lang="id-ID"/>
            </a:defPPr>
            <a:lvl1pPr marL="0" algn="l" defTabSz="914400" rtl="0" eaLnBrk="1" latinLnBrk="0" hangingPunct="1">
              <a:defRPr sz="1400" kern="120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61F466-C622-4CCE-BE3D-279FD219A330}" type="datetime3">
              <a:rPr lang="en-US" sz="1200" smtClean="0">
                <a:solidFill>
                  <a:schemeClr val="bg1"/>
                </a:solidFill>
              </a:rPr>
              <a:pPr/>
              <a:t>4 April 2024</a:t>
            </a:fld>
            <a:endParaRPr lang="en-US" sz="1200" dirty="0">
              <a:solidFill>
                <a:schemeClr val="bg1"/>
              </a:solidFill>
            </a:endParaRPr>
          </a:p>
        </p:txBody>
      </p:sp>
    </p:spTree>
    <p:extLst>
      <p:ext uri="{BB962C8B-B14F-4D97-AF65-F5344CB8AC3E}">
        <p14:creationId xmlns:p14="http://schemas.microsoft.com/office/powerpoint/2010/main" val="398652776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slide 2">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91D61D1-B3F3-466C-8545-FA3F0B34A4A3}"/>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3D0FB8CD-587A-4171-848A-A11DB4453A63}"/>
              </a:ext>
            </a:extLst>
          </p:cNvPr>
          <p:cNvSpPr>
            <a:spLocks noGrp="1"/>
          </p:cNvSpPr>
          <p:nvPr>
            <p:ph type="pic" sz="quarter" idx="10"/>
          </p:nvPr>
        </p:nvSpPr>
        <p:spPr>
          <a:xfrm>
            <a:off x="7613465" y="1469856"/>
            <a:ext cx="3762375" cy="4476750"/>
          </a:xfrm>
          <a:custGeom>
            <a:avLst/>
            <a:gdLst>
              <a:gd name="connsiteX0" fmla="*/ 0 w 3762375"/>
              <a:gd name="connsiteY0" fmla="*/ 0 h 4476750"/>
              <a:gd name="connsiteX1" fmla="*/ 3762375 w 3762375"/>
              <a:gd name="connsiteY1" fmla="*/ 0 h 4476750"/>
              <a:gd name="connsiteX2" fmla="*/ 3762375 w 3762375"/>
              <a:gd name="connsiteY2" fmla="*/ 4476750 h 4476750"/>
              <a:gd name="connsiteX3" fmla="*/ 0 w 3762375"/>
              <a:gd name="connsiteY3" fmla="*/ 4476750 h 4476750"/>
              <a:gd name="connsiteX4" fmla="*/ 0 w 3762375"/>
              <a:gd name="connsiteY4" fmla="*/ 0 h 4476750"/>
              <a:gd name="connsiteX0" fmla="*/ 0 w 3762375"/>
              <a:gd name="connsiteY0" fmla="*/ 0 h 4476750"/>
              <a:gd name="connsiteX1" fmla="*/ 3762375 w 3762375"/>
              <a:gd name="connsiteY1" fmla="*/ 0 h 4476750"/>
              <a:gd name="connsiteX2" fmla="*/ 3762375 w 3762375"/>
              <a:gd name="connsiteY2" fmla="*/ 4476750 h 4476750"/>
              <a:gd name="connsiteX3" fmla="*/ 0 w 3762375"/>
              <a:gd name="connsiteY3" fmla="*/ 4476750 h 4476750"/>
              <a:gd name="connsiteX4" fmla="*/ 3576 w 3762375"/>
              <a:gd name="connsiteY4" fmla="*/ 3386229 h 4476750"/>
              <a:gd name="connsiteX5" fmla="*/ 0 w 3762375"/>
              <a:gd name="connsiteY5" fmla="*/ 0 h 4476750"/>
              <a:gd name="connsiteX0" fmla="*/ 0 w 3762375"/>
              <a:gd name="connsiteY0" fmla="*/ 0 h 4476750"/>
              <a:gd name="connsiteX1" fmla="*/ 3762375 w 3762375"/>
              <a:gd name="connsiteY1" fmla="*/ 0 h 4476750"/>
              <a:gd name="connsiteX2" fmla="*/ 3762375 w 3762375"/>
              <a:gd name="connsiteY2" fmla="*/ 4476750 h 4476750"/>
              <a:gd name="connsiteX3" fmla="*/ 1006752 w 3762375"/>
              <a:gd name="connsiteY3" fmla="*/ 4469305 h 4476750"/>
              <a:gd name="connsiteX4" fmla="*/ 0 w 3762375"/>
              <a:gd name="connsiteY4" fmla="*/ 4476750 h 4476750"/>
              <a:gd name="connsiteX5" fmla="*/ 3576 w 3762375"/>
              <a:gd name="connsiteY5" fmla="*/ 3386229 h 4476750"/>
              <a:gd name="connsiteX6" fmla="*/ 0 w 3762375"/>
              <a:gd name="connsiteY6" fmla="*/ 0 h 4476750"/>
              <a:gd name="connsiteX0" fmla="*/ 0 w 3762375"/>
              <a:gd name="connsiteY0" fmla="*/ 0 h 4476750"/>
              <a:gd name="connsiteX1" fmla="*/ 3762375 w 3762375"/>
              <a:gd name="connsiteY1" fmla="*/ 0 h 4476750"/>
              <a:gd name="connsiteX2" fmla="*/ 3762375 w 3762375"/>
              <a:gd name="connsiteY2" fmla="*/ 4476750 h 4476750"/>
              <a:gd name="connsiteX3" fmla="*/ 1006752 w 3762375"/>
              <a:gd name="connsiteY3" fmla="*/ 4469305 h 4476750"/>
              <a:gd name="connsiteX4" fmla="*/ 0 w 3762375"/>
              <a:gd name="connsiteY4" fmla="*/ 4476750 h 4476750"/>
              <a:gd name="connsiteX5" fmla="*/ 3576 w 3762375"/>
              <a:gd name="connsiteY5" fmla="*/ 3386229 h 4476750"/>
              <a:gd name="connsiteX6" fmla="*/ 0 w 3762375"/>
              <a:gd name="connsiteY6" fmla="*/ 0 h 4476750"/>
              <a:gd name="connsiteX0" fmla="*/ 0 w 3762375"/>
              <a:gd name="connsiteY0" fmla="*/ 0 h 4476750"/>
              <a:gd name="connsiteX1" fmla="*/ 3762375 w 3762375"/>
              <a:gd name="connsiteY1" fmla="*/ 0 h 4476750"/>
              <a:gd name="connsiteX2" fmla="*/ 3762375 w 3762375"/>
              <a:gd name="connsiteY2" fmla="*/ 4476750 h 4476750"/>
              <a:gd name="connsiteX3" fmla="*/ 1006752 w 3762375"/>
              <a:gd name="connsiteY3" fmla="*/ 4469305 h 4476750"/>
              <a:gd name="connsiteX4" fmla="*/ 3576 w 3762375"/>
              <a:gd name="connsiteY4" fmla="*/ 3386229 h 4476750"/>
              <a:gd name="connsiteX5" fmla="*/ 0 w 3762375"/>
              <a:gd name="connsiteY5" fmla="*/ 0 h 447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2375" h="4476750">
                <a:moveTo>
                  <a:pt x="0" y="0"/>
                </a:moveTo>
                <a:lnTo>
                  <a:pt x="3762375" y="0"/>
                </a:lnTo>
                <a:lnTo>
                  <a:pt x="3762375" y="4476750"/>
                </a:lnTo>
                <a:lnTo>
                  <a:pt x="1006752" y="4469305"/>
                </a:lnTo>
                <a:lnTo>
                  <a:pt x="3576" y="3386229"/>
                </a:lnTo>
                <a:lnTo>
                  <a:pt x="0" y="0"/>
                </a:lnTo>
                <a:close/>
              </a:path>
            </a:pathLst>
          </a:custGeom>
        </p:spPr>
        <p:txBody>
          <a:bodyPr/>
          <a:lstStyle/>
          <a:p>
            <a:endParaRPr lang="en-US"/>
          </a:p>
        </p:txBody>
      </p:sp>
    </p:spTree>
    <p:extLst>
      <p:ext uri="{BB962C8B-B14F-4D97-AF65-F5344CB8AC3E}">
        <p14:creationId xmlns:p14="http://schemas.microsoft.com/office/powerpoint/2010/main" val="3649058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alpha val="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12D8749-EF28-4592-AC0E-35EB84BE89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7" name="Graphic 8">
            <a:extLst>
              <a:ext uri="{FF2B5EF4-FFF2-40B4-BE49-F238E27FC236}">
                <a16:creationId xmlns:a16="http://schemas.microsoft.com/office/drawing/2014/main" id="{FA4C8EE3-84FD-4079-B05F-AE3C5CE1BFD8}"/>
              </a:ext>
            </a:extLst>
          </p:cNvPr>
          <p:cNvGrpSpPr/>
          <p:nvPr userDrawn="1"/>
        </p:nvGrpSpPr>
        <p:grpSpPr>
          <a:xfrm>
            <a:off x="5458505" y="34"/>
            <a:ext cx="11240610" cy="6843147"/>
            <a:chOff x="5458505" y="34"/>
            <a:chExt cx="11240610" cy="6843147"/>
          </a:xfrm>
        </p:grpSpPr>
        <p:sp>
          <p:nvSpPr>
            <p:cNvPr id="28" name="Freeform: Shape 27">
              <a:extLst>
                <a:ext uri="{FF2B5EF4-FFF2-40B4-BE49-F238E27FC236}">
                  <a16:creationId xmlns:a16="http://schemas.microsoft.com/office/drawing/2014/main" id="{0469B7D1-6649-4857-9AF1-A1637B3EBB9F}"/>
                </a:ext>
              </a:extLst>
            </p:cNvPr>
            <p:cNvSpPr/>
            <p:nvPr/>
          </p:nvSpPr>
          <p:spPr>
            <a:xfrm>
              <a:off x="7713159" y="1575208"/>
              <a:ext cx="2250182" cy="2288107"/>
            </a:xfrm>
            <a:custGeom>
              <a:avLst/>
              <a:gdLst>
                <a:gd name="connsiteX0" fmla="*/ 1561016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1016 w 2250182"/>
                <a:gd name="connsiteY4" fmla="*/ 689828 h 2288106"/>
                <a:gd name="connsiteX5" fmla="*/ 1561016 w 2250182"/>
                <a:gd name="connsiteY5" fmla="*/ 2289733 h 2288106"/>
                <a:gd name="connsiteX6" fmla="*/ 2247701 w 2250182"/>
                <a:gd name="connsiteY6" fmla="*/ 1379547 h 2288106"/>
                <a:gd name="connsiteX7" fmla="*/ 2247701 w 2250182"/>
                <a:gd name="connsiteY7" fmla="*/ 913330 h 2288106"/>
                <a:gd name="connsiteX8" fmla="*/ 2247701 w 2250182"/>
                <a:gd name="connsiteY8" fmla="*/ 689828 h 2288106"/>
                <a:gd name="connsiteX9" fmla="*/ 2247701 w 2250182"/>
                <a:gd name="connsiteY9" fmla="*/ 3143 h 2288106"/>
                <a:gd name="connsiteX10" fmla="*/ 1561016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1016" y="3143"/>
                  </a:moveTo>
                  <a:lnTo>
                    <a:pt x="1337514" y="3143"/>
                  </a:lnTo>
                  <a:lnTo>
                    <a:pt x="913330" y="3143"/>
                  </a:lnTo>
                  <a:lnTo>
                    <a:pt x="3143" y="689828"/>
                  </a:lnTo>
                  <a:lnTo>
                    <a:pt x="1561016" y="689828"/>
                  </a:lnTo>
                  <a:lnTo>
                    <a:pt x="1561016" y="2289733"/>
                  </a:lnTo>
                  <a:lnTo>
                    <a:pt x="2247701" y="1379547"/>
                  </a:lnTo>
                  <a:lnTo>
                    <a:pt x="2247701" y="913330"/>
                  </a:lnTo>
                  <a:lnTo>
                    <a:pt x="2247701" y="689828"/>
                  </a:lnTo>
                  <a:lnTo>
                    <a:pt x="2247701" y="3143"/>
                  </a:lnTo>
                  <a:lnTo>
                    <a:pt x="1561016"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3B961FF-2899-4827-BA69-ADF516BEEDB3}"/>
                </a:ext>
              </a:extLst>
            </p:cNvPr>
            <p:cNvSpPr/>
            <p:nvPr/>
          </p:nvSpPr>
          <p:spPr>
            <a:xfrm>
              <a:off x="7713159" y="3865717"/>
              <a:ext cx="2250182" cy="2288107"/>
            </a:xfrm>
            <a:custGeom>
              <a:avLst/>
              <a:gdLst>
                <a:gd name="connsiteX0" fmla="*/ 1561016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1016 w 2250182"/>
                <a:gd name="connsiteY4" fmla="*/ 689828 h 2288106"/>
                <a:gd name="connsiteX5" fmla="*/ 1561016 w 2250182"/>
                <a:gd name="connsiteY5" fmla="*/ 2289733 h 2288106"/>
                <a:gd name="connsiteX6" fmla="*/ 2247701 w 2250182"/>
                <a:gd name="connsiteY6" fmla="*/ 1379547 h 2288106"/>
                <a:gd name="connsiteX7" fmla="*/ 2247701 w 2250182"/>
                <a:gd name="connsiteY7" fmla="*/ 913330 h 2288106"/>
                <a:gd name="connsiteX8" fmla="*/ 2247701 w 2250182"/>
                <a:gd name="connsiteY8" fmla="*/ 689828 h 2288106"/>
                <a:gd name="connsiteX9" fmla="*/ 2247701 w 2250182"/>
                <a:gd name="connsiteY9" fmla="*/ 3143 h 2288106"/>
                <a:gd name="connsiteX10" fmla="*/ 1561016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1016" y="3143"/>
                  </a:moveTo>
                  <a:lnTo>
                    <a:pt x="1337514" y="3143"/>
                  </a:lnTo>
                  <a:lnTo>
                    <a:pt x="913330" y="3143"/>
                  </a:lnTo>
                  <a:lnTo>
                    <a:pt x="3143" y="689828"/>
                  </a:lnTo>
                  <a:lnTo>
                    <a:pt x="1561016" y="689828"/>
                  </a:lnTo>
                  <a:lnTo>
                    <a:pt x="1561016" y="2289733"/>
                  </a:lnTo>
                  <a:lnTo>
                    <a:pt x="2247701" y="1379547"/>
                  </a:lnTo>
                  <a:lnTo>
                    <a:pt x="2247701" y="913330"/>
                  </a:lnTo>
                  <a:lnTo>
                    <a:pt x="2247701" y="689828"/>
                  </a:lnTo>
                  <a:lnTo>
                    <a:pt x="2247701" y="3143"/>
                  </a:lnTo>
                  <a:lnTo>
                    <a:pt x="1561016"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19FD35C-6F1D-40CB-9DDF-F677CD935B43}"/>
                </a:ext>
              </a:extLst>
            </p:cNvPr>
            <p:cNvSpPr/>
            <p:nvPr/>
          </p:nvSpPr>
          <p:spPr>
            <a:xfrm>
              <a:off x="9957842" y="2267518"/>
              <a:ext cx="2250182" cy="2288107"/>
            </a:xfrm>
            <a:custGeom>
              <a:avLst/>
              <a:gdLst>
                <a:gd name="connsiteX0" fmla="*/ 1560953 w 2250182"/>
                <a:gd name="connsiteY0" fmla="*/ 3143 h 2288106"/>
                <a:gd name="connsiteX1" fmla="*/ 1337514 w 2250182"/>
                <a:gd name="connsiteY1" fmla="*/ 3143 h 2288106"/>
                <a:gd name="connsiteX2" fmla="*/ 913330 w 2250182"/>
                <a:gd name="connsiteY2" fmla="*/ 3143 h 2288106"/>
                <a:gd name="connsiteX3" fmla="*/ 3143 w 2250182"/>
                <a:gd name="connsiteY3" fmla="*/ 689829 h 2288106"/>
                <a:gd name="connsiteX4" fmla="*/ 1560953 w 2250182"/>
                <a:gd name="connsiteY4" fmla="*/ 689829 h 2288106"/>
                <a:gd name="connsiteX5" fmla="*/ 1560953 w 2250182"/>
                <a:gd name="connsiteY5" fmla="*/ 2289734 h 2288106"/>
                <a:gd name="connsiteX6" fmla="*/ 2247701 w 2250182"/>
                <a:gd name="connsiteY6" fmla="*/ 1379547 h 2288106"/>
                <a:gd name="connsiteX7" fmla="*/ 2247701 w 2250182"/>
                <a:gd name="connsiteY7" fmla="*/ 913267 h 2288106"/>
                <a:gd name="connsiteX8" fmla="*/ 2247701 w 2250182"/>
                <a:gd name="connsiteY8" fmla="*/ 689829 h 2288106"/>
                <a:gd name="connsiteX9" fmla="*/ 2247701 w 2250182"/>
                <a:gd name="connsiteY9" fmla="*/ 3143 h 2288106"/>
                <a:gd name="connsiteX10" fmla="*/ 1560953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0953" y="3143"/>
                  </a:moveTo>
                  <a:lnTo>
                    <a:pt x="1337514" y="3143"/>
                  </a:lnTo>
                  <a:lnTo>
                    <a:pt x="913330" y="3143"/>
                  </a:lnTo>
                  <a:lnTo>
                    <a:pt x="3143" y="689829"/>
                  </a:lnTo>
                  <a:lnTo>
                    <a:pt x="1560953" y="689829"/>
                  </a:lnTo>
                  <a:lnTo>
                    <a:pt x="1560953" y="2289734"/>
                  </a:lnTo>
                  <a:lnTo>
                    <a:pt x="2247701" y="1379547"/>
                  </a:lnTo>
                  <a:lnTo>
                    <a:pt x="2247701" y="913267"/>
                  </a:lnTo>
                  <a:lnTo>
                    <a:pt x="2247701" y="689829"/>
                  </a:lnTo>
                  <a:lnTo>
                    <a:pt x="2247701" y="3143"/>
                  </a:lnTo>
                  <a:lnTo>
                    <a:pt x="1560953"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ECAED47-1CF6-4E15-96C2-4FBDC3437A49}"/>
                </a:ext>
              </a:extLst>
            </p:cNvPr>
            <p:cNvSpPr/>
            <p:nvPr/>
          </p:nvSpPr>
          <p:spPr>
            <a:xfrm>
              <a:off x="9956009" y="4551896"/>
              <a:ext cx="2250182" cy="2288107"/>
            </a:xfrm>
            <a:custGeom>
              <a:avLst/>
              <a:gdLst>
                <a:gd name="connsiteX0" fmla="*/ 1560952 w 2250182"/>
                <a:gd name="connsiteY0" fmla="*/ 3143 h 2288106"/>
                <a:gd name="connsiteX1" fmla="*/ 1337451 w 2250182"/>
                <a:gd name="connsiteY1" fmla="*/ 3143 h 2288106"/>
                <a:gd name="connsiteX2" fmla="*/ 913266 w 2250182"/>
                <a:gd name="connsiteY2" fmla="*/ 3143 h 2288106"/>
                <a:gd name="connsiteX3" fmla="*/ 3143 w 2250182"/>
                <a:gd name="connsiteY3" fmla="*/ 689828 h 2288106"/>
                <a:gd name="connsiteX4" fmla="*/ 1560952 w 2250182"/>
                <a:gd name="connsiteY4" fmla="*/ 689828 h 2288106"/>
                <a:gd name="connsiteX5" fmla="*/ 1560952 w 2250182"/>
                <a:gd name="connsiteY5" fmla="*/ 2289734 h 2288106"/>
                <a:gd name="connsiteX6" fmla="*/ 2247637 w 2250182"/>
                <a:gd name="connsiteY6" fmla="*/ 1379547 h 2288106"/>
                <a:gd name="connsiteX7" fmla="*/ 2247637 w 2250182"/>
                <a:gd name="connsiteY7" fmla="*/ 913330 h 2288106"/>
                <a:gd name="connsiteX8" fmla="*/ 2247637 w 2250182"/>
                <a:gd name="connsiteY8" fmla="*/ 689828 h 2288106"/>
                <a:gd name="connsiteX9" fmla="*/ 2247637 w 2250182"/>
                <a:gd name="connsiteY9" fmla="*/ 3143 h 2288106"/>
                <a:gd name="connsiteX10" fmla="*/ 1560952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0952" y="3143"/>
                  </a:moveTo>
                  <a:lnTo>
                    <a:pt x="1337451" y="3143"/>
                  </a:lnTo>
                  <a:lnTo>
                    <a:pt x="913266" y="3143"/>
                  </a:lnTo>
                  <a:lnTo>
                    <a:pt x="3143" y="689828"/>
                  </a:lnTo>
                  <a:lnTo>
                    <a:pt x="1560952" y="689828"/>
                  </a:lnTo>
                  <a:lnTo>
                    <a:pt x="1560952" y="2289734"/>
                  </a:lnTo>
                  <a:lnTo>
                    <a:pt x="2247637" y="1379547"/>
                  </a:lnTo>
                  <a:lnTo>
                    <a:pt x="2247637" y="913330"/>
                  </a:lnTo>
                  <a:lnTo>
                    <a:pt x="2247637" y="689828"/>
                  </a:lnTo>
                  <a:lnTo>
                    <a:pt x="2247637" y="3143"/>
                  </a:lnTo>
                  <a:lnTo>
                    <a:pt x="1560952"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5014F4B-222E-41AD-9307-75EBDF49E5FB}"/>
                </a:ext>
              </a:extLst>
            </p:cNvPr>
            <p:cNvSpPr/>
            <p:nvPr/>
          </p:nvSpPr>
          <p:spPr>
            <a:xfrm>
              <a:off x="12201072" y="1575208"/>
              <a:ext cx="2250182" cy="2288107"/>
            </a:xfrm>
            <a:custGeom>
              <a:avLst/>
              <a:gdLst>
                <a:gd name="connsiteX0" fmla="*/ 1561016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1016 w 2250182"/>
                <a:gd name="connsiteY4" fmla="*/ 689828 h 2288106"/>
                <a:gd name="connsiteX5" fmla="*/ 1561016 w 2250182"/>
                <a:gd name="connsiteY5" fmla="*/ 2289733 h 2288106"/>
                <a:gd name="connsiteX6" fmla="*/ 2247701 w 2250182"/>
                <a:gd name="connsiteY6" fmla="*/ 1379547 h 2288106"/>
                <a:gd name="connsiteX7" fmla="*/ 2247701 w 2250182"/>
                <a:gd name="connsiteY7" fmla="*/ 913330 h 2288106"/>
                <a:gd name="connsiteX8" fmla="*/ 2247701 w 2250182"/>
                <a:gd name="connsiteY8" fmla="*/ 689828 h 2288106"/>
                <a:gd name="connsiteX9" fmla="*/ 2247701 w 2250182"/>
                <a:gd name="connsiteY9" fmla="*/ 3143 h 2288106"/>
                <a:gd name="connsiteX10" fmla="*/ 1561016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1016" y="3143"/>
                  </a:moveTo>
                  <a:lnTo>
                    <a:pt x="1337514" y="3143"/>
                  </a:lnTo>
                  <a:lnTo>
                    <a:pt x="913330" y="3143"/>
                  </a:lnTo>
                  <a:lnTo>
                    <a:pt x="3143" y="689828"/>
                  </a:lnTo>
                  <a:lnTo>
                    <a:pt x="1561016" y="689828"/>
                  </a:lnTo>
                  <a:lnTo>
                    <a:pt x="1561016" y="2289733"/>
                  </a:lnTo>
                  <a:lnTo>
                    <a:pt x="2247701" y="1379547"/>
                  </a:lnTo>
                  <a:lnTo>
                    <a:pt x="2247701" y="913330"/>
                  </a:lnTo>
                  <a:lnTo>
                    <a:pt x="2247701" y="689828"/>
                  </a:lnTo>
                  <a:lnTo>
                    <a:pt x="2247701" y="3143"/>
                  </a:lnTo>
                  <a:lnTo>
                    <a:pt x="1561016"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47FDED3-E3E1-45A7-981A-BF983DF374C7}"/>
                </a:ext>
              </a:extLst>
            </p:cNvPr>
            <p:cNvSpPr/>
            <p:nvPr/>
          </p:nvSpPr>
          <p:spPr>
            <a:xfrm>
              <a:off x="12201072" y="3865717"/>
              <a:ext cx="2250182" cy="2288107"/>
            </a:xfrm>
            <a:custGeom>
              <a:avLst/>
              <a:gdLst>
                <a:gd name="connsiteX0" fmla="*/ 1561016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1016 w 2250182"/>
                <a:gd name="connsiteY4" fmla="*/ 689828 h 2288106"/>
                <a:gd name="connsiteX5" fmla="*/ 1561016 w 2250182"/>
                <a:gd name="connsiteY5" fmla="*/ 2289733 h 2288106"/>
                <a:gd name="connsiteX6" fmla="*/ 2247701 w 2250182"/>
                <a:gd name="connsiteY6" fmla="*/ 1379547 h 2288106"/>
                <a:gd name="connsiteX7" fmla="*/ 2247701 w 2250182"/>
                <a:gd name="connsiteY7" fmla="*/ 913330 h 2288106"/>
                <a:gd name="connsiteX8" fmla="*/ 2247701 w 2250182"/>
                <a:gd name="connsiteY8" fmla="*/ 689828 h 2288106"/>
                <a:gd name="connsiteX9" fmla="*/ 2247701 w 2250182"/>
                <a:gd name="connsiteY9" fmla="*/ 3143 h 2288106"/>
                <a:gd name="connsiteX10" fmla="*/ 1561016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1016" y="3143"/>
                  </a:moveTo>
                  <a:lnTo>
                    <a:pt x="1337514" y="3143"/>
                  </a:lnTo>
                  <a:lnTo>
                    <a:pt x="913330" y="3143"/>
                  </a:lnTo>
                  <a:lnTo>
                    <a:pt x="3143" y="689828"/>
                  </a:lnTo>
                  <a:lnTo>
                    <a:pt x="1561016" y="689828"/>
                  </a:lnTo>
                  <a:lnTo>
                    <a:pt x="1561016" y="2289733"/>
                  </a:lnTo>
                  <a:lnTo>
                    <a:pt x="2247701" y="1379547"/>
                  </a:lnTo>
                  <a:lnTo>
                    <a:pt x="2247701" y="913330"/>
                  </a:lnTo>
                  <a:lnTo>
                    <a:pt x="2247701" y="689828"/>
                  </a:lnTo>
                  <a:lnTo>
                    <a:pt x="2247701" y="3143"/>
                  </a:lnTo>
                  <a:lnTo>
                    <a:pt x="1561016"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0433A1C-BEF2-40AA-8546-BCBB640058C0}"/>
                </a:ext>
              </a:extLst>
            </p:cNvPr>
            <p:cNvSpPr/>
            <p:nvPr/>
          </p:nvSpPr>
          <p:spPr>
            <a:xfrm>
              <a:off x="14445755" y="2267518"/>
              <a:ext cx="2250182" cy="2288107"/>
            </a:xfrm>
            <a:custGeom>
              <a:avLst/>
              <a:gdLst>
                <a:gd name="connsiteX0" fmla="*/ 1561015 w 2250182"/>
                <a:gd name="connsiteY0" fmla="*/ 3143 h 2288106"/>
                <a:gd name="connsiteX1" fmla="*/ 1337514 w 2250182"/>
                <a:gd name="connsiteY1" fmla="*/ 3143 h 2288106"/>
                <a:gd name="connsiteX2" fmla="*/ 913330 w 2250182"/>
                <a:gd name="connsiteY2" fmla="*/ 3143 h 2288106"/>
                <a:gd name="connsiteX3" fmla="*/ 3143 w 2250182"/>
                <a:gd name="connsiteY3" fmla="*/ 689829 h 2288106"/>
                <a:gd name="connsiteX4" fmla="*/ 1561015 w 2250182"/>
                <a:gd name="connsiteY4" fmla="*/ 689829 h 2288106"/>
                <a:gd name="connsiteX5" fmla="*/ 1561015 w 2250182"/>
                <a:gd name="connsiteY5" fmla="*/ 2289734 h 2288106"/>
                <a:gd name="connsiteX6" fmla="*/ 2247701 w 2250182"/>
                <a:gd name="connsiteY6" fmla="*/ 1379547 h 2288106"/>
                <a:gd name="connsiteX7" fmla="*/ 2247701 w 2250182"/>
                <a:gd name="connsiteY7" fmla="*/ 913267 h 2288106"/>
                <a:gd name="connsiteX8" fmla="*/ 2247701 w 2250182"/>
                <a:gd name="connsiteY8" fmla="*/ 689829 h 2288106"/>
                <a:gd name="connsiteX9" fmla="*/ 2247701 w 2250182"/>
                <a:gd name="connsiteY9" fmla="*/ 3143 h 2288106"/>
                <a:gd name="connsiteX10" fmla="*/ 1561015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1015" y="3143"/>
                  </a:moveTo>
                  <a:lnTo>
                    <a:pt x="1337514" y="3143"/>
                  </a:lnTo>
                  <a:lnTo>
                    <a:pt x="913330" y="3143"/>
                  </a:lnTo>
                  <a:lnTo>
                    <a:pt x="3143" y="689829"/>
                  </a:lnTo>
                  <a:lnTo>
                    <a:pt x="1561015" y="689829"/>
                  </a:lnTo>
                  <a:lnTo>
                    <a:pt x="1561015" y="2289734"/>
                  </a:lnTo>
                  <a:lnTo>
                    <a:pt x="2247701" y="1379547"/>
                  </a:lnTo>
                  <a:lnTo>
                    <a:pt x="2247701" y="913267"/>
                  </a:lnTo>
                  <a:lnTo>
                    <a:pt x="2247701" y="689829"/>
                  </a:lnTo>
                  <a:lnTo>
                    <a:pt x="2247701" y="3143"/>
                  </a:lnTo>
                  <a:lnTo>
                    <a:pt x="1561015"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2E561FF-A343-4E2F-AB09-2FBA5D62355F}"/>
                </a:ext>
              </a:extLst>
            </p:cNvPr>
            <p:cNvSpPr/>
            <p:nvPr/>
          </p:nvSpPr>
          <p:spPr>
            <a:xfrm>
              <a:off x="14443923" y="4551896"/>
              <a:ext cx="2250182" cy="2288107"/>
            </a:xfrm>
            <a:custGeom>
              <a:avLst/>
              <a:gdLst>
                <a:gd name="connsiteX0" fmla="*/ 1560952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0952 w 2250182"/>
                <a:gd name="connsiteY4" fmla="*/ 689828 h 2288106"/>
                <a:gd name="connsiteX5" fmla="*/ 1560952 w 2250182"/>
                <a:gd name="connsiteY5" fmla="*/ 2289734 h 2288106"/>
                <a:gd name="connsiteX6" fmla="*/ 2247637 w 2250182"/>
                <a:gd name="connsiteY6" fmla="*/ 1379547 h 2288106"/>
                <a:gd name="connsiteX7" fmla="*/ 2247637 w 2250182"/>
                <a:gd name="connsiteY7" fmla="*/ 913330 h 2288106"/>
                <a:gd name="connsiteX8" fmla="*/ 2247637 w 2250182"/>
                <a:gd name="connsiteY8" fmla="*/ 689828 h 2288106"/>
                <a:gd name="connsiteX9" fmla="*/ 2247637 w 2250182"/>
                <a:gd name="connsiteY9" fmla="*/ 3143 h 2288106"/>
                <a:gd name="connsiteX10" fmla="*/ 1560952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0952" y="3143"/>
                  </a:moveTo>
                  <a:lnTo>
                    <a:pt x="1337514" y="3143"/>
                  </a:lnTo>
                  <a:lnTo>
                    <a:pt x="913330" y="3143"/>
                  </a:lnTo>
                  <a:lnTo>
                    <a:pt x="3143" y="689828"/>
                  </a:lnTo>
                  <a:lnTo>
                    <a:pt x="1560952" y="689828"/>
                  </a:lnTo>
                  <a:lnTo>
                    <a:pt x="1560952" y="2289734"/>
                  </a:lnTo>
                  <a:lnTo>
                    <a:pt x="2247637" y="1379547"/>
                  </a:lnTo>
                  <a:lnTo>
                    <a:pt x="2247637" y="913330"/>
                  </a:lnTo>
                  <a:lnTo>
                    <a:pt x="2247637" y="689828"/>
                  </a:lnTo>
                  <a:lnTo>
                    <a:pt x="2247637" y="3143"/>
                  </a:lnTo>
                  <a:lnTo>
                    <a:pt x="1560952"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5579282-36EB-4B34-A392-224FB7603F54}"/>
                </a:ext>
              </a:extLst>
            </p:cNvPr>
            <p:cNvSpPr/>
            <p:nvPr/>
          </p:nvSpPr>
          <p:spPr>
            <a:xfrm>
              <a:off x="5461649" y="4551896"/>
              <a:ext cx="2250182" cy="2288107"/>
            </a:xfrm>
            <a:custGeom>
              <a:avLst/>
              <a:gdLst>
                <a:gd name="connsiteX0" fmla="*/ 3143 w 2250182"/>
                <a:gd name="connsiteY0" fmla="*/ 689828 h 2288106"/>
                <a:gd name="connsiteX1" fmla="*/ 1561016 w 2250182"/>
                <a:gd name="connsiteY1" fmla="*/ 689828 h 2288106"/>
                <a:gd name="connsiteX2" fmla="*/ 1561016 w 2250182"/>
                <a:gd name="connsiteY2" fmla="*/ 2289734 h 2288106"/>
                <a:gd name="connsiteX3" fmla="*/ 2247701 w 2250182"/>
                <a:gd name="connsiteY3" fmla="*/ 1379547 h 2288106"/>
                <a:gd name="connsiteX4" fmla="*/ 2247701 w 2250182"/>
                <a:gd name="connsiteY4" fmla="*/ 913330 h 2288106"/>
                <a:gd name="connsiteX5" fmla="*/ 2247701 w 2250182"/>
                <a:gd name="connsiteY5" fmla="*/ 689828 h 2288106"/>
                <a:gd name="connsiteX6" fmla="*/ 2247701 w 2250182"/>
                <a:gd name="connsiteY6" fmla="*/ 3143 h 2288106"/>
                <a:gd name="connsiteX7" fmla="*/ 1561016 w 2250182"/>
                <a:gd name="connsiteY7" fmla="*/ 3143 h 2288106"/>
                <a:gd name="connsiteX8" fmla="*/ 1337514 w 2250182"/>
                <a:gd name="connsiteY8" fmla="*/ 3143 h 2288106"/>
                <a:gd name="connsiteX9" fmla="*/ 913330 w 2250182"/>
                <a:gd name="connsiteY9" fmla="*/ 3143 h 2288106"/>
                <a:gd name="connsiteX10" fmla="*/ 3143 w 2250182"/>
                <a:gd name="connsiteY10" fmla="*/ 689828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3143" y="689828"/>
                  </a:moveTo>
                  <a:lnTo>
                    <a:pt x="1561016" y="689828"/>
                  </a:lnTo>
                  <a:lnTo>
                    <a:pt x="1561016" y="2289734"/>
                  </a:lnTo>
                  <a:lnTo>
                    <a:pt x="2247701" y="1379547"/>
                  </a:lnTo>
                  <a:lnTo>
                    <a:pt x="2247701" y="913330"/>
                  </a:lnTo>
                  <a:lnTo>
                    <a:pt x="2247701" y="689828"/>
                  </a:lnTo>
                  <a:lnTo>
                    <a:pt x="2247701" y="3143"/>
                  </a:lnTo>
                  <a:lnTo>
                    <a:pt x="1561016" y="3143"/>
                  </a:lnTo>
                  <a:lnTo>
                    <a:pt x="1337514" y="3143"/>
                  </a:lnTo>
                  <a:lnTo>
                    <a:pt x="913330" y="3143"/>
                  </a:lnTo>
                  <a:lnTo>
                    <a:pt x="3143" y="689828"/>
                  </a:lnTo>
                </a:path>
              </a:pathLst>
            </a:custGeom>
            <a:noFill/>
            <a:ln w="6316" cap="flat">
              <a:solidFill>
                <a:schemeClr val="accent1">
                  <a:alpha val="20000"/>
                </a:schemeClr>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2FC5FCB-668D-4D3C-8194-D9F1A0F4B30B}"/>
                </a:ext>
              </a:extLst>
            </p:cNvPr>
            <p:cNvSpPr/>
            <p:nvPr/>
          </p:nvSpPr>
          <p:spPr>
            <a:xfrm>
              <a:off x="9957842" y="3177"/>
              <a:ext cx="2250182" cy="2288107"/>
            </a:xfrm>
            <a:custGeom>
              <a:avLst/>
              <a:gdLst>
                <a:gd name="connsiteX0" fmla="*/ 1560953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0953 w 2250182"/>
                <a:gd name="connsiteY4" fmla="*/ 689828 h 2288106"/>
                <a:gd name="connsiteX5" fmla="*/ 1560953 w 2250182"/>
                <a:gd name="connsiteY5" fmla="*/ 2289797 h 2288106"/>
                <a:gd name="connsiteX6" fmla="*/ 2247701 w 2250182"/>
                <a:gd name="connsiteY6" fmla="*/ 1379611 h 2288106"/>
                <a:gd name="connsiteX7" fmla="*/ 2247701 w 2250182"/>
                <a:gd name="connsiteY7" fmla="*/ 913330 h 2288106"/>
                <a:gd name="connsiteX8" fmla="*/ 2247701 w 2250182"/>
                <a:gd name="connsiteY8" fmla="*/ 689828 h 2288106"/>
                <a:gd name="connsiteX9" fmla="*/ 2247701 w 2250182"/>
                <a:gd name="connsiteY9" fmla="*/ 3143 h 2288106"/>
                <a:gd name="connsiteX10" fmla="*/ 1560953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0953" y="3143"/>
                  </a:moveTo>
                  <a:lnTo>
                    <a:pt x="1337514" y="3143"/>
                  </a:lnTo>
                  <a:lnTo>
                    <a:pt x="913330" y="3143"/>
                  </a:lnTo>
                  <a:lnTo>
                    <a:pt x="3143" y="689828"/>
                  </a:lnTo>
                  <a:lnTo>
                    <a:pt x="1560953" y="689828"/>
                  </a:lnTo>
                  <a:lnTo>
                    <a:pt x="1560953" y="2289797"/>
                  </a:lnTo>
                  <a:lnTo>
                    <a:pt x="2247701" y="1379611"/>
                  </a:lnTo>
                  <a:lnTo>
                    <a:pt x="2247701" y="913330"/>
                  </a:lnTo>
                  <a:lnTo>
                    <a:pt x="2247701" y="689828"/>
                  </a:lnTo>
                  <a:lnTo>
                    <a:pt x="2247701" y="3143"/>
                  </a:lnTo>
                  <a:lnTo>
                    <a:pt x="1560953"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1A380AD-83F2-4593-9413-E689EB80F886}"/>
                </a:ext>
              </a:extLst>
            </p:cNvPr>
            <p:cNvSpPr/>
            <p:nvPr/>
          </p:nvSpPr>
          <p:spPr>
            <a:xfrm>
              <a:off x="7710015" y="1572064"/>
              <a:ext cx="2256503" cy="2294428"/>
            </a:xfrm>
            <a:custGeom>
              <a:avLst/>
              <a:gdLst>
                <a:gd name="connsiteX0" fmla="*/ 1564159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159 w 2256503"/>
                <a:gd name="connsiteY4" fmla="*/ 692972 h 2294427"/>
                <a:gd name="connsiteX5" fmla="*/ 1564159 w 2256503"/>
                <a:gd name="connsiteY5" fmla="*/ 2292877 h 2294427"/>
                <a:gd name="connsiteX6" fmla="*/ 2250844 w 2256503"/>
                <a:gd name="connsiteY6" fmla="*/ 1382691 h 2294427"/>
                <a:gd name="connsiteX7" fmla="*/ 2250844 w 2256503"/>
                <a:gd name="connsiteY7" fmla="*/ 916473 h 2294427"/>
                <a:gd name="connsiteX8" fmla="*/ 2250844 w 2256503"/>
                <a:gd name="connsiteY8" fmla="*/ 692972 h 2294427"/>
                <a:gd name="connsiteX9" fmla="*/ 2250844 w 2256503"/>
                <a:gd name="connsiteY9" fmla="*/ 6287 h 2294427"/>
                <a:gd name="connsiteX10" fmla="*/ 1564159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159" y="6287"/>
                  </a:moveTo>
                  <a:lnTo>
                    <a:pt x="1340658" y="6287"/>
                  </a:lnTo>
                  <a:lnTo>
                    <a:pt x="916473" y="6287"/>
                  </a:lnTo>
                  <a:lnTo>
                    <a:pt x="6287" y="692972"/>
                  </a:lnTo>
                  <a:lnTo>
                    <a:pt x="1564159" y="692972"/>
                  </a:lnTo>
                  <a:lnTo>
                    <a:pt x="1564159" y="2292877"/>
                  </a:lnTo>
                  <a:lnTo>
                    <a:pt x="2250844" y="1382691"/>
                  </a:lnTo>
                  <a:lnTo>
                    <a:pt x="2250844" y="916473"/>
                  </a:lnTo>
                  <a:lnTo>
                    <a:pt x="2250844" y="692972"/>
                  </a:lnTo>
                  <a:lnTo>
                    <a:pt x="2250844" y="6287"/>
                  </a:lnTo>
                  <a:lnTo>
                    <a:pt x="1564159" y="6287"/>
                  </a:lnTo>
                  <a:close/>
                </a:path>
              </a:pathLst>
            </a:custGeom>
            <a:noFill/>
            <a:ln w="12632" cap="flat">
              <a:solidFill>
                <a:schemeClr val="accent1">
                  <a:alpha val="20000"/>
                </a:schemeClr>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DB4B682-669E-40A3-BDC1-12CB5323E049}"/>
                </a:ext>
              </a:extLst>
            </p:cNvPr>
            <p:cNvSpPr/>
            <p:nvPr/>
          </p:nvSpPr>
          <p:spPr>
            <a:xfrm>
              <a:off x="7710015" y="3862573"/>
              <a:ext cx="2256503" cy="2294428"/>
            </a:xfrm>
            <a:custGeom>
              <a:avLst/>
              <a:gdLst>
                <a:gd name="connsiteX0" fmla="*/ 1564159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159 w 2256503"/>
                <a:gd name="connsiteY4" fmla="*/ 692972 h 2294427"/>
                <a:gd name="connsiteX5" fmla="*/ 1564159 w 2256503"/>
                <a:gd name="connsiteY5" fmla="*/ 2292877 h 2294427"/>
                <a:gd name="connsiteX6" fmla="*/ 2250844 w 2256503"/>
                <a:gd name="connsiteY6" fmla="*/ 1382690 h 2294427"/>
                <a:gd name="connsiteX7" fmla="*/ 2250844 w 2256503"/>
                <a:gd name="connsiteY7" fmla="*/ 916473 h 2294427"/>
                <a:gd name="connsiteX8" fmla="*/ 2250844 w 2256503"/>
                <a:gd name="connsiteY8" fmla="*/ 692972 h 2294427"/>
                <a:gd name="connsiteX9" fmla="*/ 2250844 w 2256503"/>
                <a:gd name="connsiteY9" fmla="*/ 6287 h 2294427"/>
                <a:gd name="connsiteX10" fmla="*/ 1564159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159" y="6287"/>
                  </a:moveTo>
                  <a:lnTo>
                    <a:pt x="1340658" y="6287"/>
                  </a:lnTo>
                  <a:lnTo>
                    <a:pt x="916473" y="6287"/>
                  </a:lnTo>
                  <a:lnTo>
                    <a:pt x="6287" y="692972"/>
                  </a:lnTo>
                  <a:lnTo>
                    <a:pt x="1564159" y="692972"/>
                  </a:lnTo>
                  <a:lnTo>
                    <a:pt x="1564159" y="2292877"/>
                  </a:lnTo>
                  <a:lnTo>
                    <a:pt x="2250844" y="1382690"/>
                  </a:lnTo>
                  <a:lnTo>
                    <a:pt x="2250844" y="916473"/>
                  </a:lnTo>
                  <a:lnTo>
                    <a:pt x="2250844" y="692972"/>
                  </a:lnTo>
                  <a:lnTo>
                    <a:pt x="2250844" y="6287"/>
                  </a:lnTo>
                  <a:lnTo>
                    <a:pt x="1564159" y="6287"/>
                  </a:lnTo>
                  <a:close/>
                </a:path>
              </a:pathLst>
            </a:custGeom>
            <a:noFill/>
            <a:ln w="12632" cap="flat">
              <a:solidFill>
                <a:schemeClr val="accent1">
                  <a:alpha val="20000"/>
                </a:schemeClr>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76AD084-6AA7-4DFF-8EC9-00D85995891A}"/>
                </a:ext>
              </a:extLst>
            </p:cNvPr>
            <p:cNvSpPr/>
            <p:nvPr/>
          </p:nvSpPr>
          <p:spPr>
            <a:xfrm>
              <a:off x="9954699" y="2264375"/>
              <a:ext cx="2256503" cy="2294428"/>
            </a:xfrm>
            <a:custGeom>
              <a:avLst/>
              <a:gdLst>
                <a:gd name="connsiteX0" fmla="*/ 1564096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096 w 2256503"/>
                <a:gd name="connsiteY4" fmla="*/ 692972 h 2294427"/>
                <a:gd name="connsiteX5" fmla="*/ 1564096 w 2256503"/>
                <a:gd name="connsiteY5" fmla="*/ 2292877 h 2294427"/>
                <a:gd name="connsiteX6" fmla="*/ 2250844 w 2256503"/>
                <a:gd name="connsiteY6" fmla="*/ 1382691 h 2294427"/>
                <a:gd name="connsiteX7" fmla="*/ 2250844 w 2256503"/>
                <a:gd name="connsiteY7" fmla="*/ 916410 h 2294427"/>
                <a:gd name="connsiteX8" fmla="*/ 2250844 w 2256503"/>
                <a:gd name="connsiteY8" fmla="*/ 692972 h 2294427"/>
                <a:gd name="connsiteX9" fmla="*/ 2250844 w 2256503"/>
                <a:gd name="connsiteY9" fmla="*/ 6287 h 2294427"/>
                <a:gd name="connsiteX10" fmla="*/ 1564096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096" y="6287"/>
                  </a:moveTo>
                  <a:lnTo>
                    <a:pt x="1340658" y="6287"/>
                  </a:lnTo>
                  <a:lnTo>
                    <a:pt x="916473" y="6287"/>
                  </a:lnTo>
                  <a:lnTo>
                    <a:pt x="6287" y="692972"/>
                  </a:lnTo>
                  <a:lnTo>
                    <a:pt x="1564096" y="692972"/>
                  </a:lnTo>
                  <a:lnTo>
                    <a:pt x="1564096" y="2292877"/>
                  </a:lnTo>
                  <a:lnTo>
                    <a:pt x="2250844" y="1382691"/>
                  </a:lnTo>
                  <a:lnTo>
                    <a:pt x="2250844" y="916410"/>
                  </a:lnTo>
                  <a:lnTo>
                    <a:pt x="2250844" y="692972"/>
                  </a:lnTo>
                  <a:lnTo>
                    <a:pt x="2250844" y="6287"/>
                  </a:lnTo>
                  <a:lnTo>
                    <a:pt x="1564096" y="6287"/>
                  </a:lnTo>
                  <a:close/>
                </a:path>
              </a:pathLst>
            </a:custGeom>
            <a:noFill/>
            <a:ln w="12632" cap="flat">
              <a:solidFill>
                <a:schemeClr val="accent1">
                  <a:alpha val="20000"/>
                </a:schemeClr>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E0A7E15-B52C-4A0B-93BE-6EFE4BD8F0AE}"/>
                </a:ext>
              </a:extLst>
            </p:cNvPr>
            <p:cNvSpPr/>
            <p:nvPr/>
          </p:nvSpPr>
          <p:spPr>
            <a:xfrm>
              <a:off x="9952866" y="4548753"/>
              <a:ext cx="2256503" cy="2294428"/>
            </a:xfrm>
            <a:custGeom>
              <a:avLst/>
              <a:gdLst>
                <a:gd name="connsiteX0" fmla="*/ 1564096 w 2256503"/>
                <a:gd name="connsiteY0" fmla="*/ 6287 h 2294427"/>
                <a:gd name="connsiteX1" fmla="*/ 1340595 w 2256503"/>
                <a:gd name="connsiteY1" fmla="*/ 6287 h 2294427"/>
                <a:gd name="connsiteX2" fmla="*/ 916410 w 2256503"/>
                <a:gd name="connsiteY2" fmla="*/ 6287 h 2294427"/>
                <a:gd name="connsiteX3" fmla="*/ 6287 w 2256503"/>
                <a:gd name="connsiteY3" fmla="*/ 692972 h 2294427"/>
                <a:gd name="connsiteX4" fmla="*/ 1564096 w 2256503"/>
                <a:gd name="connsiteY4" fmla="*/ 692972 h 2294427"/>
                <a:gd name="connsiteX5" fmla="*/ 1564096 w 2256503"/>
                <a:gd name="connsiteY5" fmla="*/ 2292877 h 2294427"/>
                <a:gd name="connsiteX6" fmla="*/ 2250781 w 2256503"/>
                <a:gd name="connsiteY6" fmla="*/ 1382690 h 2294427"/>
                <a:gd name="connsiteX7" fmla="*/ 2250781 w 2256503"/>
                <a:gd name="connsiteY7" fmla="*/ 916473 h 2294427"/>
                <a:gd name="connsiteX8" fmla="*/ 2250781 w 2256503"/>
                <a:gd name="connsiteY8" fmla="*/ 692972 h 2294427"/>
                <a:gd name="connsiteX9" fmla="*/ 2250781 w 2256503"/>
                <a:gd name="connsiteY9" fmla="*/ 6287 h 2294427"/>
                <a:gd name="connsiteX10" fmla="*/ 1564096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096" y="6287"/>
                  </a:moveTo>
                  <a:lnTo>
                    <a:pt x="1340595" y="6287"/>
                  </a:lnTo>
                  <a:lnTo>
                    <a:pt x="916410" y="6287"/>
                  </a:lnTo>
                  <a:lnTo>
                    <a:pt x="6287" y="692972"/>
                  </a:lnTo>
                  <a:lnTo>
                    <a:pt x="1564096" y="692972"/>
                  </a:lnTo>
                  <a:lnTo>
                    <a:pt x="1564096" y="2292877"/>
                  </a:lnTo>
                  <a:lnTo>
                    <a:pt x="2250781" y="1382690"/>
                  </a:lnTo>
                  <a:lnTo>
                    <a:pt x="2250781" y="916473"/>
                  </a:lnTo>
                  <a:lnTo>
                    <a:pt x="2250781" y="692972"/>
                  </a:lnTo>
                  <a:lnTo>
                    <a:pt x="2250781" y="6287"/>
                  </a:lnTo>
                  <a:lnTo>
                    <a:pt x="1564096" y="6287"/>
                  </a:lnTo>
                  <a:close/>
                </a:path>
              </a:pathLst>
            </a:custGeom>
            <a:noFill/>
            <a:ln w="12632" cap="flat">
              <a:solidFill>
                <a:schemeClr val="accent1">
                  <a:alpha val="20000"/>
                </a:schemeClr>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6507507-AF8A-4C02-B1A1-041E68DA3C5E}"/>
                </a:ext>
              </a:extLst>
            </p:cNvPr>
            <p:cNvSpPr/>
            <p:nvPr/>
          </p:nvSpPr>
          <p:spPr>
            <a:xfrm>
              <a:off x="12197928" y="3862573"/>
              <a:ext cx="2256503" cy="2294428"/>
            </a:xfrm>
            <a:custGeom>
              <a:avLst/>
              <a:gdLst>
                <a:gd name="connsiteX0" fmla="*/ 1564160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160 w 2256503"/>
                <a:gd name="connsiteY4" fmla="*/ 692972 h 2294427"/>
                <a:gd name="connsiteX5" fmla="*/ 1564160 w 2256503"/>
                <a:gd name="connsiteY5" fmla="*/ 2292877 h 2294427"/>
                <a:gd name="connsiteX6" fmla="*/ 2250844 w 2256503"/>
                <a:gd name="connsiteY6" fmla="*/ 1382690 h 2294427"/>
                <a:gd name="connsiteX7" fmla="*/ 2250844 w 2256503"/>
                <a:gd name="connsiteY7" fmla="*/ 916473 h 2294427"/>
                <a:gd name="connsiteX8" fmla="*/ 2250844 w 2256503"/>
                <a:gd name="connsiteY8" fmla="*/ 692972 h 2294427"/>
                <a:gd name="connsiteX9" fmla="*/ 2250844 w 2256503"/>
                <a:gd name="connsiteY9" fmla="*/ 6287 h 2294427"/>
                <a:gd name="connsiteX10" fmla="*/ 1564160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160" y="6287"/>
                  </a:moveTo>
                  <a:lnTo>
                    <a:pt x="1340658" y="6287"/>
                  </a:lnTo>
                  <a:lnTo>
                    <a:pt x="916473" y="6287"/>
                  </a:lnTo>
                  <a:lnTo>
                    <a:pt x="6287" y="692972"/>
                  </a:lnTo>
                  <a:lnTo>
                    <a:pt x="1564160" y="692972"/>
                  </a:lnTo>
                  <a:lnTo>
                    <a:pt x="1564160" y="2292877"/>
                  </a:lnTo>
                  <a:lnTo>
                    <a:pt x="2250844" y="1382690"/>
                  </a:lnTo>
                  <a:lnTo>
                    <a:pt x="2250844" y="916473"/>
                  </a:lnTo>
                  <a:lnTo>
                    <a:pt x="2250844" y="692972"/>
                  </a:lnTo>
                  <a:lnTo>
                    <a:pt x="2250844" y="6287"/>
                  </a:lnTo>
                  <a:lnTo>
                    <a:pt x="1564160" y="6287"/>
                  </a:lnTo>
                  <a:close/>
                </a:path>
              </a:pathLst>
            </a:custGeom>
            <a:noFill/>
            <a:ln w="12632" cap="flat">
              <a:solidFill>
                <a:schemeClr val="accent1">
                  <a:alpha val="20000"/>
                </a:schemeClr>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C0C3CC8-81E6-499F-B348-0E73B968205F}"/>
                </a:ext>
              </a:extLst>
            </p:cNvPr>
            <p:cNvSpPr/>
            <p:nvPr/>
          </p:nvSpPr>
          <p:spPr>
            <a:xfrm>
              <a:off x="14442612" y="2264375"/>
              <a:ext cx="2256503" cy="2294428"/>
            </a:xfrm>
            <a:custGeom>
              <a:avLst/>
              <a:gdLst>
                <a:gd name="connsiteX0" fmla="*/ 1564159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159 w 2256503"/>
                <a:gd name="connsiteY4" fmla="*/ 692972 h 2294427"/>
                <a:gd name="connsiteX5" fmla="*/ 1564159 w 2256503"/>
                <a:gd name="connsiteY5" fmla="*/ 2292877 h 2294427"/>
                <a:gd name="connsiteX6" fmla="*/ 2250844 w 2256503"/>
                <a:gd name="connsiteY6" fmla="*/ 1382691 h 2294427"/>
                <a:gd name="connsiteX7" fmla="*/ 2250844 w 2256503"/>
                <a:gd name="connsiteY7" fmla="*/ 916410 h 2294427"/>
                <a:gd name="connsiteX8" fmla="*/ 2250844 w 2256503"/>
                <a:gd name="connsiteY8" fmla="*/ 692972 h 2294427"/>
                <a:gd name="connsiteX9" fmla="*/ 2250844 w 2256503"/>
                <a:gd name="connsiteY9" fmla="*/ 6287 h 2294427"/>
                <a:gd name="connsiteX10" fmla="*/ 1564159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159" y="6287"/>
                  </a:moveTo>
                  <a:lnTo>
                    <a:pt x="1340658" y="6287"/>
                  </a:lnTo>
                  <a:lnTo>
                    <a:pt x="916473" y="6287"/>
                  </a:lnTo>
                  <a:lnTo>
                    <a:pt x="6287" y="692972"/>
                  </a:lnTo>
                  <a:lnTo>
                    <a:pt x="1564159" y="692972"/>
                  </a:lnTo>
                  <a:lnTo>
                    <a:pt x="1564159" y="2292877"/>
                  </a:lnTo>
                  <a:lnTo>
                    <a:pt x="2250844" y="1382691"/>
                  </a:lnTo>
                  <a:lnTo>
                    <a:pt x="2250844" y="916410"/>
                  </a:lnTo>
                  <a:lnTo>
                    <a:pt x="2250844" y="692972"/>
                  </a:lnTo>
                  <a:lnTo>
                    <a:pt x="2250844" y="6287"/>
                  </a:lnTo>
                  <a:lnTo>
                    <a:pt x="1564159" y="6287"/>
                  </a:lnTo>
                  <a:close/>
                </a:path>
              </a:pathLst>
            </a:custGeom>
            <a:noFill/>
            <a:ln w="12632" cap="flat">
              <a:solidFill>
                <a:schemeClr val="accent1">
                  <a:alpha val="20000"/>
                </a:schemeClr>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F5F193D-0E52-4564-9C07-E190EB06EB39}"/>
                </a:ext>
              </a:extLst>
            </p:cNvPr>
            <p:cNvSpPr/>
            <p:nvPr/>
          </p:nvSpPr>
          <p:spPr>
            <a:xfrm>
              <a:off x="14440779" y="4548753"/>
              <a:ext cx="2256503" cy="2294428"/>
            </a:xfrm>
            <a:custGeom>
              <a:avLst/>
              <a:gdLst>
                <a:gd name="connsiteX0" fmla="*/ 1564096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096 w 2256503"/>
                <a:gd name="connsiteY4" fmla="*/ 692972 h 2294427"/>
                <a:gd name="connsiteX5" fmla="*/ 1564096 w 2256503"/>
                <a:gd name="connsiteY5" fmla="*/ 2292877 h 2294427"/>
                <a:gd name="connsiteX6" fmla="*/ 2250781 w 2256503"/>
                <a:gd name="connsiteY6" fmla="*/ 1382690 h 2294427"/>
                <a:gd name="connsiteX7" fmla="*/ 2250781 w 2256503"/>
                <a:gd name="connsiteY7" fmla="*/ 916473 h 2294427"/>
                <a:gd name="connsiteX8" fmla="*/ 2250781 w 2256503"/>
                <a:gd name="connsiteY8" fmla="*/ 692972 h 2294427"/>
                <a:gd name="connsiteX9" fmla="*/ 2250781 w 2256503"/>
                <a:gd name="connsiteY9" fmla="*/ 6287 h 2294427"/>
                <a:gd name="connsiteX10" fmla="*/ 1564096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096" y="6287"/>
                  </a:moveTo>
                  <a:lnTo>
                    <a:pt x="1340658" y="6287"/>
                  </a:lnTo>
                  <a:lnTo>
                    <a:pt x="916473" y="6287"/>
                  </a:lnTo>
                  <a:lnTo>
                    <a:pt x="6287" y="692972"/>
                  </a:lnTo>
                  <a:lnTo>
                    <a:pt x="1564096" y="692972"/>
                  </a:lnTo>
                  <a:lnTo>
                    <a:pt x="1564096" y="2292877"/>
                  </a:lnTo>
                  <a:lnTo>
                    <a:pt x="2250781" y="1382690"/>
                  </a:lnTo>
                  <a:lnTo>
                    <a:pt x="2250781" y="916473"/>
                  </a:lnTo>
                  <a:lnTo>
                    <a:pt x="2250781" y="692972"/>
                  </a:lnTo>
                  <a:lnTo>
                    <a:pt x="2250781" y="6287"/>
                  </a:lnTo>
                  <a:lnTo>
                    <a:pt x="1564096" y="6287"/>
                  </a:lnTo>
                  <a:close/>
                </a:path>
              </a:pathLst>
            </a:custGeom>
            <a:noFill/>
            <a:ln w="12632" cap="flat">
              <a:solidFill>
                <a:schemeClr val="accent1">
                  <a:alpha val="20000"/>
                </a:schemeClr>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98472A3-A88E-4DF8-B1BA-111658942FF8}"/>
                </a:ext>
              </a:extLst>
            </p:cNvPr>
            <p:cNvSpPr/>
            <p:nvPr/>
          </p:nvSpPr>
          <p:spPr>
            <a:xfrm>
              <a:off x="5458505" y="4548753"/>
              <a:ext cx="2256503" cy="2294428"/>
            </a:xfrm>
            <a:custGeom>
              <a:avLst/>
              <a:gdLst>
                <a:gd name="connsiteX0" fmla="*/ 6287 w 2256503"/>
                <a:gd name="connsiteY0" fmla="*/ 692972 h 2294427"/>
                <a:gd name="connsiteX1" fmla="*/ 1564159 w 2256503"/>
                <a:gd name="connsiteY1" fmla="*/ 692972 h 2294427"/>
                <a:gd name="connsiteX2" fmla="*/ 1564159 w 2256503"/>
                <a:gd name="connsiteY2" fmla="*/ 2292877 h 2294427"/>
                <a:gd name="connsiteX3" fmla="*/ 2250844 w 2256503"/>
                <a:gd name="connsiteY3" fmla="*/ 1382690 h 2294427"/>
                <a:gd name="connsiteX4" fmla="*/ 2250844 w 2256503"/>
                <a:gd name="connsiteY4" fmla="*/ 916473 h 2294427"/>
                <a:gd name="connsiteX5" fmla="*/ 2250844 w 2256503"/>
                <a:gd name="connsiteY5" fmla="*/ 692972 h 2294427"/>
                <a:gd name="connsiteX6" fmla="*/ 2250844 w 2256503"/>
                <a:gd name="connsiteY6" fmla="*/ 6287 h 2294427"/>
                <a:gd name="connsiteX7" fmla="*/ 1564159 w 2256503"/>
                <a:gd name="connsiteY7" fmla="*/ 6287 h 2294427"/>
                <a:gd name="connsiteX8" fmla="*/ 1340658 w 2256503"/>
                <a:gd name="connsiteY8" fmla="*/ 6287 h 2294427"/>
                <a:gd name="connsiteX9" fmla="*/ 916473 w 2256503"/>
                <a:gd name="connsiteY9" fmla="*/ 6287 h 2294427"/>
                <a:gd name="connsiteX10" fmla="*/ 6287 w 2256503"/>
                <a:gd name="connsiteY10" fmla="*/ 692972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6287" y="692972"/>
                  </a:moveTo>
                  <a:lnTo>
                    <a:pt x="1564159" y="692972"/>
                  </a:lnTo>
                  <a:lnTo>
                    <a:pt x="1564159" y="2292877"/>
                  </a:lnTo>
                  <a:lnTo>
                    <a:pt x="2250844" y="1382690"/>
                  </a:lnTo>
                  <a:lnTo>
                    <a:pt x="2250844" y="916473"/>
                  </a:lnTo>
                  <a:lnTo>
                    <a:pt x="2250844" y="692972"/>
                  </a:lnTo>
                  <a:lnTo>
                    <a:pt x="2250844" y="6287"/>
                  </a:lnTo>
                  <a:lnTo>
                    <a:pt x="1564159" y="6287"/>
                  </a:lnTo>
                  <a:lnTo>
                    <a:pt x="1340658" y="6287"/>
                  </a:lnTo>
                  <a:lnTo>
                    <a:pt x="916473" y="6287"/>
                  </a:lnTo>
                  <a:lnTo>
                    <a:pt x="6287" y="692972"/>
                  </a:lnTo>
                </a:path>
              </a:pathLst>
            </a:custGeom>
            <a:noFill/>
            <a:ln w="12632" cap="flat">
              <a:solidFill>
                <a:schemeClr val="accent1">
                  <a:alpha val="20000"/>
                </a:schemeClr>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1550DE8-70D3-414F-ACBA-3CD3F9A29164}"/>
                </a:ext>
              </a:extLst>
            </p:cNvPr>
            <p:cNvSpPr/>
            <p:nvPr/>
          </p:nvSpPr>
          <p:spPr>
            <a:xfrm>
              <a:off x="9954699" y="34"/>
              <a:ext cx="2256503" cy="2294428"/>
            </a:xfrm>
            <a:custGeom>
              <a:avLst/>
              <a:gdLst>
                <a:gd name="connsiteX0" fmla="*/ 1564096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096 w 2256503"/>
                <a:gd name="connsiteY4" fmla="*/ 692972 h 2294427"/>
                <a:gd name="connsiteX5" fmla="*/ 1564096 w 2256503"/>
                <a:gd name="connsiteY5" fmla="*/ 2292940 h 2294427"/>
                <a:gd name="connsiteX6" fmla="*/ 2250844 w 2256503"/>
                <a:gd name="connsiteY6" fmla="*/ 1382754 h 2294427"/>
                <a:gd name="connsiteX7" fmla="*/ 2250844 w 2256503"/>
                <a:gd name="connsiteY7" fmla="*/ 916473 h 2294427"/>
                <a:gd name="connsiteX8" fmla="*/ 2250844 w 2256503"/>
                <a:gd name="connsiteY8" fmla="*/ 692972 h 2294427"/>
                <a:gd name="connsiteX9" fmla="*/ 2250844 w 2256503"/>
                <a:gd name="connsiteY9" fmla="*/ 6287 h 2294427"/>
                <a:gd name="connsiteX10" fmla="*/ 1564096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096" y="6287"/>
                  </a:moveTo>
                  <a:lnTo>
                    <a:pt x="1340658" y="6287"/>
                  </a:lnTo>
                  <a:lnTo>
                    <a:pt x="916473" y="6287"/>
                  </a:lnTo>
                  <a:lnTo>
                    <a:pt x="6287" y="692972"/>
                  </a:lnTo>
                  <a:lnTo>
                    <a:pt x="1564096" y="692972"/>
                  </a:lnTo>
                  <a:lnTo>
                    <a:pt x="1564096" y="2292940"/>
                  </a:lnTo>
                  <a:lnTo>
                    <a:pt x="2250844" y="1382754"/>
                  </a:lnTo>
                  <a:lnTo>
                    <a:pt x="2250844" y="916473"/>
                  </a:lnTo>
                  <a:lnTo>
                    <a:pt x="2250844" y="692972"/>
                  </a:lnTo>
                  <a:lnTo>
                    <a:pt x="2250844" y="6287"/>
                  </a:lnTo>
                  <a:lnTo>
                    <a:pt x="1564096" y="6287"/>
                  </a:lnTo>
                  <a:close/>
                </a:path>
              </a:pathLst>
            </a:custGeom>
            <a:noFill/>
            <a:ln w="12632" cap="flat">
              <a:solidFill>
                <a:schemeClr val="accent1">
                  <a:alpha val="20000"/>
                </a:schemeClr>
              </a:solidFill>
              <a:prstDash val="solid"/>
              <a:miter/>
            </a:ln>
          </p:spPr>
          <p:txBody>
            <a:bodyPr rtlCol="0" anchor="ctr"/>
            <a:lstStyle/>
            <a:p>
              <a:endParaRPr lang="en-US"/>
            </a:p>
          </p:txBody>
        </p:sp>
      </p:grpSp>
      <p:grpSp>
        <p:nvGrpSpPr>
          <p:cNvPr id="47" name="Graphic 1">
            <a:extLst>
              <a:ext uri="{FF2B5EF4-FFF2-40B4-BE49-F238E27FC236}">
                <a16:creationId xmlns:a16="http://schemas.microsoft.com/office/drawing/2014/main" id="{1C3BB245-EFF4-4278-9708-551ED648125F}"/>
              </a:ext>
            </a:extLst>
          </p:cNvPr>
          <p:cNvGrpSpPr/>
          <p:nvPr userDrawn="1"/>
        </p:nvGrpSpPr>
        <p:grpSpPr>
          <a:xfrm>
            <a:off x="3548160" y="0"/>
            <a:ext cx="11252693" cy="6858000"/>
            <a:chOff x="3548160" y="0"/>
            <a:chExt cx="11252693" cy="6858000"/>
          </a:xfrm>
        </p:grpSpPr>
        <p:sp>
          <p:nvSpPr>
            <p:cNvPr id="48" name="Freeform: Shape 47">
              <a:extLst>
                <a:ext uri="{FF2B5EF4-FFF2-40B4-BE49-F238E27FC236}">
                  <a16:creationId xmlns:a16="http://schemas.microsoft.com/office/drawing/2014/main" id="{75226FE1-2744-490D-BA63-2E2953C832EF}"/>
                </a:ext>
              </a:extLst>
            </p:cNvPr>
            <p:cNvSpPr/>
            <p:nvPr/>
          </p:nvSpPr>
          <p:spPr>
            <a:xfrm>
              <a:off x="5802571" y="1574944"/>
              <a:ext cx="2254338" cy="2292332"/>
            </a:xfrm>
            <a:custGeom>
              <a:avLst/>
              <a:gdLst>
                <a:gd name="connsiteX0" fmla="*/ 1563842 w 2254338"/>
                <a:gd name="connsiteY0" fmla="*/ 3156 h 2292332"/>
                <a:gd name="connsiteX1" fmla="*/ 1339992 w 2254338"/>
                <a:gd name="connsiteY1" fmla="*/ 3156 h 2292332"/>
                <a:gd name="connsiteX2" fmla="*/ 915024 w 2254338"/>
                <a:gd name="connsiteY2" fmla="*/ 3156 h 2292332"/>
                <a:gd name="connsiteX3" fmla="*/ 3156 w 2254338"/>
                <a:gd name="connsiteY3" fmla="*/ 691109 h 2292332"/>
                <a:gd name="connsiteX4" fmla="*/ 1563842 w 2254338"/>
                <a:gd name="connsiteY4" fmla="*/ 691109 h 2292332"/>
                <a:gd name="connsiteX5" fmla="*/ 1563842 w 2254338"/>
                <a:gd name="connsiteY5" fmla="*/ 2293969 h 2292332"/>
                <a:gd name="connsiteX6" fmla="*/ 2251859 w 2254338"/>
                <a:gd name="connsiteY6" fmla="*/ 1382102 h 2292332"/>
                <a:gd name="connsiteX7" fmla="*/ 2251859 w 2254338"/>
                <a:gd name="connsiteY7" fmla="*/ 915023 h 2292332"/>
                <a:gd name="connsiteX8" fmla="*/ 2251859 w 2254338"/>
                <a:gd name="connsiteY8" fmla="*/ 691109 h 2292332"/>
                <a:gd name="connsiteX9" fmla="*/ 2251859 w 2254338"/>
                <a:gd name="connsiteY9" fmla="*/ 3156 h 2292332"/>
                <a:gd name="connsiteX10" fmla="*/ 1563842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842" y="3156"/>
                  </a:moveTo>
                  <a:lnTo>
                    <a:pt x="1339992" y="3156"/>
                  </a:lnTo>
                  <a:lnTo>
                    <a:pt x="915024" y="3156"/>
                  </a:lnTo>
                  <a:lnTo>
                    <a:pt x="3156" y="691109"/>
                  </a:lnTo>
                  <a:lnTo>
                    <a:pt x="1563842" y="691109"/>
                  </a:lnTo>
                  <a:lnTo>
                    <a:pt x="1563842" y="2293969"/>
                  </a:lnTo>
                  <a:lnTo>
                    <a:pt x="2251859" y="1382102"/>
                  </a:lnTo>
                  <a:lnTo>
                    <a:pt x="2251859" y="915023"/>
                  </a:lnTo>
                  <a:lnTo>
                    <a:pt x="2251859" y="691109"/>
                  </a:lnTo>
                  <a:lnTo>
                    <a:pt x="2251859" y="3156"/>
                  </a:lnTo>
                  <a:lnTo>
                    <a:pt x="1563842" y="3156"/>
                  </a:lnTo>
                  <a:close/>
                </a:path>
              </a:pathLst>
            </a:custGeom>
            <a:noFill/>
            <a:ln w="6330" cap="flat">
              <a:solidFill>
                <a:srgbClr val="FFFFFF">
                  <a:alpha val="13000"/>
                </a:srgbClr>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AC8E3C91-38AC-4667-92CB-B413EA37066C}"/>
                </a:ext>
              </a:extLst>
            </p:cNvPr>
            <p:cNvSpPr/>
            <p:nvPr/>
          </p:nvSpPr>
          <p:spPr>
            <a:xfrm>
              <a:off x="5802571" y="3869682"/>
              <a:ext cx="2254338" cy="2292332"/>
            </a:xfrm>
            <a:custGeom>
              <a:avLst/>
              <a:gdLst>
                <a:gd name="connsiteX0" fmla="*/ 1563842 w 2254338"/>
                <a:gd name="connsiteY0" fmla="*/ 3156 h 2292332"/>
                <a:gd name="connsiteX1" fmla="*/ 1339992 w 2254338"/>
                <a:gd name="connsiteY1" fmla="*/ 3156 h 2292332"/>
                <a:gd name="connsiteX2" fmla="*/ 915024 w 2254338"/>
                <a:gd name="connsiteY2" fmla="*/ 3156 h 2292332"/>
                <a:gd name="connsiteX3" fmla="*/ 3156 w 2254338"/>
                <a:gd name="connsiteY3" fmla="*/ 691109 h 2292332"/>
                <a:gd name="connsiteX4" fmla="*/ 1563842 w 2254338"/>
                <a:gd name="connsiteY4" fmla="*/ 691109 h 2292332"/>
                <a:gd name="connsiteX5" fmla="*/ 1563842 w 2254338"/>
                <a:gd name="connsiteY5" fmla="*/ 2293969 h 2292332"/>
                <a:gd name="connsiteX6" fmla="*/ 2251859 w 2254338"/>
                <a:gd name="connsiteY6" fmla="*/ 1382102 h 2292332"/>
                <a:gd name="connsiteX7" fmla="*/ 2251859 w 2254338"/>
                <a:gd name="connsiteY7" fmla="*/ 915023 h 2292332"/>
                <a:gd name="connsiteX8" fmla="*/ 2251859 w 2254338"/>
                <a:gd name="connsiteY8" fmla="*/ 691109 h 2292332"/>
                <a:gd name="connsiteX9" fmla="*/ 2251859 w 2254338"/>
                <a:gd name="connsiteY9" fmla="*/ 3156 h 2292332"/>
                <a:gd name="connsiteX10" fmla="*/ 1563842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842" y="3156"/>
                  </a:moveTo>
                  <a:lnTo>
                    <a:pt x="1339992" y="3156"/>
                  </a:lnTo>
                  <a:lnTo>
                    <a:pt x="915024" y="3156"/>
                  </a:lnTo>
                  <a:lnTo>
                    <a:pt x="3156" y="691109"/>
                  </a:lnTo>
                  <a:lnTo>
                    <a:pt x="1563842" y="691109"/>
                  </a:lnTo>
                  <a:lnTo>
                    <a:pt x="1563842" y="2293969"/>
                  </a:lnTo>
                  <a:lnTo>
                    <a:pt x="2251859" y="1382102"/>
                  </a:lnTo>
                  <a:lnTo>
                    <a:pt x="2251859" y="915023"/>
                  </a:lnTo>
                  <a:lnTo>
                    <a:pt x="2251859" y="691109"/>
                  </a:lnTo>
                  <a:lnTo>
                    <a:pt x="2251859" y="3156"/>
                  </a:lnTo>
                  <a:lnTo>
                    <a:pt x="1563842" y="3156"/>
                  </a:lnTo>
                  <a:close/>
                </a:path>
              </a:pathLst>
            </a:custGeom>
            <a:noFill/>
            <a:ln w="6330" cap="flat">
              <a:solidFill>
                <a:srgbClr val="FFFFFF">
                  <a:alpha val="13000"/>
                </a:srgbClr>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F536F38-58AD-4AF5-BABF-86CBC4382AF6}"/>
                </a:ext>
              </a:extLst>
            </p:cNvPr>
            <p:cNvSpPr/>
            <p:nvPr/>
          </p:nvSpPr>
          <p:spPr>
            <a:xfrm>
              <a:off x="8051400" y="2268532"/>
              <a:ext cx="2254338" cy="2292332"/>
            </a:xfrm>
            <a:custGeom>
              <a:avLst/>
              <a:gdLst>
                <a:gd name="connsiteX0" fmla="*/ 1563842 w 2254338"/>
                <a:gd name="connsiteY0" fmla="*/ 3156 h 2292332"/>
                <a:gd name="connsiteX1" fmla="*/ 1339992 w 2254338"/>
                <a:gd name="connsiteY1" fmla="*/ 3156 h 2292332"/>
                <a:gd name="connsiteX2" fmla="*/ 915024 w 2254338"/>
                <a:gd name="connsiteY2" fmla="*/ 3156 h 2292332"/>
                <a:gd name="connsiteX3" fmla="*/ 3156 w 2254338"/>
                <a:gd name="connsiteY3" fmla="*/ 691110 h 2292332"/>
                <a:gd name="connsiteX4" fmla="*/ 1563842 w 2254338"/>
                <a:gd name="connsiteY4" fmla="*/ 691110 h 2292332"/>
                <a:gd name="connsiteX5" fmla="*/ 1563842 w 2254338"/>
                <a:gd name="connsiteY5" fmla="*/ 2293969 h 2292332"/>
                <a:gd name="connsiteX6" fmla="*/ 2251859 w 2254338"/>
                <a:gd name="connsiteY6" fmla="*/ 1382102 h 2292332"/>
                <a:gd name="connsiteX7" fmla="*/ 2251859 w 2254338"/>
                <a:gd name="connsiteY7" fmla="*/ 914960 h 2292332"/>
                <a:gd name="connsiteX8" fmla="*/ 2251859 w 2254338"/>
                <a:gd name="connsiteY8" fmla="*/ 691110 h 2292332"/>
                <a:gd name="connsiteX9" fmla="*/ 2251859 w 2254338"/>
                <a:gd name="connsiteY9" fmla="*/ 3156 h 2292332"/>
                <a:gd name="connsiteX10" fmla="*/ 1563842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842" y="3156"/>
                  </a:moveTo>
                  <a:lnTo>
                    <a:pt x="1339992" y="3156"/>
                  </a:lnTo>
                  <a:lnTo>
                    <a:pt x="915024" y="3156"/>
                  </a:lnTo>
                  <a:lnTo>
                    <a:pt x="3156" y="691110"/>
                  </a:lnTo>
                  <a:lnTo>
                    <a:pt x="1563842" y="691110"/>
                  </a:lnTo>
                  <a:lnTo>
                    <a:pt x="1563842" y="2293969"/>
                  </a:lnTo>
                  <a:lnTo>
                    <a:pt x="2251859" y="1382102"/>
                  </a:lnTo>
                  <a:lnTo>
                    <a:pt x="2251859" y="914960"/>
                  </a:lnTo>
                  <a:lnTo>
                    <a:pt x="2251859" y="691110"/>
                  </a:lnTo>
                  <a:lnTo>
                    <a:pt x="2251859" y="3156"/>
                  </a:lnTo>
                  <a:lnTo>
                    <a:pt x="1563842" y="3156"/>
                  </a:lnTo>
                  <a:close/>
                </a:path>
              </a:pathLst>
            </a:custGeom>
            <a:noFill/>
            <a:ln w="6330" cap="flat">
              <a:solidFill>
                <a:srgbClr val="FFFFFF">
                  <a:alpha val="13000"/>
                </a:srgbClr>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F6A4DC8-E069-4A19-9F4E-3BE8604FCDAD}"/>
                </a:ext>
              </a:extLst>
            </p:cNvPr>
            <p:cNvSpPr/>
            <p:nvPr/>
          </p:nvSpPr>
          <p:spPr>
            <a:xfrm>
              <a:off x="8049500" y="4557129"/>
              <a:ext cx="2254338" cy="2292332"/>
            </a:xfrm>
            <a:custGeom>
              <a:avLst/>
              <a:gdLst>
                <a:gd name="connsiteX0" fmla="*/ 1563905 w 2254338"/>
                <a:gd name="connsiteY0" fmla="*/ 3156 h 2292332"/>
                <a:gd name="connsiteX1" fmla="*/ 1339992 w 2254338"/>
                <a:gd name="connsiteY1" fmla="*/ 3156 h 2292332"/>
                <a:gd name="connsiteX2" fmla="*/ 915024 w 2254338"/>
                <a:gd name="connsiteY2" fmla="*/ 3156 h 2292332"/>
                <a:gd name="connsiteX3" fmla="*/ 3156 w 2254338"/>
                <a:gd name="connsiteY3" fmla="*/ 691109 h 2292332"/>
                <a:gd name="connsiteX4" fmla="*/ 1563905 w 2254338"/>
                <a:gd name="connsiteY4" fmla="*/ 691109 h 2292332"/>
                <a:gd name="connsiteX5" fmla="*/ 1563905 w 2254338"/>
                <a:gd name="connsiteY5" fmla="*/ 2293969 h 2292332"/>
                <a:gd name="connsiteX6" fmla="*/ 2251858 w 2254338"/>
                <a:gd name="connsiteY6" fmla="*/ 1382102 h 2292332"/>
                <a:gd name="connsiteX7" fmla="*/ 2251858 w 2254338"/>
                <a:gd name="connsiteY7" fmla="*/ 915023 h 2292332"/>
                <a:gd name="connsiteX8" fmla="*/ 2251858 w 2254338"/>
                <a:gd name="connsiteY8" fmla="*/ 691109 h 2292332"/>
                <a:gd name="connsiteX9" fmla="*/ 2251858 w 2254338"/>
                <a:gd name="connsiteY9" fmla="*/ 3156 h 2292332"/>
                <a:gd name="connsiteX10" fmla="*/ 1563905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905" y="3156"/>
                  </a:moveTo>
                  <a:lnTo>
                    <a:pt x="1339992" y="3156"/>
                  </a:lnTo>
                  <a:lnTo>
                    <a:pt x="915024" y="3156"/>
                  </a:lnTo>
                  <a:lnTo>
                    <a:pt x="3156" y="691109"/>
                  </a:lnTo>
                  <a:lnTo>
                    <a:pt x="1563905" y="691109"/>
                  </a:lnTo>
                  <a:lnTo>
                    <a:pt x="1563905" y="2293969"/>
                  </a:lnTo>
                  <a:lnTo>
                    <a:pt x="2251858" y="1382102"/>
                  </a:lnTo>
                  <a:lnTo>
                    <a:pt x="2251858" y="915023"/>
                  </a:lnTo>
                  <a:lnTo>
                    <a:pt x="2251858" y="691109"/>
                  </a:lnTo>
                  <a:lnTo>
                    <a:pt x="2251858" y="3156"/>
                  </a:lnTo>
                  <a:lnTo>
                    <a:pt x="1563905" y="3156"/>
                  </a:lnTo>
                  <a:close/>
                </a:path>
              </a:pathLst>
            </a:custGeom>
            <a:noFill/>
            <a:ln w="6330" cap="flat">
              <a:solidFill>
                <a:srgbClr val="FFFFFF">
                  <a:alpha val="13000"/>
                </a:srgbClr>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67EDB6F-8AE7-48CF-BA89-E922E8F5DE92}"/>
                </a:ext>
              </a:extLst>
            </p:cNvPr>
            <p:cNvSpPr/>
            <p:nvPr/>
          </p:nvSpPr>
          <p:spPr>
            <a:xfrm>
              <a:off x="10298773" y="1574944"/>
              <a:ext cx="2254338" cy="2292332"/>
            </a:xfrm>
            <a:custGeom>
              <a:avLst/>
              <a:gdLst>
                <a:gd name="connsiteX0" fmla="*/ 1563905 w 2254338"/>
                <a:gd name="connsiteY0" fmla="*/ 3156 h 2292332"/>
                <a:gd name="connsiteX1" fmla="*/ 1339992 w 2254338"/>
                <a:gd name="connsiteY1" fmla="*/ 3156 h 2292332"/>
                <a:gd name="connsiteX2" fmla="*/ 915024 w 2254338"/>
                <a:gd name="connsiteY2" fmla="*/ 3156 h 2292332"/>
                <a:gd name="connsiteX3" fmla="*/ 3156 w 2254338"/>
                <a:gd name="connsiteY3" fmla="*/ 691109 h 2292332"/>
                <a:gd name="connsiteX4" fmla="*/ 1563905 w 2254338"/>
                <a:gd name="connsiteY4" fmla="*/ 691109 h 2292332"/>
                <a:gd name="connsiteX5" fmla="*/ 1563905 w 2254338"/>
                <a:gd name="connsiteY5" fmla="*/ 2293969 h 2292332"/>
                <a:gd name="connsiteX6" fmla="*/ 2251859 w 2254338"/>
                <a:gd name="connsiteY6" fmla="*/ 1382102 h 2292332"/>
                <a:gd name="connsiteX7" fmla="*/ 2251859 w 2254338"/>
                <a:gd name="connsiteY7" fmla="*/ 915023 h 2292332"/>
                <a:gd name="connsiteX8" fmla="*/ 2251859 w 2254338"/>
                <a:gd name="connsiteY8" fmla="*/ 691109 h 2292332"/>
                <a:gd name="connsiteX9" fmla="*/ 2251859 w 2254338"/>
                <a:gd name="connsiteY9" fmla="*/ 3156 h 2292332"/>
                <a:gd name="connsiteX10" fmla="*/ 1563905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905" y="3156"/>
                  </a:moveTo>
                  <a:lnTo>
                    <a:pt x="1339992" y="3156"/>
                  </a:lnTo>
                  <a:lnTo>
                    <a:pt x="915024" y="3156"/>
                  </a:lnTo>
                  <a:lnTo>
                    <a:pt x="3156" y="691109"/>
                  </a:lnTo>
                  <a:lnTo>
                    <a:pt x="1563905" y="691109"/>
                  </a:lnTo>
                  <a:lnTo>
                    <a:pt x="1563905" y="2293969"/>
                  </a:lnTo>
                  <a:lnTo>
                    <a:pt x="2251859" y="1382102"/>
                  </a:lnTo>
                  <a:lnTo>
                    <a:pt x="2251859" y="915023"/>
                  </a:lnTo>
                  <a:lnTo>
                    <a:pt x="2251859" y="691109"/>
                  </a:lnTo>
                  <a:lnTo>
                    <a:pt x="2251859" y="3156"/>
                  </a:lnTo>
                  <a:lnTo>
                    <a:pt x="1563905" y="3156"/>
                  </a:lnTo>
                  <a:close/>
                </a:path>
              </a:pathLst>
            </a:custGeom>
            <a:noFill/>
            <a:ln w="6330" cap="flat">
              <a:solidFill>
                <a:srgbClr val="FFFFFF">
                  <a:alpha val="13000"/>
                </a:srgbClr>
              </a:solid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7113354-F9FB-4798-BD89-AC2C342A722E}"/>
                </a:ext>
              </a:extLst>
            </p:cNvPr>
            <p:cNvSpPr/>
            <p:nvPr/>
          </p:nvSpPr>
          <p:spPr>
            <a:xfrm>
              <a:off x="10298773" y="3869682"/>
              <a:ext cx="2254338" cy="2292332"/>
            </a:xfrm>
            <a:custGeom>
              <a:avLst/>
              <a:gdLst>
                <a:gd name="connsiteX0" fmla="*/ 1563905 w 2254338"/>
                <a:gd name="connsiteY0" fmla="*/ 3156 h 2292332"/>
                <a:gd name="connsiteX1" fmla="*/ 1339992 w 2254338"/>
                <a:gd name="connsiteY1" fmla="*/ 3156 h 2292332"/>
                <a:gd name="connsiteX2" fmla="*/ 915024 w 2254338"/>
                <a:gd name="connsiteY2" fmla="*/ 3156 h 2292332"/>
                <a:gd name="connsiteX3" fmla="*/ 3156 w 2254338"/>
                <a:gd name="connsiteY3" fmla="*/ 691109 h 2292332"/>
                <a:gd name="connsiteX4" fmla="*/ 1563905 w 2254338"/>
                <a:gd name="connsiteY4" fmla="*/ 691109 h 2292332"/>
                <a:gd name="connsiteX5" fmla="*/ 1563905 w 2254338"/>
                <a:gd name="connsiteY5" fmla="*/ 2293969 h 2292332"/>
                <a:gd name="connsiteX6" fmla="*/ 2251859 w 2254338"/>
                <a:gd name="connsiteY6" fmla="*/ 1382102 h 2292332"/>
                <a:gd name="connsiteX7" fmla="*/ 2251859 w 2254338"/>
                <a:gd name="connsiteY7" fmla="*/ 915023 h 2292332"/>
                <a:gd name="connsiteX8" fmla="*/ 2251859 w 2254338"/>
                <a:gd name="connsiteY8" fmla="*/ 691109 h 2292332"/>
                <a:gd name="connsiteX9" fmla="*/ 2251859 w 2254338"/>
                <a:gd name="connsiteY9" fmla="*/ 3156 h 2292332"/>
                <a:gd name="connsiteX10" fmla="*/ 1563905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905" y="3156"/>
                  </a:moveTo>
                  <a:lnTo>
                    <a:pt x="1339992" y="3156"/>
                  </a:lnTo>
                  <a:lnTo>
                    <a:pt x="915024" y="3156"/>
                  </a:lnTo>
                  <a:lnTo>
                    <a:pt x="3156" y="691109"/>
                  </a:lnTo>
                  <a:lnTo>
                    <a:pt x="1563905" y="691109"/>
                  </a:lnTo>
                  <a:lnTo>
                    <a:pt x="1563905" y="2293969"/>
                  </a:lnTo>
                  <a:lnTo>
                    <a:pt x="2251859" y="1382102"/>
                  </a:lnTo>
                  <a:lnTo>
                    <a:pt x="2251859" y="915023"/>
                  </a:lnTo>
                  <a:lnTo>
                    <a:pt x="2251859" y="691109"/>
                  </a:lnTo>
                  <a:lnTo>
                    <a:pt x="2251859" y="3156"/>
                  </a:lnTo>
                  <a:lnTo>
                    <a:pt x="1563905" y="3156"/>
                  </a:lnTo>
                  <a:close/>
                </a:path>
              </a:pathLst>
            </a:custGeom>
            <a:noFill/>
            <a:ln w="6330" cap="flat">
              <a:solidFill>
                <a:srgbClr val="FFFFFF">
                  <a:alpha val="13000"/>
                </a:srgbClr>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2FF3988-3716-49A0-9F15-2980B54B4F84}"/>
                </a:ext>
              </a:extLst>
            </p:cNvPr>
            <p:cNvSpPr/>
            <p:nvPr/>
          </p:nvSpPr>
          <p:spPr>
            <a:xfrm>
              <a:off x="12547602" y="2268532"/>
              <a:ext cx="2254338" cy="2292332"/>
            </a:xfrm>
            <a:custGeom>
              <a:avLst/>
              <a:gdLst>
                <a:gd name="connsiteX0" fmla="*/ 1563842 w 2254338"/>
                <a:gd name="connsiteY0" fmla="*/ 3156 h 2292332"/>
                <a:gd name="connsiteX1" fmla="*/ 1339992 w 2254338"/>
                <a:gd name="connsiteY1" fmla="*/ 3156 h 2292332"/>
                <a:gd name="connsiteX2" fmla="*/ 915024 w 2254338"/>
                <a:gd name="connsiteY2" fmla="*/ 3156 h 2292332"/>
                <a:gd name="connsiteX3" fmla="*/ 3156 w 2254338"/>
                <a:gd name="connsiteY3" fmla="*/ 691110 h 2292332"/>
                <a:gd name="connsiteX4" fmla="*/ 1563842 w 2254338"/>
                <a:gd name="connsiteY4" fmla="*/ 691110 h 2292332"/>
                <a:gd name="connsiteX5" fmla="*/ 1563842 w 2254338"/>
                <a:gd name="connsiteY5" fmla="*/ 2293969 h 2292332"/>
                <a:gd name="connsiteX6" fmla="*/ 2251859 w 2254338"/>
                <a:gd name="connsiteY6" fmla="*/ 1382102 h 2292332"/>
                <a:gd name="connsiteX7" fmla="*/ 2251859 w 2254338"/>
                <a:gd name="connsiteY7" fmla="*/ 914960 h 2292332"/>
                <a:gd name="connsiteX8" fmla="*/ 2251859 w 2254338"/>
                <a:gd name="connsiteY8" fmla="*/ 691110 h 2292332"/>
                <a:gd name="connsiteX9" fmla="*/ 2251859 w 2254338"/>
                <a:gd name="connsiteY9" fmla="*/ 3156 h 2292332"/>
                <a:gd name="connsiteX10" fmla="*/ 1563842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842" y="3156"/>
                  </a:moveTo>
                  <a:lnTo>
                    <a:pt x="1339992" y="3156"/>
                  </a:lnTo>
                  <a:lnTo>
                    <a:pt x="915024" y="3156"/>
                  </a:lnTo>
                  <a:lnTo>
                    <a:pt x="3156" y="691110"/>
                  </a:lnTo>
                  <a:lnTo>
                    <a:pt x="1563842" y="691110"/>
                  </a:lnTo>
                  <a:lnTo>
                    <a:pt x="1563842" y="2293969"/>
                  </a:lnTo>
                  <a:lnTo>
                    <a:pt x="2251859" y="1382102"/>
                  </a:lnTo>
                  <a:lnTo>
                    <a:pt x="2251859" y="914960"/>
                  </a:lnTo>
                  <a:lnTo>
                    <a:pt x="2251859" y="691110"/>
                  </a:lnTo>
                  <a:lnTo>
                    <a:pt x="2251859" y="3156"/>
                  </a:lnTo>
                  <a:lnTo>
                    <a:pt x="1563842" y="3156"/>
                  </a:lnTo>
                  <a:close/>
                </a:path>
              </a:pathLst>
            </a:custGeom>
            <a:noFill/>
            <a:ln w="6330" cap="flat">
              <a:solidFill>
                <a:srgbClr val="FFFFFF">
                  <a:alpha val="13000"/>
                </a:srgbClr>
              </a:solid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3AC691D-AC72-4224-B2E0-70BA24F82C62}"/>
                </a:ext>
              </a:extLst>
            </p:cNvPr>
            <p:cNvSpPr/>
            <p:nvPr/>
          </p:nvSpPr>
          <p:spPr>
            <a:xfrm>
              <a:off x="12545765" y="4557129"/>
              <a:ext cx="2254338" cy="2292332"/>
            </a:xfrm>
            <a:custGeom>
              <a:avLst/>
              <a:gdLst>
                <a:gd name="connsiteX0" fmla="*/ 1563842 w 2254338"/>
                <a:gd name="connsiteY0" fmla="*/ 3156 h 2292332"/>
                <a:gd name="connsiteX1" fmla="*/ 1339928 w 2254338"/>
                <a:gd name="connsiteY1" fmla="*/ 3156 h 2292332"/>
                <a:gd name="connsiteX2" fmla="*/ 914960 w 2254338"/>
                <a:gd name="connsiteY2" fmla="*/ 3156 h 2292332"/>
                <a:gd name="connsiteX3" fmla="*/ 3156 w 2254338"/>
                <a:gd name="connsiteY3" fmla="*/ 691109 h 2292332"/>
                <a:gd name="connsiteX4" fmla="*/ 1563842 w 2254338"/>
                <a:gd name="connsiteY4" fmla="*/ 691109 h 2292332"/>
                <a:gd name="connsiteX5" fmla="*/ 1563842 w 2254338"/>
                <a:gd name="connsiteY5" fmla="*/ 2293969 h 2292332"/>
                <a:gd name="connsiteX6" fmla="*/ 2251795 w 2254338"/>
                <a:gd name="connsiteY6" fmla="*/ 1382102 h 2292332"/>
                <a:gd name="connsiteX7" fmla="*/ 2251795 w 2254338"/>
                <a:gd name="connsiteY7" fmla="*/ 915023 h 2292332"/>
                <a:gd name="connsiteX8" fmla="*/ 2251795 w 2254338"/>
                <a:gd name="connsiteY8" fmla="*/ 691109 h 2292332"/>
                <a:gd name="connsiteX9" fmla="*/ 2251795 w 2254338"/>
                <a:gd name="connsiteY9" fmla="*/ 3156 h 2292332"/>
                <a:gd name="connsiteX10" fmla="*/ 1563842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842" y="3156"/>
                  </a:moveTo>
                  <a:lnTo>
                    <a:pt x="1339928" y="3156"/>
                  </a:lnTo>
                  <a:lnTo>
                    <a:pt x="914960" y="3156"/>
                  </a:lnTo>
                  <a:lnTo>
                    <a:pt x="3156" y="691109"/>
                  </a:lnTo>
                  <a:lnTo>
                    <a:pt x="1563842" y="691109"/>
                  </a:lnTo>
                  <a:lnTo>
                    <a:pt x="1563842" y="2293969"/>
                  </a:lnTo>
                  <a:lnTo>
                    <a:pt x="2251795" y="1382102"/>
                  </a:lnTo>
                  <a:lnTo>
                    <a:pt x="2251795" y="915023"/>
                  </a:lnTo>
                  <a:lnTo>
                    <a:pt x="2251795" y="691109"/>
                  </a:lnTo>
                  <a:lnTo>
                    <a:pt x="2251795" y="3156"/>
                  </a:lnTo>
                  <a:lnTo>
                    <a:pt x="1563842" y="3156"/>
                  </a:lnTo>
                  <a:close/>
                </a:path>
              </a:pathLst>
            </a:custGeom>
            <a:noFill/>
            <a:ln w="6330" cap="flat">
              <a:solidFill>
                <a:srgbClr val="FFFFFF">
                  <a:alpha val="13000"/>
                </a:srgbClr>
              </a:solid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C80156C9-42E7-4C9B-8EB5-95A69C8DFA7E}"/>
                </a:ext>
              </a:extLst>
            </p:cNvPr>
            <p:cNvSpPr/>
            <p:nvPr/>
          </p:nvSpPr>
          <p:spPr>
            <a:xfrm>
              <a:off x="3546903" y="4557129"/>
              <a:ext cx="2254338" cy="2292332"/>
            </a:xfrm>
            <a:custGeom>
              <a:avLst/>
              <a:gdLst>
                <a:gd name="connsiteX0" fmla="*/ 3156 w 2254338"/>
                <a:gd name="connsiteY0" fmla="*/ 691109 h 2292332"/>
                <a:gd name="connsiteX1" fmla="*/ 1563906 w 2254338"/>
                <a:gd name="connsiteY1" fmla="*/ 691109 h 2292332"/>
                <a:gd name="connsiteX2" fmla="*/ 1563906 w 2254338"/>
                <a:gd name="connsiteY2" fmla="*/ 2293969 h 2292332"/>
                <a:gd name="connsiteX3" fmla="*/ 2251859 w 2254338"/>
                <a:gd name="connsiteY3" fmla="*/ 1382102 h 2292332"/>
                <a:gd name="connsiteX4" fmla="*/ 2251859 w 2254338"/>
                <a:gd name="connsiteY4" fmla="*/ 915023 h 2292332"/>
                <a:gd name="connsiteX5" fmla="*/ 2251859 w 2254338"/>
                <a:gd name="connsiteY5" fmla="*/ 691109 h 2292332"/>
                <a:gd name="connsiteX6" fmla="*/ 2251859 w 2254338"/>
                <a:gd name="connsiteY6" fmla="*/ 3156 h 2292332"/>
                <a:gd name="connsiteX7" fmla="*/ 1563906 w 2254338"/>
                <a:gd name="connsiteY7" fmla="*/ 3156 h 2292332"/>
                <a:gd name="connsiteX8" fmla="*/ 1339992 w 2254338"/>
                <a:gd name="connsiteY8" fmla="*/ 3156 h 2292332"/>
                <a:gd name="connsiteX9" fmla="*/ 915024 w 2254338"/>
                <a:gd name="connsiteY9" fmla="*/ 3156 h 2292332"/>
                <a:gd name="connsiteX10" fmla="*/ 3156 w 2254338"/>
                <a:gd name="connsiteY10" fmla="*/ 691109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3156" y="691109"/>
                  </a:moveTo>
                  <a:lnTo>
                    <a:pt x="1563906" y="691109"/>
                  </a:lnTo>
                  <a:lnTo>
                    <a:pt x="1563906" y="2293969"/>
                  </a:lnTo>
                  <a:lnTo>
                    <a:pt x="2251859" y="1382102"/>
                  </a:lnTo>
                  <a:lnTo>
                    <a:pt x="2251859" y="915023"/>
                  </a:lnTo>
                  <a:lnTo>
                    <a:pt x="2251859" y="691109"/>
                  </a:lnTo>
                  <a:lnTo>
                    <a:pt x="2251859" y="3156"/>
                  </a:lnTo>
                  <a:lnTo>
                    <a:pt x="1563906" y="3156"/>
                  </a:lnTo>
                  <a:lnTo>
                    <a:pt x="1339992" y="3156"/>
                  </a:lnTo>
                  <a:lnTo>
                    <a:pt x="915024" y="3156"/>
                  </a:lnTo>
                  <a:lnTo>
                    <a:pt x="3156" y="691109"/>
                  </a:lnTo>
                </a:path>
              </a:pathLst>
            </a:custGeom>
            <a:noFill/>
            <a:ln w="6330" cap="flat">
              <a:solidFill>
                <a:srgbClr val="FFFFFF">
                  <a:alpha val="13000"/>
                </a:srgbClr>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FE88D58-95B2-4F3B-B61B-8A2544CC7B36}"/>
                </a:ext>
              </a:extLst>
            </p:cNvPr>
            <p:cNvSpPr/>
            <p:nvPr/>
          </p:nvSpPr>
          <p:spPr>
            <a:xfrm>
              <a:off x="8051400" y="10"/>
              <a:ext cx="2254338" cy="2292332"/>
            </a:xfrm>
            <a:custGeom>
              <a:avLst/>
              <a:gdLst>
                <a:gd name="connsiteX0" fmla="*/ 1563842 w 2254338"/>
                <a:gd name="connsiteY0" fmla="*/ 3156 h 2292332"/>
                <a:gd name="connsiteX1" fmla="*/ 1339992 w 2254338"/>
                <a:gd name="connsiteY1" fmla="*/ 3156 h 2292332"/>
                <a:gd name="connsiteX2" fmla="*/ 915024 w 2254338"/>
                <a:gd name="connsiteY2" fmla="*/ 3156 h 2292332"/>
                <a:gd name="connsiteX3" fmla="*/ 3156 w 2254338"/>
                <a:gd name="connsiteY3" fmla="*/ 691109 h 2292332"/>
                <a:gd name="connsiteX4" fmla="*/ 1563842 w 2254338"/>
                <a:gd name="connsiteY4" fmla="*/ 691109 h 2292332"/>
                <a:gd name="connsiteX5" fmla="*/ 1563842 w 2254338"/>
                <a:gd name="connsiteY5" fmla="*/ 2294032 h 2292332"/>
                <a:gd name="connsiteX6" fmla="*/ 2251859 w 2254338"/>
                <a:gd name="connsiteY6" fmla="*/ 1382165 h 2292332"/>
                <a:gd name="connsiteX7" fmla="*/ 2251859 w 2254338"/>
                <a:gd name="connsiteY7" fmla="*/ 915023 h 2292332"/>
                <a:gd name="connsiteX8" fmla="*/ 2251859 w 2254338"/>
                <a:gd name="connsiteY8" fmla="*/ 691109 h 2292332"/>
                <a:gd name="connsiteX9" fmla="*/ 2251859 w 2254338"/>
                <a:gd name="connsiteY9" fmla="*/ 3156 h 2292332"/>
                <a:gd name="connsiteX10" fmla="*/ 1563842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842" y="3156"/>
                  </a:moveTo>
                  <a:lnTo>
                    <a:pt x="1339992" y="3156"/>
                  </a:lnTo>
                  <a:lnTo>
                    <a:pt x="915024" y="3156"/>
                  </a:lnTo>
                  <a:lnTo>
                    <a:pt x="3156" y="691109"/>
                  </a:lnTo>
                  <a:lnTo>
                    <a:pt x="1563842" y="691109"/>
                  </a:lnTo>
                  <a:lnTo>
                    <a:pt x="1563842" y="2294032"/>
                  </a:lnTo>
                  <a:lnTo>
                    <a:pt x="2251859" y="1382165"/>
                  </a:lnTo>
                  <a:lnTo>
                    <a:pt x="2251859" y="915023"/>
                  </a:lnTo>
                  <a:lnTo>
                    <a:pt x="2251859" y="691109"/>
                  </a:lnTo>
                  <a:lnTo>
                    <a:pt x="2251859" y="3156"/>
                  </a:lnTo>
                  <a:lnTo>
                    <a:pt x="1563842" y="3156"/>
                  </a:lnTo>
                  <a:close/>
                </a:path>
              </a:pathLst>
            </a:custGeom>
            <a:noFill/>
            <a:ln w="6330" cap="flat">
              <a:solidFill>
                <a:srgbClr val="FFFFFF">
                  <a:alpha val="13000"/>
                </a:srgbClr>
              </a:solidFill>
              <a:prstDash val="solid"/>
              <a:miter/>
            </a:ln>
          </p:spPr>
          <p:txBody>
            <a:bodyPr rtlCol="0" anchor="ctr"/>
            <a:lstStyle/>
            <a:p>
              <a:endParaRPr lang="en-US"/>
            </a:p>
          </p:txBody>
        </p:sp>
      </p:grpSp>
      <p:sp>
        <p:nvSpPr>
          <p:cNvPr id="2" name="Title Placeholder 1"/>
          <p:cNvSpPr>
            <a:spLocks noGrp="1"/>
          </p:cNvSpPr>
          <p:nvPr>
            <p:ph type="title" hasCustomPrompt="1"/>
          </p:nvPr>
        </p:nvSpPr>
        <p:spPr>
          <a:xfrm>
            <a:off x="1488887" y="2717740"/>
            <a:ext cx="7913749" cy="1981260"/>
          </a:xfrm>
          <a:prstGeom prst="rect">
            <a:avLst/>
          </a:prstGeom>
        </p:spPr>
        <p:txBody>
          <a:bodyPr vert="horz" lIns="91440" tIns="45720" rIns="91440" bIns="45720" rtlCol="0" anchor="t">
            <a:noAutofit/>
          </a:bodyPr>
          <a:lstStyle>
            <a:lvl1pPr algn="l">
              <a:defRPr sz="7200" b="1" baseline="0">
                <a:solidFill>
                  <a:schemeClr val="bg1"/>
                </a:solidFill>
              </a:defRPr>
            </a:lvl1pPr>
          </a:lstStyle>
          <a:p>
            <a:pPr lvl="0"/>
            <a:r>
              <a:rPr lang="en-US" dirty="0"/>
              <a:t>THANK</a:t>
            </a:r>
            <a:br>
              <a:rPr lang="en-US" dirty="0"/>
            </a:br>
            <a:r>
              <a:rPr lang="en-US" dirty="0"/>
              <a:t>YOU</a:t>
            </a:r>
          </a:p>
        </p:txBody>
      </p:sp>
    </p:spTree>
    <p:extLst>
      <p:ext uri="{BB962C8B-B14F-4D97-AF65-F5344CB8AC3E}">
        <p14:creationId xmlns:p14="http://schemas.microsoft.com/office/powerpoint/2010/main" val="1126456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Body, Icons, and Photo Right" userDrawn="1">
  <p:cSld name="Title, Body, Icons, and Photo Right">
    <p:bg>
      <p:bgPr>
        <a:gradFill flip="none" rotWithShape="1">
          <a:gsLst>
            <a:gs pos="0">
              <a:schemeClr val="bg1"/>
            </a:gs>
            <a:gs pos="100000">
              <a:schemeClr val="bg1">
                <a:lumMod val="85000"/>
              </a:schemeClr>
            </a:gs>
          </a:gsLst>
          <a:lin ang="2700000" scaled="1"/>
          <a:tileRect/>
        </a:gradFill>
        <a:effectLst/>
      </p:bgPr>
    </p:bg>
    <p:spTree>
      <p:nvGrpSpPr>
        <p:cNvPr id="1" name="Shape 183"/>
        <p:cNvGrpSpPr/>
        <p:nvPr/>
      </p:nvGrpSpPr>
      <p:grpSpPr>
        <a:xfrm>
          <a:off x="0" y="0"/>
          <a:ext cx="0" cy="0"/>
          <a:chOff x="0" y="0"/>
          <a:chExt cx="0" cy="0"/>
        </a:xfrm>
      </p:grpSpPr>
      <p:sp>
        <p:nvSpPr>
          <p:cNvPr id="17" name="Title 2">
            <a:extLst>
              <a:ext uri="{FF2B5EF4-FFF2-40B4-BE49-F238E27FC236}">
                <a16:creationId xmlns:a16="http://schemas.microsoft.com/office/drawing/2014/main" id="{ADC2C9E4-674D-4965-9D6E-77C940C793F6}"/>
              </a:ext>
            </a:extLst>
          </p:cNvPr>
          <p:cNvSpPr>
            <a:spLocks noGrp="1"/>
          </p:cNvSpPr>
          <p:nvPr>
            <p:ph type="title"/>
          </p:nvPr>
        </p:nvSpPr>
        <p:spPr>
          <a:xfrm>
            <a:off x="462280" y="462281"/>
            <a:ext cx="912622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4" name="Picture Placeholder 3">
            <a:extLst>
              <a:ext uri="{FF2B5EF4-FFF2-40B4-BE49-F238E27FC236}">
                <a16:creationId xmlns:a16="http://schemas.microsoft.com/office/drawing/2014/main" id="{FA4F7687-05F4-491C-98D0-396999541FDB}"/>
              </a:ext>
            </a:extLst>
          </p:cNvPr>
          <p:cNvSpPr>
            <a:spLocks noGrp="1"/>
          </p:cNvSpPr>
          <p:nvPr>
            <p:ph type="pic" sz="quarter" idx="10"/>
          </p:nvPr>
        </p:nvSpPr>
        <p:spPr>
          <a:xfrm>
            <a:off x="6439676" y="1234053"/>
            <a:ext cx="4742947" cy="4914198"/>
          </a:xfrm>
          <a:custGeom>
            <a:avLst/>
            <a:gdLst>
              <a:gd name="connsiteX0" fmla="*/ 0 w 3351005"/>
              <a:gd name="connsiteY0" fmla="*/ 0 h 3471999"/>
              <a:gd name="connsiteX1" fmla="*/ 3351005 w 3351005"/>
              <a:gd name="connsiteY1" fmla="*/ 0 h 3471999"/>
              <a:gd name="connsiteX2" fmla="*/ 3351005 w 3351005"/>
              <a:gd name="connsiteY2" fmla="*/ 3471999 h 3471999"/>
              <a:gd name="connsiteX3" fmla="*/ 0 w 3351005"/>
              <a:gd name="connsiteY3" fmla="*/ 3471999 h 3471999"/>
              <a:gd name="connsiteX0" fmla="*/ 0 w 3351005"/>
              <a:gd name="connsiteY0" fmla="*/ 8699 h 3480698"/>
              <a:gd name="connsiteX1" fmla="*/ 2711495 w 3351005"/>
              <a:gd name="connsiteY1" fmla="*/ 0 h 3480698"/>
              <a:gd name="connsiteX2" fmla="*/ 3351005 w 3351005"/>
              <a:gd name="connsiteY2" fmla="*/ 8699 h 3480698"/>
              <a:gd name="connsiteX3" fmla="*/ 3351005 w 3351005"/>
              <a:gd name="connsiteY3" fmla="*/ 3480698 h 3480698"/>
              <a:gd name="connsiteX4" fmla="*/ 0 w 3351005"/>
              <a:gd name="connsiteY4" fmla="*/ 3480698 h 3480698"/>
              <a:gd name="connsiteX5" fmla="*/ 0 w 3351005"/>
              <a:gd name="connsiteY5" fmla="*/ 8699 h 3480698"/>
              <a:gd name="connsiteX0" fmla="*/ 0 w 3351005"/>
              <a:gd name="connsiteY0" fmla="*/ 8699 h 3480698"/>
              <a:gd name="connsiteX1" fmla="*/ 2711495 w 3351005"/>
              <a:gd name="connsiteY1" fmla="*/ 0 h 3480698"/>
              <a:gd name="connsiteX2" fmla="*/ 3351005 w 3351005"/>
              <a:gd name="connsiteY2" fmla="*/ 8699 h 3480698"/>
              <a:gd name="connsiteX3" fmla="*/ 3347221 w 3351005"/>
              <a:gd name="connsiteY3" fmla="*/ 644434 h 3480698"/>
              <a:gd name="connsiteX4" fmla="*/ 3351005 w 3351005"/>
              <a:gd name="connsiteY4" fmla="*/ 3480698 h 3480698"/>
              <a:gd name="connsiteX5" fmla="*/ 0 w 3351005"/>
              <a:gd name="connsiteY5" fmla="*/ 3480698 h 3480698"/>
              <a:gd name="connsiteX6" fmla="*/ 0 w 3351005"/>
              <a:gd name="connsiteY6" fmla="*/ 8699 h 3480698"/>
              <a:gd name="connsiteX0" fmla="*/ 0 w 3351005"/>
              <a:gd name="connsiteY0" fmla="*/ 0 h 3471999"/>
              <a:gd name="connsiteX1" fmla="*/ 2537324 w 3351005"/>
              <a:gd name="connsiteY1" fmla="*/ 10 h 3471999"/>
              <a:gd name="connsiteX2" fmla="*/ 3351005 w 3351005"/>
              <a:gd name="connsiteY2" fmla="*/ 0 h 3471999"/>
              <a:gd name="connsiteX3" fmla="*/ 3347221 w 3351005"/>
              <a:gd name="connsiteY3" fmla="*/ 635735 h 3471999"/>
              <a:gd name="connsiteX4" fmla="*/ 3351005 w 3351005"/>
              <a:gd name="connsiteY4" fmla="*/ 3471999 h 3471999"/>
              <a:gd name="connsiteX5" fmla="*/ 0 w 3351005"/>
              <a:gd name="connsiteY5" fmla="*/ 3471999 h 3471999"/>
              <a:gd name="connsiteX6" fmla="*/ 0 w 3351005"/>
              <a:gd name="connsiteY6" fmla="*/ 0 h 3471999"/>
              <a:gd name="connsiteX0" fmla="*/ 0 w 3351005"/>
              <a:gd name="connsiteY0" fmla="*/ 0 h 3471999"/>
              <a:gd name="connsiteX1" fmla="*/ 2537324 w 3351005"/>
              <a:gd name="connsiteY1" fmla="*/ 10 h 3471999"/>
              <a:gd name="connsiteX2" fmla="*/ 3351005 w 3351005"/>
              <a:gd name="connsiteY2" fmla="*/ 0 h 3471999"/>
              <a:gd name="connsiteX3" fmla="*/ 3347221 w 3351005"/>
              <a:gd name="connsiteY3" fmla="*/ 940535 h 3471999"/>
              <a:gd name="connsiteX4" fmla="*/ 3351005 w 3351005"/>
              <a:gd name="connsiteY4" fmla="*/ 3471999 h 3471999"/>
              <a:gd name="connsiteX5" fmla="*/ 0 w 3351005"/>
              <a:gd name="connsiteY5" fmla="*/ 3471999 h 3471999"/>
              <a:gd name="connsiteX6" fmla="*/ 0 w 3351005"/>
              <a:gd name="connsiteY6" fmla="*/ 0 h 3471999"/>
              <a:gd name="connsiteX0" fmla="*/ 0 w 3351005"/>
              <a:gd name="connsiteY0" fmla="*/ 0 h 3471999"/>
              <a:gd name="connsiteX1" fmla="*/ 2537324 w 3351005"/>
              <a:gd name="connsiteY1" fmla="*/ 10 h 3471999"/>
              <a:gd name="connsiteX2" fmla="*/ 3347221 w 3351005"/>
              <a:gd name="connsiteY2" fmla="*/ 940535 h 3471999"/>
              <a:gd name="connsiteX3" fmla="*/ 3351005 w 3351005"/>
              <a:gd name="connsiteY3" fmla="*/ 3471999 h 3471999"/>
              <a:gd name="connsiteX4" fmla="*/ 0 w 3351005"/>
              <a:gd name="connsiteY4" fmla="*/ 3471999 h 3471999"/>
              <a:gd name="connsiteX5" fmla="*/ 0 w 3351005"/>
              <a:gd name="connsiteY5" fmla="*/ 0 h 3471999"/>
              <a:gd name="connsiteX0" fmla="*/ 0 w 3351005"/>
              <a:gd name="connsiteY0" fmla="*/ 0 h 3471999"/>
              <a:gd name="connsiteX1" fmla="*/ 2537324 w 3351005"/>
              <a:gd name="connsiteY1" fmla="*/ 10 h 3471999"/>
              <a:gd name="connsiteX2" fmla="*/ 3339674 w 3351005"/>
              <a:gd name="connsiteY2" fmla="*/ 721648 h 3471999"/>
              <a:gd name="connsiteX3" fmla="*/ 3351005 w 3351005"/>
              <a:gd name="connsiteY3" fmla="*/ 3471999 h 3471999"/>
              <a:gd name="connsiteX4" fmla="*/ 0 w 3351005"/>
              <a:gd name="connsiteY4" fmla="*/ 3471999 h 3471999"/>
              <a:gd name="connsiteX5" fmla="*/ 0 w 3351005"/>
              <a:gd name="connsiteY5" fmla="*/ 0 h 34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1005" h="3471999">
                <a:moveTo>
                  <a:pt x="0" y="0"/>
                </a:moveTo>
                <a:lnTo>
                  <a:pt x="2537324" y="10"/>
                </a:lnTo>
                <a:lnTo>
                  <a:pt x="3339674" y="721648"/>
                </a:lnTo>
                <a:cubicBezTo>
                  <a:pt x="3340935" y="1667069"/>
                  <a:pt x="3349744" y="2526578"/>
                  <a:pt x="3351005" y="3471999"/>
                </a:cubicBezTo>
                <a:lnTo>
                  <a:pt x="0" y="3471999"/>
                </a:lnTo>
                <a:lnTo>
                  <a:pt x="0" y="0"/>
                </a:lnTo>
                <a:close/>
              </a:path>
            </a:pathLst>
          </a:custGeom>
          <a:solidFill>
            <a:schemeClr val="accent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19581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Body, Icons, and Callout" userDrawn="1">
  <p:cSld name="Title, Body, Icons, and Callout">
    <p:spTree>
      <p:nvGrpSpPr>
        <p:cNvPr id="1" name="Shape 190"/>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7AC1C086-6822-4887-9D57-0ADE91B9089A}"/>
              </a:ext>
            </a:extLst>
          </p:cNvPr>
          <p:cNvSpPr>
            <a:spLocks noGrp="1"/>
          </p:cNvSpPr>
          <p:nvPr>
            <p:ph type="pic" sz="quarter" idx="10"/>
          </p:nvPr>
        </p:nvSpPr>
        <p:spPr>
          <a:xfrm>
            <a:off x="6570206" y="976312"/>
            <a:ext cx="5067300" cy="4981575"/>
          </a:xfrm>
          <a:custGeom>
            <a:avLst/>
            <a:gdLst>
              <a:gd name="connsiteX0" fmla="*/ 830279 w 5067300"/>
              <a:gd name="connsiteY0" fmla="*/ 0 h 4981575"/>
              <a:gd name="connsiteX1" fmla="*/ 4237021 w 5067300"/>
              <a:gd name="connsiteY1" fmla="*/ 0 h 4981575"/>
              <a:gd name="connsiteX2" fmla="*/ 5067300 w 5067300"/>
              <a:gd name="connsiteY2" fmla="*/ 830279 h 4981575"/>
              <a:gd name="connsiteX3" fmla="*/ 5067300 w 5067300"/>
              <a:gd name="connsiteY3" fmla="*/ 4151296 h 4981575"/>
              <a:gd name="connsiteX4" fmla="*/ 4237021 w 5067300"/>
              <a:gd name="connsiteY4" fmla="*/ 4981575 h 4981575"/>
              <a:gd name="connsiteX5" fmla="*/ 830279 w 5067300"/>
              <a:gd name="connsiteY5" fmla="*/ 4981575 h 4981575"/>
              <a:gd name="connsiteX6" fmla="*/ 0 w 5067300"/>
              <a:gd name="connsiteY6" fmla="*/ 4151296 h 4981575"/>
              <a:gd name="connsiteX7" fmla="*/ 0 w 5067300"/>
              <a:gd name="connsiteY7" fmla="*/ 830279 h 4981575"/>
              <a:gd name="connsiteX8" fmla="*/ 830279 w 5067300"/>
              <a:gd name="connsiteY8" fmla="*/ 0 h 498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7300" h="4981575">
                <a:moveTo>
                  <a:pt x="830279" y="0"/>
                </a:moveTo>
                <a:lnTo>
                  <a:pt x="4237021" y="0"/>
                </a:lnTo>
                <a:cubicBezTo>
                  <a:pt x="4695571" y="0"/>
                  <a:pt x="5067300" y="371729"/>
                  <a:pt x="5067300" y="830279"/>
                </a:cubicBezTo>
                <a:lnTo>
                  <a:pt x="5067300" y="4151296"/>
                </a:lnTo>
                <a:cubicBezTo>
                  <a:pt x="5067300" y="4609846"/>
                  <a:pt x="4695571" y="4981575"/>
                  <a:pt x="4237021" y="4981575"/>
                </a:cubicBezTo>
                <a:lnTo>
                  <a:pt x="830279" y="4981575"/>
                </a:lnTo>
                <a:cubicBezTo>
                  <a:pt x="371729" y="4981575"/>
                  <a:pt x="0" y="4609846"/>
                  <a:pt x="0" y="4151296"/>
                </a:cubicBezTo>
                <a:lnTo>
                  <a:pt x="0" y="830279"/>
                </a:lnTo>
                <a:cubicBezTo>
                  <a:pt x="0" y="371729"/>
                  <a:pt x="371729" y="0"/>
                  <a:pt x="830279" y="0"/>
                </a:cubicBezTo>
                <a:close/>
              </a:path>
            </a:pathLst>
          </a:custGeom>
        </p:spPr>
        <p:txBody>
          <a:bodyPr wrap="square">
            <a:noAutofit/>
          </a:bodyPr>
          <a:lstStyle/>
          <a:p>
            <a:endParaRPr lang="en-US"/>
          </a:p>
        </p:txBody>
      </p:sp>
      <p:sp>
        <p:nvSpPr>
          <p:cNvPr id="196" name="Google Shape;196;p30"/>
          <p:cNvSpPr txBox="1">
            <a:spLocks noGrp="1"/>
          </p:cNvSpPr>
          <p:nvPr>
            <p:ph type="subTitle" idx="5"/>
          </p:nvPr>
        </p:nvSpPr>
        <p:spPr>
          <a:xfrm>
            <a:off x="7010400" y="1471803"/>
            <a:ext cx="4201200" cy="3240400"/>
          </a:xfrm>
          <a:prstGeom prst="rect">
            <a:avLst/>
          </a:prstGeom>
          <a:noFill/>
          <a:ln>
            <a:noFill/>
          </a:ln>
        </p:spPr>
        <p:txBody>
          <a:bodyPr spcFirstLastPara="1" wrap="square" lIns="91425" tIns="91425" rIns="91425" bIns="91425" anchor="t" anchorCtr="0">
            <a:normAutofit/>
          </a:bodyPr>
          <a:lstStyle>
            <a:lvl1pPr marL="0" lvl="0" indent="0" algn="l">
              <a:lnSpc>
                <a:spcPct val="115000"/>
              </a:lnSpc>
              <a:spcBef>
                <a:spcPts val="800"/>
              </a:spcBef>
              <a:spcAft>
                <a:spcPts val="0"/>
              </a:spcAft>
              <a:buSzPts val="1600"/>
              <a:buNone/>
              <a:defRPr b="1">
                <a:solidFill>
                  <a:schemeClr val="bg1"/>
                </a:solidFill>
              </a:defRPr>
            </a:lvl1pPr>
            <a:lvl2pPr lvl="1" algn="l">
              <a:lnSpc>
                <a:spcPct val="115000"/>
              </a:lnSpc>
              <a:spcBef>
                <a:spcPts val="800"/>
              </a:spcBef>
              <a:spcAft>
                <a:spcPts val="0"/>
              </a:spcAft>
              <a:buSzPts val="1200"/>
              <a:buNone/>
              <a:defRPr b="1"/>
            </a:lvl2pPr>
            <a:lvl3pPr lvl="2" algn="l">
              <a:lnSpc>
                <a:spcPct val="115000"/>
              </a:lnSpc>
              <a:spcBef>
                <a:spcPts val="800"/>
              </a:spcBef>
              <a:spcAft>
                <a:spcPts val="0"/>
              </a:spcAft>
              <a:buSzPts val="1200"/>
              <a:buNone/>
              <a:defRPr b="1"/>
            </a:lvl3pPr>
            <a:lvl4pPr lvl="3" algn="l">
              <a:lnSpc>
                <a:spcPct val="115000"/>
              </a:lnSpc>
              <a:spcBef>
                <a:spcPts val="800"/>
              </a:spcBef>
              <a:spcAft>
                <a:spcPts val="0"/>
              </a:spcAft>
              <a:buSzPts val="1200"/>
              <a:buNone/>
              <a:defRPr b="1"/>
            </a:lvl4pPr>
            <a:lvl5pPr lvl="4" algn="l">
              <a:lnSpc>
                <a:spcPct val="115000"/>
              </a:lnSpc>
              <a:spcBef>
                <a:spcPts val="800"/>
              </a:spcBef>
              <a:spcAft>
                <a:spcPts val="0"/>
              </a:spcAft>
              <a:buSzPts val="1200"/>
              <a:buNone/>
              <a:defRPr b="1"/>
            </a:lvl5pPr>
            <a:lvl6pPr lvl="5" algn="l">
              <a:lnSpc>
                <a:spcPct val="115000"/>
              </a:lnSpc>
              <a:spcBef>
                <a:spcPts val="800"/>
              </a:spcBef>
              <a:spcAft>
                <a:spcPts val="0"/>
              </a:spcAft>
              <a:buSzPts val="1200"/>
              <a:buNone/>
              <a:defRPr b="1"/>
            </a:lvl6pPr>
            <a:lvl7pPr lvl="6" algn="l">
              <a:lnSpc>
                <a:spcPct val="115000"/>
              </a:lnSpc>
              <a:spcBef>
                <a:spcPts val="800"/>
              </a:spcBef>
              <a:spcAft>
                <a:spcPts val="0"/>
              </a:spcAft>
              <a:buSzPts val="1200"/>
              <a:buNone/>
              <a:defRPr b="1"/>
            </a:lvl7pPr>
            <a:lvl8pPr lvl="7" algn="l">
              <a:lnSpc>
                <a:spcPct val="115000"/>
              </a:lnSpc>
              <a:spcBef>
                <a:spcPts val="800"/>
              </a:spcBef>
              <a:spcAft>
                <a:spcPts val="0"/>
              </a:spcAft>
              <a:buSzPts val="1200"/>
              <a:buNone/>
              <a:defRPr b="1"/>
            </a:lvl8pPr>
            <a:lvl9pPr lvl="8" algn="l">
              <a:lnSpc>
                <a:spcPct val="115000"/>
              </a:lnSpc>
              <a:spcBef>
                <a:spcPts val="800"/>
              </a:spcBef>
              <a:spcAft>
                <a:spcPts val="800"/>
              </a:spcAft>
              <a:buSzPts val="1200"/>
              <a:buNone/>
              <a:defRPr b="1"/>
            </a:lvl9pPr>
          </a:lstStyle>
          <a:p>
            <a:endParaRPr dirty="0"/>
          </a:p>
        </p:txBody>
      </p:sp>
      <p:sp>
        <p:nvSpPr>
          <p:cNvPr id="16" name="Title 2">
            <a:extLst>
              <a:ext uri="{FF2B5EF4-FFF2-40B4-BE49-F238E27FC236}">
                <a16:creationId xmlns:a16="http://schemas.microsoft.com/office/drawing/2014/main" id="{C192490E-451A-4471-8126-FCFAAFB01397}"/>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11222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309"/>
        <p:cNvGrpSpPr/>
        <p:nvPr/>
      </p:nvGrpSpPr>
      <p:grpSpPr>
        <a:xfrm>
          <a:off x="0" y="0"/>
          <a:ext cx="0" cy="0"/>
          <a:chOff x="0" y="0"/>
          <a:chExt cx="0" cy="0"/>
        </a:xfrm>
      </p:grpSpPr>
      <p:pic>
        <p:nvPicPr>
          <p:cNvPr id="3" name="Picture 2">
            <a:extLst>
              <a:ext uri="{FF2B5EF4-FFF2-40B4-BE49-F238E27FC236}">
                <a16:creationId xmlns:a16="http://schemas.microsoft.com/office/drawing/2014/main" id="{431616A5-A60F-48AB-841E-12E4540CCB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0" name="Google Shape;310;p47"/>
          <p:cNvSpPr txBox="1">
            <a:spLocks noGrp="1"/>
          </p:cNvSpPr>
          <p:nvPr>
            <p:ph type="body" idx="1"/>
          </p:nvPr>
        </p:nvSpPr>
        <p:spPr>
          <a:xfrm>
            <a:off x="731520" y="1642400"/>
            <a:ext cx="10174800" cy="3573200"/>
          </a:xfrm>
          <a:prstGeom prst="rect">
            <a:avLst/>
          </a:prstGeom>
          <a:noFill/>
          <a:ln>
            <a:noFill/>
          </a:ln>
        </p:spPr>
        <p:txBody>
          <a:bodyPr spcFirstLastPara="1" wrap="square" lIns="91425" tIns="91425" rIns="91425" bIns="91425" anchor="t" anchorCtr="0">
            <a:noAutofit/>
          </a:bodyPr>
          <a:lstStyle>
            <a:lvl1pPr marL="118531" lvl="0" indent="0" algn="l">
              <a:lnSpc>
                <a:spcPct val="115000"/>
              </a:lnSpc>
              <a:spcBef>
                <a:spcPts val="1600"/>
              </a:spcBef>
              <a:spcAft>
                <a:spcPts val="0"/>
              </a:spcAft>
              <a:buClr>
                <a:srgbClr val="000000"/>
              </a:buClr>
              <a:buSzPts val="2200"/>
              <a:buFontTx/>
              <a:buNone/>
              <a:defRPr sz="2933">
                <a:solidFill>
                  <a:schemeClr val="bg1"/>
                </a:solidFill>
                <a:latin typeface="+mj-lt"/>
                <a:ea typeface="Montserrat ExtraBold"/>
                <a:cs typeface="Montserrat ExtraBold"/>
                <a:sym typeface="Montserrat ExtraBold"/>
              </a:defRPr>
            </a:lvl1pPr>
            <a:lvl2pPr marL="1219170" lvl="1" indent="-491054" algn="l">
              <a:lnSpc>
                <a:spcPct val="115000"/>
              </a:lnSpc>
              <a:spcBef>
                <a:spcPts val="1600"/>
              </a:spcBef>
              <a:spcAft>
                <a:spcPts val="0"/>
              </a:spcAft>
              <a:buClr>
                <a:srgbClr val="000000"/>
              </a:buClr>
              <a:buSzPts val="2200"/>
              <a:buFont typeface="Montserrat ExtraBold"/>
              <a:buChar char="■"/>
              <a:defRPr sz="2933">
                <a:solidFill>
                  <a:srgbClr val="000000"/>
                </a:solidFill>
                <a:latin typeface="Montserrat ExtraBold"/>
                <a:ea typeface="Montserrat ExtraBold"/>
                <a:cs typeface="Montserrat ExtraBold"/>
                <a:sym typeface="Montserrat ExtraBold"/>
              </a:defRPr>
            </a:lvl2pPr>
            <a:lvl3pPr marL="1828754" lvl="2" indent="-491054" algn="l">
              <a:lnSpc>
                <a:spcPct val="115000"/>
              </a:lnSpc>
              <a:spcBef>
                <a:spcPts val="1600"/>
              </a:spcBef>
              <a:spcAft>
                <a:spcPts val="0"/>
              </a:spcAft>
              <a:buClr>
                <a:srgbClr val="000000"/>
              </a:buClr>
              <a:buSzPts val="2200"/>
              <a:buFont typeface="Montserrat ExtraBold"/>
              <a:buChar char="■"/>
              <a:defRPr sz="2933">
                <a:solidFill>
                  <a:srgbClr val="000000"/>
                </a:solidFill>
                <a:latin typeface="Montserrat ExtraBold"/>
                <a:ea typeface="Montserrat ExtraBold"/>
                <a:cs typeface="Montserrat ExtraBold"/>
                <a:sym typeface="Montserrat ExtraBold"/>
              </a:defRPr>
            </a:lvl3pPr>
            <a:lvl4pPr marL="2438339" lvl="3" indent="-491054" algn="l">
              <a:lnSpc>
                <a:spcPct val="115000"/>
              </a:lnSpc>
              <a:spcBef>
                <a:spcPts val="1600"/>
              </a:spcBef>
              <a:spcAft>
                <a:spcPts val="0"/>
              </a:spcAft>
              <a:buClr>
                <a:srgbClr val="000000"/>
              </a:buClr>
              <a:buSzPts val="2200"/>
              <a:buFont typeface="Montserrat ExtraBold"/>
              <a:buChar char="■"/>
              <a:defRPr sz="2933">
                <a:solidFill>
                  <a:srgbClr val="000000"/>
                </a:solidFill>
                <a:latin typeface="Montserrat ExtraBold"/>
                <a:ea typeface="Montserrat ExtraBold"/>
                <a:cs typeface="Montserrat ExtraBold"/>
                <a:sym typeface="Montserrat ExtraBold"/>
              </a:defRPr>
            </a:lvl4pPr>
            <a:lvl5pPr marL="3047924" lvl="4" indent="-491054" algn="l">
              <a:lnSpc>
                <a:spcPct val="115000"/>
              </a:lnSpc>
              <a:spcBef>
                <a:spcPts val="1600"/>
              </a:spcBef>
              <a:spcAft>
                <a:spcPts val="0"/>
              </a:spcAft>
              <a:buClr>
                <a:srgbClr val="000000"/>
              </a:buClr>
              <a:buSzPts val="2200"/>
              <a:buFont typeface="Montserrat ExtraBold"/>
              <a:buChar char="■"/>
              <a:defRPr sz="2933">
                <a:solidFill>
                  <a:srgbClr val="000000"/>
                </a:solidFill>
                <a:latin typeface="Montserrat ExtraBold"/>
                <a:ea typeface="Montserrat ExtraBold"/>
                <a:cs typeface="Montserrat ExtraBold"/>
                <a:sym typeface="Montserrat ExtraBold"/>
              </a:defRPr>
            </a:lvl5pPr>
            <a:lvl6pPr marL="3657509" lvl="5" indent="-491054" algn="l">
              <a:lnSpc>
                <a:spcPct val="115000"/>
              </a:lnSpc>
              <a:spcBef>
                <a:spcPts val="1600"/>
              </a:spcBef>
              <a:spcAft>
                <a:spcPts val="0"/>
              </a:spcAft>
              <a:buClr>
                <a:srgbClr val="000000"/>
              </a:buClr>
              <a:buSzPts val="2200"/>
              <a:buFont typeface="Montserrat ExtraBold"/>
              <a:buChar char="■"/>
              <a:defRPr sz="2933">
                <a:solidFill>
                  <a:srgbClr val="000000"/>
                </a:solidFill>
                <a:latin typeface="Montserrat ExtraBold"/>
                <a:ea typeface="Montserrat ExtraBold"/>
                <a:cs typeface="Montserrat ExtraBold"/>
                <a:sym typeface="Montserrat ExtraBold"/>
              </a:defRPr>
            </a:lvl6pPr>
            <a:lvl7pPr marL="4267093" lvl="6" indent="-491054" algn="l">
              <a:lnSpc>
                <a:spcPct val="115000"/>
              </a:lnSpc>
              <a:spcBef>
                <a:spcPts val="1600"/>
              </a:spcBef>
              <a:spcAft>
                <a:spcPts val="0"/>
              </a:spcAft>
              <a:buClr>
                <a:srgbClr val="000000"/>
              </a:buClr>
              <a:buSzPts val="2200"/>
              <a:buFont typeface="Montserrat ExtraBold"/>
              <a:buChar char="■"/>
              <a:defRPr sz="2933">
                <a:solidFill>
                  <a:srgbClr val="000000"/>
                </a:solidFill>
                <a:latin typeface="Montserrat ExtraBold"/>
                <a:ea typeface="Montserrat ExtraBold"/>
                <a:cs typeface="Montserrat ExtraBold"/>
                <a:sym typeface="Montserrat ExtraBold"/>
              </a:defRPr>
            </a:lvl7pPr>
            <a:lvl8pPr marL="4876678" lvl="7" indent="-491054" algn="l">
              <a:lnSpc>
                <a:spcPct val="115000"/>
              </a:lnSpc>
              <a:spcBef>
                <a:spcPts val="1600"/>
              </a:spcBef>
              <a:spcAft>
                <a:spcPts val="0"/>
              </a:spcAft>
              <a:buClr>
                <a:srgbClr val="000000"/>
              </a:buClr>
              <a:buSzPts val="2200"/>
              <a:buFont typeface="Montserrat ExtraBold"/>
              <a:buChar char="■"/>
              <a:defRPr sz="2933">
                <a:solidFill>
                  <a:srgbClr val="000000"/>
                </a:solidFill>
                <a:latin typeface="Montserrat ExtraBold"/>
                <a:ea typeface="Montserrat ExtraBold"/>
                <a:cs typeface="Montserrat ExtraBold"/>
                <a:sym typeface="Montserrat ExtraBold"/>
              </a:defRPr>
            </a:lvl8pPr>
            <a:lvl9pPr marL="5486263" lvl="8" indent="-491054" algn="l">
              <a:lnSpc>
                <a:spcPct val="115000"/>
              </a:lnSpc>
              <a:spcBef>
                <a:spcPts val="1600"/>
              </a:spcBef>
              <a:spcAft>
                <a:spcPts val="1600"/>
              </a:spcAft>
              <a:buClr>
                <a:srgbClr val="000000"/>
              </a:buClr>
              <a:buSzPts val="2200"/>
              <a:buFont typeface="Montserrat ExtraBold"/>
              <a:buChar char="■"/>
              <a:defRPr sz="2933">
                <a:solidFill>
                  <a:srgbClr val="000000"/>
                </a:solidFill>
                <a:latin typeface="Montserrat ExtraBold"/>
                <a:ea typeface="Montserrat ExtraBold"/>
                <a:cs typeface="Montserrat ExtraBold"/>
                <a:sym typeface="Montserrat ExtraBold"/>
              </a:defRPr>
            </a:lvl9pPr>
          </a:lstStyle>
          <a:p>
            <a:endParaRPr dirty="0"/>
          </a:p>
        </p:txBody>
      </p:sp>
      <p:pic>
        <p:nvPicPr>
          <p:cNvPr id="4" name="Graphic 3">
            <a:extLst>
              <a:ext uri="{FF2B5EF4-FFF2-40B4-BE49-F238E27FC236}">
                <a16:creationId xmlns:a16="http://schemas.microsoft.com/office/drawing/2014/main" id="{D1295EBD-6C9E-4E89-90B0-5774107F2B1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15700" y="405672"/>
            <a:ext cx="521166" cy="531385"/>
          </a:xfrm>
          <a:prstGeom prst="rect">
            <a:avLst/>
          </a:prstGeom>
        </p:spPr>
      </p:pic>
    </p:spTree>
    <p:extLst>
      <p:ext uri="{BB962C8B-B14F-4D97-AF65-F5344CB8AC3E}">
        <p14:creationId xmlns:p14="http://schemas.microsoft.com/office/powerpoint/2010/main" val="241920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2 Icons" userDrawn="1">
  <p:cSld name="Title and 2 Icons">
    <p:spTree>
      <p:nvGrpSpPr>
        <p:cNvPr id="1" name="Shape 202"/>
        <p:cNvGrpSpPr/>
        <p:nvPr/>
      </p:nvGrpSpPr>
      <p:grpSpPr>
        <a:xfrm>
          <a:off x="0" y="0"/>
          <a:ext cx="0" cy="0"/>
          <a:chOff x="0" y="0"/>
          <a:chExt cx="0" cy="0"/>
        </a:xfrm>
      </p:grpSpPr>
      <p:sp>
        <p:nvSpPr>
          <p:cNvPr id="5" name="Rectangle 4">
            <a:extLst>
              <a:ext uri="{FF2B5EF4-FFF2-40B4-BE49-F238E27FC236}">
                <a16:creationId xmlns:a16="http://schemas.microsoft.com/office/drawing/2014/main" id="{826D0848-71CF-4263-855E-32AF610CF8D5}"/>
              </a:ext>
            </a:extLst>
          </p:cNvPr>
          <p:cNvSpPr/>
          <p:nvPr userDrawn="1"/>
        </p:nvSpPr>
        <p:spPr>
          <a:xfrm>
            <a:off x="0" y="1304925"/>
            <a:ext cx="12192000" cy="5090794"/>
          </a:xfrm>
          <a:prstGeom prst="rect">
            <a:avLst/>
          </a:prstGeom>
          <a:gradFill flip="none" rotWithShape="1">
            <a:gsLst>
              <a:gs pos="0">
                <a:schemeClr val="accent3"/>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Google Shape;215;p34">
            <a:extLst>
              <a:ext uri="{FF2B5EF4-FFF2-40B4-BE49-F238E27FC236}">
                <a16:creationId xmlns:a16="http://schemas.microsoft.com/office/drawing/2014/main" id="{A7F31037-FFE9-4541-B039-D683996BD7B0}"/>
              </a:ext>
            </a:extLst>
          </p:cNvPr>
          <p:cNvSpPr txBox="1">
            <a:spLocks noGrp="1"/>
          </p:cNvSpPr>
          <p:nvPr>
            <p:ph type="body" idx="13"/>
          </p:nvPr>
        </p:nvSpPr>
        <p:spPr>
          <a:xfrm>
            <a:off x="457200" y="3348228"/>
            <a:ext cx="5511800" cy="2060400"/>
          </a:xfrm>
          <a:prstGeom prst="rect">
            <a:avLst/>
          </a:prstGeom>
        </p:spPr>
        <p:txBody>
          <a:bodyPr vert="horz" lIns="91440" tIns="45720" rIns="91440" bIns="45720" rtlCol="0">
            <a:normAutofit/>
          </a:bodyPr>
          <a:lstStyle>
            <a:lvl1pPr>
              <a:defRPr sz="1400" dirty="0">
                <a:solidFill>
                  <a:schemeClr val="bg1"/>
                </a:solidFill>
              </a:defRPr>
            </a:lvl1pPr>
          </a:lstStyle>
          <a:p>
            <a:pPr marL="0" lvl="0" indent="0">
              <a:buNone/>
            </a:pPr>
            <a:endParaRPr dirty="0"/>
          </a:p>
        </p:txBody>
      </p:sp>
      <p:sp>
        <p:nvSpPr>
          <p:cNvPr id="8" name="Title 2">
            <a:extLst>
              <a:ext uri="{FF2B5EF4-FFF2-40B4-BE49-F238E27FC236}">
                <a16:creationId xmlns:a16="http://schemas.microsoft.com/office/drawing/2014/main" id="{2C216AFB-93B0-4F7D-B48E-66897A1ED12E}"/>
              </a:ext>
            </a:extLst>
          </p:cNvPr>
          <p:cNvSpPr>
            <a:spLocks noGrp="1"/>
          </p:cNvSpPr>
          <p:nvPr>
            <p:ph type="title"/>
          </p:nvPr>
        </p:nvSpPr>
        <p:spPr>
          <a:xfrm>
            <a:off x="462280" y="462281"/>
            <a:ext cx="11264900" cy="698500"/>
          </a:xfrm>
          <a:prstGeom prst="rect">
            <a:avLst/>
          </a:prstGeom>
        </p:spPr>
        <p:txBody>
          <a:bodyPr/>
          <a:lstStyle>
            <a:lvl1pPr>
              <a:defRPr>
                <a:solidFill>
                  <a:schemeClr val="tx1"/>
                </a:solidFill>
              </a:defRPr>
            </a:lvl1pPr>
          </a:lstStyle>
          <a:p>
            <a:r>
              <a:rPr lang="en-US" dirty="0"/>
              <a:t>Click to edit Master title style</a:t>
            </a:r>
          </a:p>
        </p:txBody>
      </p:sp>
      <p:pic>
        <p:nvPicPr>
          <p:cNvPr id="13" name="Graphic 12">
            <a:extLst>
              <a:ext uri="{FF2B5EF4-FFF2-40B4-BE49-F238E27FC236}">
                <a16:creationId xmlns:a16="http://schemas.microsoft.com/office/drawing/2014/main" id="{FD0FFEA9-A09E-4F05-B45A-F58CB1474A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656695"/>
            <a:ext cx="12192000" cy="2386357"/>
          </a:xfrm>
          <a:prstGeom prst="rect">
            <a:avLst/>
          </a:prstGeom>
        </p:spPr>
      </p:pic>
      <p:sp>
        <p:nvSpPr>
          <p:cNvPr id="17" name="Google Shape;215;p34">
            <a:extLst>
              <a:ext uri="{FF2B5EF4-FFF2-40B4-BE49-F238E27FC236}">
                <a16:creationId xmlns:a16="http://schemas.microsoft.com/office/drawing/2014/main" id="{7472AA71-A4AF-4D69-A145-3E2F4FAB6232}"/>
              </a:ext>
            </a:extLst>
          </p:cNvPr>
          <p:cNvSpPr txBox="1">
            <a:spLocks noGrp="1"/>
          </p:cNvSpPr>
          <p:nvPr>
            <p:ph type="body" idx="14"/>
          </p:nvPr>
        </p:nvSpPr>
        <p:spPr>
          <a:xfrm>
            <a:off x="6215380" y="3348228"/>
            <a:ext cx="5511800" cy="2060400"/>
          </a:xfrm>
          <a:prstGeom prst="rect">
            <a:avLst/>
          </a:prstGeom>
        </p:spPr>
        <p:txBody>
          <a:bodyPr vert="horz" lIns="91440" tIns="45720" rIns="91440" bIns="45720" rtlCol="0">
            <a:normAutofit/>
          </a:bodyPr>
          <a:lstStyle>
            <a:lvl1pPr>
              <a:defRPr sz="1400" dirty="0">
                <a:solidFill>
                  <a:schemeClr val="bg1"/>
                </a:solidFill>
              </a:defRPr>
            </a:lvl1pPr>
          </a:lstStyle>
          <a:p>
            <a:pPr marL="0" lvl="0" indent="0">
              <a:buNone/>
            </a:pPr>
            <a:endParaRPr dirty="0"/>
          </a:p>
        </p:txBody>
      </p:sp>
    </p:spTree>
    <p:extLst>
      <p:ext uri="{BB962C8B-B14F-4D97-AF65-F5344CB8AC3E}">
        <p14:creationId xmlns:p14="http://schemas.microsoft.com/office/powerpoint/2010/main" val="1562934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3 Icons" userDrawn="1">
  <p:cSld name="Title and 3 Icons">
    <p:spTree>
      <p:nvGrpSpPr>
        <p:cNvPr id="1" name="Shape 206"/>
        <p:cNvGrpSpPr/>
        <p:nvPr/>
      </p:nvGrpSpPr>
      <p:grpSpPr>
        <a:xfrm>
          <a:off x="0" y="0"/>
          <a:ext cx="0" cy="0"/>
          <a:chOff x="0" y="0"/>
          <a:chExt cx="0" cy="0"/>
        </a:xfrm>
      </p:grpSpPr>
      <p:sp>
        <p:nvSpPr>
          <p:cNvPr id="6" name="Rectangle 5">
            <a:extLst>
              <a:ext uri="{FF2B5EF4-FFF2-40B4-BE49-F238E27FC236}">
                <a16:creationId xmlns:a16="http://schemas.microsoft.com/office/drawing/2014/main" id="{D0F11AEF-1D24-4935-AC0A-21C4D1FEC3C8}"/>
              </a:ext>
            </a:extLst>
          </p:cNvPr>
          <p:cNvSpPr/>
          <p:nvPr userDrawn="1"/>
        </p:nvSpPr>
        <p:spPr>
          <a:xfrm>
            <a:off x="0" y="1304925"/>
            <a:ext cx="12192000" cy="5090794"/>
          </a:xfrm>
          <a:prstGeom prst="rect">
            <a:avLst/>
          </a:prstGeom>
          <a:gradFill flip="none" rotWithShape="1">
            <a:gsLst>
              <a:gs pos="0">
                <a:schemeClr val="accent3"/>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2">
            <a:extLst>
              <a:ext uri="{FF2B5EF4-FFF2-40B4-BE49-F238E27FC236}">
                <a16:creationId xmlns:a16="http://schemas.microsoft.com/office/drawing/2014/main" id="{1F4F31B7-F1AF-4E33-9380-B5C0825FC44F}"/>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pic>
        <p:nvPicPr>
          <p:cNvPr id="2" name="Graphic 1">
            <a:extLst>
              <a:ext uri="{FF2B5EF4-FFF2-40B4-BE49-F238E27FC236}">
                <a16:creationId xmlns:a16="http://schemas.microsoft.com/office/drawing/2014/main" id="{D3258F43-638B-4B70-9DA2-C9B9832586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656695"/>
            <a:ext cx="12192000" cy="2386357"/>
          </a:xfrm>
          <a:prstGeom prst="rect">
            <a:avLst/>
          </a:prstGeom>
        </p:spPr>
      </p:pic>
      <p:sp>
        <p:nvSpPr>
          <p:cNvPr id="16" name="Google Shape;215;p34">
            <a:extLst>
              <a:ext uri="{FF2B5EF4-FFF2-40B4-BE49-F238E27FC236}">
                <a16:creationId xmlns:a16="http://schemas.microsoft.com/office/drawing/2014/main" id="{8C07CA6D-0C85-4EBB-AD5C-E3B3BAC4D4DF}"/>
              </a:ext>
            </a:extLst>
          </p:cNvPr>
          <p:cNvSpPr txBox="1">
            <a:spLocks noGrp="1"/>
          </p:cNvSpPr>
          <p:nvPr>
            <p:ph type="body" idx="3"/>
          </p:nvPr>
        </p:nvSpPr>
        <p:spPr>
          <a:xfrm>
            <a:off x="8455660" y="3348228"/>
            <a:ext cx="3271520" cy="2060400"/>
          </a:xfrm>
          <a:prstGeom prst="rect">
            <a:avLst/>
          </a:prstGeom>
        </p:spPr>
        <p:txBody>
          <a:bodyPr vert="horz" lIns="91440" tIns="45720" rIns="91440" bIns="45720" rtlCol="0">
            <a:normAutofit/>
          </a:bodyPr>
          <a:lstStyle>
            <a:lvl1pPr>
              <a:defRPr sz="1400" dirty="0">
                <a:solidFill>
                  <a:schemeClr val="bg1"/>
                </a:solidFill>
              </a:defRPr>
            </a:lvl1pPr>
          </a:lstStyle>
          <a:p>
            <a:pPr marL="0" lvl="0" indent="0">
              <a:buNone/>
            </a:pPr>
            <a:endParaRPr dirty="0"/>
          </a:p>
        </p:txBody>
      </p:sp>
      <p:sp>
        <p:nvSpPr>
          <p:cNvPr id="18" name="Google Shape;215;p34">
            <a:extLst>
              <a:ext uri="{FF2B5EF4-FFF2-40B4-BE49-F238E27FC236}">
                <a16:creationId xmlns:a16="http://schemas.microsoft.com/office/drawing/2014/main" id="{9A94E262-AF20-4FD2-9045-34DEE8DE2F6E}"/>
              </a:ext>
            </a:extLst>
          </p:cNvPr>
          <p:cNvSpPr txBox="1">
            <a:spLocks noGrp="1"/>
          </p:cNvSpPr>
          <p:nvPr>
            <p:ph type="body" idx="12"/>
          </p:nvPr>
        </p:nvSpPr>
        <p:spPr>
          <a:xfrm>
            <a:off x="4469130" y="3348228"/>
            <a:ext cx="3271520" cy="2060400"/>
          </a:xfrm>
          <a:prstGeom prst="rect">
            <a:avLst/>
          </a:prstGeom>
        </p:spPr>
        <p:txBody>
          <a:bodyPr vert="horz" lIns="91440" tIns="45720" rIns="91440" bIns="45720" rtlCol="0">
            <a:normAutofit/>
          </a:bodyPr>
          <a:lstStyle>
            <a:lvl1pPr>
              <a:defRPr sz="1400" dirty="0">
                <a:solidFill>
                  <a:schemeClr val="bg1"/>
                </a:solidFill>
              </a:defRPr>
            </a:lvl1pPr>
          </a:lstStyle>
          <a:p>
            <a:pPr marL="0" lvl="0" indent="0">
              <a:buNone/>
            </a:pPr>
            <a:endParaRPr dirty="0"/>
          </a:p>
        </p:txBody>
      </p:sp>
      <p:sp>
        <p:nvSpPr>
          <p:cNvPr id="21" name="Google Shape;215;p34">
            <a:extLst>
              <a:ext uri="{FF2B5EF4-FFF2-40B4-BE49-F238E27FC236}">
                <a16:creationId xmlns:a16="http://schemas.microsoft.com/office/drawing/2014/main" id="{12965BC4-D528-49BE-B016-6DDCD1288267}"/>
              </a:ext>
            </a:extLst>
          </p:cNvPr>
          <p:cNvSpPr txBox="1">
            <a:spLocks noGrp="1"/>
          </p:cNvSpPr>
          <p:nvPr>
            <p:ph type="body" idx="13"/>
          </p:nvPr>
        </p:nvSpPr>
        <p:spPr>
          <a:xfrm>
            <a:off x="457200" y="3348228"/>
            <a:ext cx="3271520" cy="2060400"/>
          </a:xfrm>
          <a:prstGeom prst="rect">
            <a:avLst/>
          </a:prstGeom>
        </p:spPr>
        <p:txBody>
          <a:bodyPr vert="horz" lIns="91440" tIns="45720" rIns="91440" bIns="45720" rtlCol="0">
            <a:normAutofit/>
          </a:bodyPr>
          <a:lstStyle>
            <a:lvl1pPr>
              <a:defRPr sz="1400" dirty="0">
                <a:solidFill>
                  <a:schemeClr val="bg1"/>
                </a:solidFill>
              </a:defRPr>
            </a:lvl1pPr>
          </a:lstStyle>
          <a:p>
            <a:pPr marL="0" lvl="0" indent="0">
              <a:buNone/>
            </a:pPr>
            <a:endParaRPr dirty="0"/>
          </a:p>
        </p:txBody>
      </p:sp>
    </p:spTree>
    <p:extLst>
      <p:ext uri="{BB962C8B-B14F-4D97-AF65-F5344CB8AC3E}">
        <p14:creationId xmlns:p14="http://schemas.microsoft.com/office/powerpoint/2010/main" val="330677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4 Icons" userDrawn="1">
  <p:cSld name="Title and 4 Icons">
    <p:spTree>
      <p:nvGrpSpPr>
        <p:cNvPr id="1" name="Shape 211"/>
        <p:cNvGrpSpPr/>
        <p:nvPr/>
      </p:nvGrpSpPr>
      <p:grpSpPr>
        <a:xfrm>
          <a:off x="0" y="0"/>
          <a:ext cx="0" cy="0"/>
          <a:chOff x="0" y="0"/>
          <a:chExt cx="0" cy="0"/>
        </a:xfrm>
      </p:grpSpPr>
      <p:sp>
        <p:nvSpPr>
          <p:cNvPr id="13" name="Rectangle 12">
            <a:extLst>
              <a:ext uri="{FF2B5EF4-FFF2-40B4-BE49-F238E27FC236}">
                <a16:creationId xmlns:a16="http://schemas.microsoft.com/office/drawing/2014/main" id="{24424EA3-13CB-4AE9-B125-14C1E9374B0D}"/>
              </a:ext>
            </a:extLst>
          </p:cNvPr>
          <p:cNvSpPr/>
          <p:nvPr userDrawn="1"/>
        </p:nvSpPr>
        <p:spPr>
          <a:xfrm>
            <a:off x="0" y="1304925"/>
            <a:ext cx="12192000" cy="5090794"/>
          </a:xfrm>
          <a:prstGeom prst="rect">
            <a:avLst/>
          </a:prstGeom>
          <a:gradFill flip="none" rotWithShape="1">
            <a:gsLst>
              <a:gs pos="0">
                <a:schemeClr val="accent3"/>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3" name="Google Shape;213;p34"/>
          <p:cNvSpPr txBox="1">
            <a:spLocks noGrp="1"/>
          </p:cNvSpPr>
          <p:nvPr>
            <p:ph type="body" idx="1"/>
          </p:nvPr>
        </p:nvSpPr>
        <p:spPr>
          <a:xfrm>
            <a:off x="415517" y="3348228"/>
            <a:ext cx="2552800" cy="2060400"/>
          </a:xfrm>
          <a:prstGeom prst="rect">
            <a:avLst/>
          </a:prstGeom>
        </p:spPr>
        <p:txBody>
          <a:bodyPr vert="horz" lIns="91440" tIns="45720" rIns="91440" bIns="45720" rtlCol="0">
            <a:normAutofit/>
          </a:bodyPr>
          <a:lstStyle>
            <a:lvl1pPr>
              <a:defRPr sz="1400" dirty="0">
                <a:solidFill>
                  <a:schemeClr val="bg1"/>
                </a:solidFill>
              </a:defRPr>
            </a:lvl1pPr>
          </a:lstStyle>
          <a:p>
            <a:pPr marL="0" lvl="0" indent="0">
              <a:buNone/>
            </a:pPr>
            <a:endParaRPr dirty="0"/>
          </a:p>
        </p:txBody>
      </p:sp>
      <p:sp>
        <p:nvSpPr>
          <p:cNvPr id="214" name="Google Shape;214;p34"/>
          <p:cNvSpPr txBox="1">
            <a:spLocks noGrp="1"/>
          </p:cNvSpPr>
          <p:nvPr>
            <p:ph type="body" idx="2"/>
          </p:nvPr>
        </p:nvSpPr>
        <p:spPr>
          <a:xfrm>
            <a:off x="3371709" y="3348228"/>
            <a:ext cx="2532800" cy="2060400"/>
          </a:xfrm>
          <a:prstGeom prst="rect">
            <a:avLst/>
          </a:prstGeom>
        </p:spPr>
        <p:txBody>
          <a:bodyPr vert="horz" lIns="91440" tIns="45720" rIns="91440" bIns="45720" rtlCol="0">
            <a:normAutofit/>
          </a:bodyPr>
          <a:lstStyle>
            <a:lvl1pPr>
              <a:defRPr sz="1400" dirty="0">
                <a:solidFill>
                  <a:schemeClr val="bg1"/>
                </a:solidFill>
              </a:defRPr>
            </a:lvl1pPr>
          </a:lstStyle>
          <a:p>
            <a:pPr marL="0" lvl="0" indent="0">
              <a:buNone/>
            </a:pPr>
            <a:endParaRPr dirty="0"/>
          </a:p>
        </p:txBody>
      </p:sp>
      <p:sp>
        <p:nvSpPr>
          <p:cNvPr id="215" name="Google Shape;215;p34"/>
          <p:cNvSpPr txBox="1">
            <a:spLocks noGrp="1"/>
          </p:cNvSpPr>
          <p:nvPr>
            <p:ph type="body" idx="3"/>
          </p:nvPr>
        </p:nvSpPr>
        <p:spPr>
          <a:xfrm>
            <a:off x="6307700" y="3348228"/>
            <a:ext cx="2532800" cy="2060400"/>
          </a:xfrm>
          <a:prstGeom prst="rect">
            <a:avLst/>
          </a:prstGeom>
        </p:spPr>
        <p:txBody>
          <a:bodyPr vert="horz" lIns="91440" tIns="45720" rIns="91440" bIns="45720" rtlCol="0">
            <a:normAutofit/>
          </a:bodyPr>
          <a:lstStyle>
            <a:lvl1pPr>
              <a:defRPr sz="1400" dirty="0">
                <a:solidFill>
                  <a:schemeClr val="bg1"/>
                </a:solidFill>
              </a:defRPr>
            </a:lvl1pPr>
          </a:lstStyle>
          <a:p>
            <a:pPr marL="0" lvl="0" indent="0">
              <a:buNone/>
            </a:pPr>
            <a:endParaRPr dirty="0"/>
          </a:p>
        </p:txBody>
      </p:sp>
      <p:sp>
        <p:nvSpPr>
          <p:cNvPr id="216" name="Google Shape;216;p34"/>
          <p:cNvSpPr txBox="1">
            <a:spLocks noGrp="1"/>
          </p:cNvSpPr>
          <p:nvPr>
            <p:ph type="body" idx="4"/>
          </p:nvPr>
        </p:nvSpPr>
        <p:spPr>
          <a:xfrm>
            <a:off x="9243691" y="3348228"/>
            <a:ext cx="2532800" cy="2060400"/>
          </a:xfrm>
          <a:prstGeom prst="rect">
            <a:avLst/>
          </a:prstGeom>
        </p:spPr>
        <p:txBody>
          <a:bodyPr vert="horz" lIns="91440" tIns="45720" rIns="91440" bIns="45720" rtlCol="0">
            <a:normAutofit/>
          </a:bodyPr>
          <a:lstStyle>
            <a:lvl1pPr>
              <a:defRPr sz="1400" dirty="0">
                <a:solidFill>
                  <a:schemeClr val="bg1"/>
                </a:solidFill>
              </a:defRPr>
            </a:lvl1pPr>
          </a:lstStyle>
          <a:p>
            <a:pPr marL="0" lvl="0" indent="0">
              <a:buNone/>
            </a:pPr>
            <a:endParaRPr dirty="0"/>
          </a:p>
        </p:txBody>
      </p:sp>
      <p:sp>
        <p:nvSpPr>
          <p:cNvPr id="10" name="Title 2">
            <a:extLst>
              <a:ext uri="{FF2B5EF4-FFF2-40B4-BE49-F238E27FC236}">
                <a16:creationId xmlns:a16="http://schemas.microsoft.com/office/drawing/2014/main" id="{9B06B4AA-ABBF-4883-9D3F-799B5072B000}"/>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pic>
        <p:nvPicPr>
          <p:cNvPr id="14" name="Graphic 13">
            <a:extLst>
              <a:ext uri="{FF2B5EF4-FFF2-40B4-BE49-F238E27FC236}">
                <a16:creationId xmlns:a16="http://schemas.microsoft.com/office/drawing/2014/main" id="{31AB9DAE-A9E9-4935-AA84-E7AC11D508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99956"/>
            <a:ext cx="12192000" cy="2386357"/>
          </a:xfrm>
          <a:prstGeom prst="rect">
            <a:avLst/>
          </a:prstGeom>
        </p:spPr>
      </p:pic>
    </p:spTree>
    <p:extLst>
      <p:ext uri="{BB962C8B-B14F-4D97-AF65-F5344CB8AC3E}">
        <p14:creationId xmlns:p14="http://schemas.microsoft.com/office/powerpoint/2010/main" val="3724099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4 Icons/Graphics Layout 2" userDrawn="1">
  <p:cSld name="Title and 4 Icons/Graphics Layout 2">
    <p:spTree>
      <p:nvGrpSpPr>
        <p:cNvPr id="1" name="Shape 217"/>
        <p:cNvGrpSpPr/>
        <p:nvPr/>
      </p:nvGrpSpPr>
      <p:grpSpPr>
        <a:xfrm>
          <a:off x="0" y="0"/>
          <a:ext cx="0" cy="0"/>
          <a:chOff x="0" y="0"/>
          <a:chExt cx="0" cy="0"/>
        </a:xfrm>
      </p:grpSpPr>
      <p:sp>
        <p:nvSpPr>
          <p:cNvPr id="8" name="Rectangle 7">
            <a:extLst>
              <a:ext uri="{FF2B5EF4-FFF2-40B4-BE49-F238E27FC236}">
                <a16:creationId xmlns:a16="http://schemas.microsoft.com/office/drawing/2014/main" id="{53811866-4A8F-4D41-A215-B867126F3920}"/>
              </a:ext>
            </a:extLst>
          </p:cNvPr>
          <p:cNvSpPr/>
          <p:nvPr userDrawn="1"/>
        </p:nvSpPr>
        <p:spPr>
          <a:xfrm>
            <a:off x="0" y="1304925"/>
            <a:ext cx="12192000" cy="5090794"/>
          </a:xfrm>
          <a:prstGeom prst="rect">
            <a:avLst/>
          </a:prstGeom>
          <a:pattFill prst="wd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itle 2">
            <a:extLst>
              <a:ext uri="{FF2B5EF4-FFF2-40B4-BE49-F238E27FC236}">
                <a16:creationId xmlns:a16="http://schemas.microsoft.com/office/drawing/2014/main" id="{42AC1DB0-CC6E-4E15-A76D-677B2EEB79CF}"/>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5" name="Google Shape;215;p34">
            <a:extLst>
              <a:ext uri="{FF2B5EF4-FFF2-40B4-BE49-F238E27FC236}">
                <a16:creationId xmlns:a16="http://schemas.microsoft.com/office/drawing/2014/main" id="{8F762DB5-23A8-4E45-953C-625670B76EEF}"/>
              </a:ext>
            </a:extLst>
          </p:cNvPr>
          <p:cNvSpPr txBox="1">
            <a:spLocks noGrp="1"/>
          </p:cNvSpPr>
          <p:nvPr>
            <p:ph type="body" idx="10"/>
          </p:nvPr>
        </p:nvSpPr>
        <p:spPr>
          <a:xfrm>
            <a:off x="2121095" y="1693667"/>
            <a:ext cx="3833663" cy="2060400"/>
          </a:xfrm>
          <a:prstGeom prst="rect">
            <a:avLst/>
          </a:prstGeom>
        </p:spPr>
        <p:txBody>
          <a:bodyPr vert="horz" lIns="91440" tIns="45720" rIns="91440" bIns="45720" rtlCol="0">
            <a:normAutofit/>
          </a:bodyPr>
          <a:lstStyle>
            <a:lvl1pPr>
              <a:defRPr sz="1600" dirty="0">
                <a:solidFill>
                  <a:schemeClr val="tx1"/>
                </a:solidFill>
              </a:defRPr>
            </a:lvl1pPr>
          </a:lstStyle>
          <a:p>
            <a:pPr marL="0" lvl="0" indent="0">
              <a:buNone/>
            </a:pPr>
            <a:endParaRPr dirty="0"/>
          </a:p>
        </p:txBody>
      </p:sp>
      <p:sp>
        <p:nvSpPr>
          <p:cNvPr id="16" name="Google Shape;216;p34">
            <a:extLst>
              <a:ext uri="{FF2B5EF4-FFF2-40B4-BE49-F238E27FC236}">
                <a16:creationId xmlns:a16="http://schemas.microsoft.com/office/drawing/2014/main" id="{29791059-F54A-42B7-B6AD-4831FAD662FD}"/>
              </a:ext>
            </a:extLst>
          </p:cNvPr>
          <p:cNvSpPr txBox="1">
            <a:spLocks noGrp="1"/>
          </p:cNvSpPr>
          <p:nvPr>
            <p:ph type="body" idx="11"/>
          </p:nvPr>
        </p:nvSpPr>
        <p:spPr>
          <a:xfrm>
            <a:off x="2121095" y="4025360"/>
            <a:ext cx="3860729" cy="2060400"/>
          </a:xfrm>
          <a:prstGeom prst="rect">
            <a:avLst/>
          </a:prstGeom>
        </p:spPr>
        <p:txBody>
          <a:bodyPr vert="horz" lIns="91440" tIns="45720" rIns="91440" bIns="45720" rtlCol="0">
            <a:normAutofit/>
          </a:bodyPr>
          <a:lstStyle>
            <a:lvl1pPr>
              <a:defRPr sz="1600" dirty="0">
                <a:solidFill>
                  <a:schemeClr val="tx1"/>
                </a:solidFill>
              </a:defRPr>
            </a:lvl1pPr>
          </a:lstStyle>
          <a:p>
            <a:pPr marL="0" lvl="0" indent="0">
              <a:buNone/>
            </a:pPr>
            <a:endParaRPr dirty="0"/>
          </a:p>
        </p:txBody>
      </p:sp>
      <p:sp>
        <p:nvSpPr>
          <p:cNvPr id="37" name="Google Shape;215;p34">
            <a:extLst>
              <a:ext uri="{FF2B5EF4-FFF2-40B4-BE49-F238E27FC236}">
                <a16:creationId xmlns:a16="http://schemas.microsoft.com/office/drawing/2014/main" id="{6800AD97-8F5E-459E-A4EE-AD78620205CD}"/>
              </a:ext>
            </a:extLst>
          </p:cNvPr>
          <p:cNvSpPr txBox="1">
            <a:spLocks noGrp="1"/>
          </p:cNvSpPr>
          <p:nvPr>
            <p:ph type="body" idx="12"/>
          </p:nvPr>
        </p:nvSpPr>
        <p:spPr>
          <a:xfrm>
            <a:off x="7885607" y="1693667"/>
            <a:ext cx="3833663" cy="2060400"/>
          </a:xfrm>
          <a:prstGeom prst="rect">
            <a:avLst/>
          </a:prstGeom>
        </p:spPr>
        <p:txBody>
          <a:bodyPr vert="horz" lIns="91440" tIns="45720" rIns="91440" bIns="45720" rtlCol="0">
            <a:normAutofit/>
          </a:bodyPr>
          <a:lstStyle>
            <a:lvl1pPr>
              <a:defRPr sz="1600" dirty="0">
                <a:solidFill>
                  <a:schemeClr val="tx1"/>
                </a:solidFill>
              </a:defRPr>
            </a:lvl1pPr>
          </a:lstStyle>
          <a:p>
            <a:pPr marL="0" lvl="0" indent="0">
              <a:buNone/>
            </a:pPr>
            <a:endParaRPr dirty="0"/>
          </a:p>
        </p:txBody>
      </p:sp>
      <p:sp>
        <p:nvSpPr>
          <p:cNvPr id="38" name="Google Shape;216;p34">
            <a:extLst>
              <a:ext uri="{FF2B5EF4-FFF2-40B4-BE49-F238E27FC236}">
                <a16:creationId xmlns:a16="http://schemas.microsoft.com/office/drawing/2014/main" id="{FAA441E9-73F8-40E9-8C93-2D1A67D32C63}"/>
              </a:ext>
            </a:extLst>
          </p:cNvPr>
          <p:cNvSpPr txBox="1">
            <a:spLocks noGrp="1"/>
          </p:cNvSpPr>
          <p:nvPr>
            <p:ph type="body" idx="13"/>
          </p:nvPr>
        </p:nvSpPr>
        <p:spPr>
          <a:xfrm>
            <a:off x="7885607" y="4025360"/>
            <a:ext cx="3860729" cy="2060400"/>
          </a:xfrm>
          <a:prstGeom prst="rect">
            <a:avLst/>
          </a:prstGeom>
        </p:spPr>
        <p:txBody>
          <a:bodyPr vert="horz" lIns="91440" tIns="45720" rIns="91440" bIns="45720" rtlCol="0">
            <a:normAutofit/>
          </a:bodyPr>
          <a:lstStyle>
            <a:lvl1pPr>
              <a:defRPr sz="1600" dirty="0">
                <a:solidFill>
                  <a:schemeClr val="tx1"/>
                </a:solidFill>
              </a:defRPr>
            </a:lvl1pPr>
          </a:lstStyle>
          <a:p>
            <a:pPr marL="0" lvl="0" indent="0">
              <a:buNone/>
            </a:pPr>
            <a:endParaRPr dirty="0"/>
          </a:p>
        </p:txBody>
      </p:sp>
    </p:spTree>
    <p:extLst>
      <p:ext uri="{BB962C8B-B14F-4D97-AF65-F5344CB8AC3E}">
        <p14:creationId xmlns:p14="http://schemas.microsoft.com/office/powerpoint/2010/main" val="2269995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5 Icons Layout 2" userDrawn="1">
  <p:cSld name="Title and 5 Icons Layout 2">
    <p:spTree>
      <p:nvGrpSpPr>
        <p:cNvPr id="1" name="Shape 223"/>
        <p:cNvGrpSpPr/>
        <p:nvPr/>
      </p:nvGrpSpPr>
      <p:grpSpPr>
        <a:xfrm>
          <a:off x="0" y="0"/>
          <a:ext cx="0" cy="0"/>
          <a:chOff x="0" y="0"/>
          <a:chExt cx="0" cy="0"/>
        </a:xfrm>
      </p:grpSpPr>
      <p:sp>
        <p:nvSpPr>
          <p:cNvPr id="8" name="Rectangle 7">
            <a:extLst>
              <a:ext uri="{FF2B5EF4-FFF2-40B4-BE49-F238E27FC236}">
                <a16:creationId xmlns:a16="http://schemas.microsoft.com/office/drawing/2014/main" id="{9FE08A0A-D08F-4B07-94F0-BED269A8BF9E}"/>
              </a:ext>
            </a:extLst>
          </p:cNvPr>
          <p:cNvSpPr/>
          <p:nvPr userDrawn="1"/>
        </p:nvSpPr>
        <p:spPr>
          <a:xfrm>
            <a:off x="0" y="1304925"/>
            <a:ext cx="12192000" cy="5090794"/>
          </a:xfrm>
          <a:prstGeom prst="rect">
            <a:avLst/>
          </a:prstGeom>
          <a:pattFill prst="wd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Title 2">
            <a:extLst>
              <a:ext uri="{FF2B5EF4-FFF2-40B4-BE49-F238E27FC236}">
                <a16:creationId xmlns:a16="http://schemas.microsoft.com/office/drawing/2014/main" id="{864B11B5-5EFE-464B-AAF1-59DDDA766F81}"/>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9" name="Google Shape;215;p34">
            <a:extLst>
              <a:ext uri="{FF2B5EF4-FFF2-40B4-BE49-F238E27FC236}">
                <a16:creationId xmlns:a16="http://schemas.microsoft.com/office/drawing/2014/main" id="{98CAAF50-74A2-4561-B5B2-D7FF6ED69D88}"/>
              </a:ext>
            </a:extLst>
          </p:cNvPr>
          <p:cNvSpPr txBox="1">
            <a:spLocks noGrp="1"/>
          </p:cNvSpPr>
          <p:nvPr>
            <p:ph type="body" idx="10"/>
          </p:nvPr>
        </p:nvSpPr>
        <p:spPr>
          <a:xfrm>
            <a:off x="1536895" y="1787137"/>
            <a:ext cx="9372405" cy="663963"/>
          </a:xfrm>
          <a:prstGeom prst="rect">
            <a:avLst/>
          </a:prstGeom>
        </p:spPr>
        <p:txBody>
          <a:bodyPr vert="horz" lIns="91440" tIns="45720" rIns="91440" bIns="45720" rtlCol="0">
            <a:normAutofit/>
          </a:bodyPr>
          <a:lstStyle>
            <a:lvl1pPr marL="0" indent="0">
              <a:buNone/>
              <a:defRPr sz="1600" dirty="0">
                <a:solidFill>
                  <a:schemeClr val="tx1"/>
                </a:solidFill>
              </a:defRPr>
            </a:lvl1pPr>
          </a:lstStyle>
          <a:p>
            <a:pPr marL="228600" lvl="0" indent="-228600"/>
            <a:endParaRPr dirty="0"/>
          </a:p>
        </p:txBody>
      </p:sp>
      <p:sp>
        <p:nvSpPr>
          <p:cNvPr id="20" name="Google Shape;215;p34">
            <a:extLst>
              <a:ext uri="{FF2B5EF4-FFF2-40B4-BE49-F238E27FC236}">
                <a16:creationId xmlns:a16="http://schemas.microsoft.com/office/drawing/2014/main" id="{B7558D5B-E92D-4EF2-A9EA-AC4C56FE7850}"/>
              </a:ext>
            </a:extLst>
          </p:cNvPr>
          <p:cNvSpPr txBox="1">
            <a:spLocks noGrp="1"/>
          </p:cNvSpPr>
          <p:nvPr>
            <p:ph type="body" idx="11"/>
          </p:nvPr>
        </p:nvSpPr>
        <p:spPr>
          <a:xfrm>
            <a:off x="1536895" y="2681366"/>
            <a:ext cx="9372405" cy="663963"/>
          </a:xfrm>
          <a:prstGeom prst="rect">
            <a:avLst/>
          </a:prstGeom>
        </p:spPr>
        <p:txBody>
          <a:bodyPr vert="horz" lIns="91440" tIns="45720" rIns="91440" bIns="45720" rtlCol="0">
            <a:normAutofit/>
          </a:bodyPr>
          <a:lstStyle>
            <a:lvl1pPr marL="0" indent="0">
              <a:buNone/>
              <a:defRPr sz="1600" dirty="0">
                <a:solidFill>
                  <a:schemeClr val="tx1"/>
                </a:solidFill>
              </a:defRPr>
            </a:lvl1pPr>
          </a:lstStyle>
          <a:p>
            <a:pPr marL="228600" lvl="0" indent="-228600"/>
            <a:endParaRPr dirty="0"/>
          </a:p>
        </p:txBody>
      </p:sp>
      <p:sp>
        <p:nvSpPr>
          <p:cNvPr id="21" name="Google Shape;215;p34">
            <a:extLst>
              <a:ext uri="{FF2B5EF4-FFF2-40B4-BE49-F238E27FC236}">
                <a16:creationId xmlns:a16="http://schemas.microsoft.com/office/drawing/2014/main" id="{6CD5E287-9996-4F09-B544-EF8A97903962}"/>
              </a:ext>
            </a:extLst>
          </p:cNvPr>
          <p:cNvSpPr txBox="1">
            <a:spLocks noGrp="1"/>
          </p:cNvSpPr>
          <p:nvPr>
            <p:ph type="body" idx="12"/>
          </p:nvPr>
        </p:nvSpPr>
        <p:spPr>
          <a:xfrm>
            <a:off x="1536895" y="3575595"/>
            <a:ext cx="9372405" cy="663963"/>
          </a:xfrm>
          <a:prstGeom prst="rect">
            <a:avLst/>
          </a:prstGeom>
        </p:spPr>
        <p:txBody>
          <a:bodyPr vert="horz" lIns="91440" tIns="45720" rIns="91440" bIns="45720" rtlCol="0">
            <a:normAutofit/>
          </a:bodyPr>
          <a:lstStyle>
            <a:lvl1pPr marL="0" indent="0">
              <a:buNone/>
              <a:defRPr sz="1600" dirty="0">
                <a:solidFill>
                  <a:schemeClr val="tx1"/>
                </a:solidFill>
              </a:defRPr>
            </a:lvl1pPr>
          </a:lstStyle>
          <a:p>
            <a:pPr marL="228600" lvl="0" indent="-228600"/>
            <a:endParaRPr dirty="0"/>
          </a:p>
        </p:txBody>
      </p:sp>
      <p:sp>
        <p:nvSpPr>
          <p:cNvPr id="22" name="Google Shape;215;p34">
            <a:extLst>
              <a:ext uri="{FF2B5EF4-FFF2-40B4-BE49-F238E27FC236}">
                <a16:creationId xmlns:a16="http://schemas.microsoft.com/office/drawing/2014/main" id="{A8F4D428-2EC6-4133-B887-9749DC68825D}"/>
              </a:ext>
            </a:extLst>
          </p:cNvPr>
          <p:cNvSpPr txBox="1">
            <a:spLocks noGrp="1"/>
          </p:cNvSpPr>
          <p:nvPr>
            <p:ph type="body" idx="13"/>
          </p:nvPr>
        </p:nvSpPr>
        <p:spPr>
          <a:xfrm>
            <a:off x="1536895" y="4469824"/>
            <a:ext cx="9372405" cy="663963"/>
          </a:xfrm>
          <a:prstGeom prst="rect">
            <a:avLst/>
          </a:prstGeom>
        </p:spPr>
        <p:txBody>
          <a:bodyPr vert="horz" lIns="91440" tIns="45720" rIns="91440" bIns="45720" rtlCol="0">
            <a:normAutofit/>
          </a:bodyPr>
          <a:lstStyle>
            <a:lvl1pPr marL="0" indent="0">
              <a:buNone/>
              <a:defRPr sz="1600" dirty="0">
                <a:solidFill>
                  <a:schemeClr val="tx1"/>
                </a:solidFill>
              </a:defRPr>
            </a:lvl1pPr>
          </a:lstStyle>
          <a:p>
            <a:pPr marL="228600" lvl="0" indent="-228600"/>
            <a:endParaRPr dirty="0"/>
          </a:p>
        </p:txBody>
      </p:sp>
      <p:sp>
        <p:nvSpPr>
          <p:cNvPr id="23" name="Google Shape;215;p34">
            <a:extLst>
              <a:ext uri="{FF2B5EF4-FFF2-40B4-BE49-F238E27FC236}">
                <a16:creationId xmlns:a16="http://schemas.microsoft.com/office/drawing/2014/main" id="{727FE63D-D33F-4BA6-A809-7B49A672F448}"/>
              </a:ext>
            </a:extLst>
          </p:cNvPr>
          <p:cNvSpPr txBox="1">
            <a:spLocks noGrp="1"/>
          </p:cNvSpPr>
          <p:nvPr>
            <p:ph type="body" idx="14"/>
          </p:nvPr>
        </p:nvSpPr>
        <p:spPr>
          <a:xfrm>
            <a:off x="1536895" y="5364052"/>
            <a:ext cx="9372405" cy="663963"/>
          </a:xfrm>
          <a:prstGeom prst="rect">
            <a:avLst/>
          </a:prstGeom>
        </p:spPr>
        <p:txBody>
          <a:bodyPr vert="horz" lIns="91440" tIns="45720" rIns="91440" bIns="45720" rtlCol="0">
            <a:normAutofit/>
          </a:bodyPr>
          <a:lstStyle>
            <a:lvl1pPr marL="0" indent="0">
              <a:buNone/>
              <a:defRPr sz="1600" dirty="0">
                <a:solidFill>
                  <a:schemeClr val="tx1"/>
                </a:solidFill>
              </a:defRPr>
            </a:lvl1pPr>
          </a:lstStyle>
          <a:p>
            <a:pPr marL="228600" lvl="0" indent="-228600"/>
            <a:endParaRPr dirty="0"/>
          </a:p>
        </p:txBody>
      </p:sp>
    </p:spTree>
    <p:extLst>
      <p:ext uri="{BB962C8B-B14F-4D97-AF65-F5344CB8AC3E}">
        <p14:creationId xmlns:p14="http://schemas.microsoft.com/office/powerpoint/2010/main" val="331853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light">
    <p:bg>
      <p:bgPr>
        <a:gradFill flip="none" rotWithShape="1">
          <a:gsLst>
            <a:gs pos="100000">
              <a:schemeClr val="bg1">
                <a:lumMod val="85000"/>
              </a:schemeClr>
            </a:gs>
            <a:gs pos="30000">
              <a:schemeClr val="bg1"/>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81DFE6-A271-4E00-A69D-F5D520E765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Graphic 18">
            <a:extLst>
              <a:ext uri="{FF2B5EF4-FFF2-40B4-BE49-F238E27FC236}">
                <a16:creationId xmlns:a16="http://schemas.microsoft.com/office/drawing/2014/main" id="{C40430F1-5AB3-4BDA-804A-464C54B218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67096" y="6912168"/>
            <a:ext cx="2402938" cy="1389445"/>
          </a:xfrm>
          <a:prstGeom prst="rect">
            <a:avLst/>
          </a:prstGeom>
        </p:spPr>
      </p:pic>
      <p:sp>
        <p:nvSpPr>
          <p:cNvPr id="7" name="Title Placeholder 1"/>
          <p:cNvSpPr txBox="1">
            <a:spLocks/>
          </p:cNvSpPr>
          <p:nvPr userDrawn="1"/>
        </p:nvSpPr>
        <p:spPr>
          <a:xfrm>
            <a:off x="695400" y="3933056"/>
            <a:ext cx="6530915" cy="9255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kern="1200">
                <a:solidFill>
                  <a:schemeClr val="bg1"/>
                </a:solidFill>
                <a:latin typeface="Arial" panose="020B0604020202020204" pitchFamily="34" charset="0"/>
                <a:ea typeface="+mj-ea"/>
                <a:cs typeface="Arial" panose="020B0604020202020204" pitchFamily="34" charset="0"/>
              </a:defRPr>
            </a:lvl1pPr>
          </a:lstStyle>
          <a:p>
            <a:endParaRPr lang="en-IN" dirty="0">
              <a:solidFill>
                <a:prstClr val="white"/>
              </a:solidFill>
            </a:endParaRPr>
          </a:p>
        </p:txBody>
      </p:sp>
      <p:sp>
        <p:nvSpPr>
          <p:cNvPr id="12" name="Footer Placeholder 4"/>
          <p:cNvSpPr>
            <a:spLocks noGrp="1"/>
          </p:cNvSpPr>
          <p:nvPr>
            <p:ph type="ftr" sz="quarter" idx="3"/>
          </p:nvPr>
        </p:nvSpPr>
        <p:spPr>
          <a:xfrm>
            <a:off x="627964" y="6356350"/>
            <a:ext cx="9725024" cy="365125"/>
          </a:xfrm>
          <a:prstGeom prst="rect">
            <a:avLst/>
          </a:prstGeom>
        </p:spPr>
        <p:txBody>
          <a:bodyPr/>
          <a:lstStyle>
            <a:lvl1pPr algn="l">
              <a:defRPr sz="800">
                <a:solidFill>
                  <a:schemeClr val="bg1"/>
                </a:solidFill>
                <a:latin typeface="Arial" panose="020B0604020202020204" pitchFamily="34" charset="0"/>
                <a:cs typeface="Arial" panose="020B0604020202020204" pitchFamily="34" charset="0"/>
              </a:defRPr>
            </a:lvl1pPr>
          </a:lstStyle>
          <a:p>
            <a:r>
              <a:rPr lang="en-US" dirty="0"/>
              <a:t>© IGT Solutions Pvt. Ltd. | Confidential: Not for Distribution | www.igtsolutions.com</a:t>
            </a:r>
          </a:p>
        </p:txBody>
      </p:sp>
      <p:sp>
        <p:nvSpPr>
          <p:cNvPr id="13" name="Slide Number Placeholder 5"/>
          <p:cNvSpPr>
            <a:spLocks noGrp="1"/>
          </p:cNvSpPr>
          <p:nvPr>
            <p:ph type="sldNum" sz="quarter" idx="4"/>
          </p:nvPr>
        </p:nvSpPr>
        <p:spPr>
          <a:xfrm>
            <a:off x="11379200" y="6331183"/>
            <a:ext cx="406400"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32F3D5A7-E7A9-4A02-B0FC-4F987CA7C555}" type="slidenum">
              <a:rPr lang="en-US" smtClean="0"/>
              <a:pPr/>
              <a:t>‹#›</a:t>
            </a:fld>
            <a:endParaRPr lang="en-US" dirty="0"/>
          </a:p>
        </p:txBody>
      </p:sp>
      <p:sp>
        <p:nvSpPr>
          <p:cNvPr id="9" name="Title 3">
            <a:extLst>
              <a:ext uri="{FF2B5EF4-FFF2-40B4-BE49-F238E27FC236}">
                <a16:creationId xmlns:a16="http://schemas.microsoft.com/office/drawing/2014/main" id="{20EC6035-6EF2-475A-9F74-7544192A54D1}"/>
              </a:ext>
            </a:extLst>
          </p:cNvPr>
          <p:cNvSpPr>
            <a:spLocks noGrp="1"/>
          </p:cNvSpPr>
          <p:nvPr>
            <p:ph type="title"/>
          </p:nvPr>
        </p:nvSpPr>
        <p:spPr>
          <a:xfrm>
            <a:off x="1515189" y="1882160"/>
            <a:ext cx="8755519" cy="925512"/>
          </a:xfrm>
          <a:prstGeom prst="rect">
            <a:avLst/>
          </a:prstGeom>
        </p:spPr>
        <p:txBody>
          <a:bodyPr>
            <a:noAutofit/>
          </a:bodyPr>
          <a:lstStyle>
            <a:lvl1pPr>
              <a:defRPr sz="5400" b="1">
                <a:gradFill flip="none" rotWithShape="1">
                  <a:gsLst>
                    <a:gs pos="0">
                      <a:schemeClr val="accent3"/>
                    </a:gs>
                    <a:gs pos="100000">
                      <a:schemeClr val="accent1"/>
                    </a:gs>
                  </a:gsLst>
                  <a:lin ang="0" scaled="1"/>
                  <a:tileRect/>
                </a:gra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5A595BC2-FE23-4E83-B677-97A13CA86076}"/>
              </a:ext>
            </a:extLst>
          </p:cNvPr>
          <p:cNvSpPr>
            <a:spLocks noGrp="1"/>
          </p:cNvSpPr>
          <p:nvPr>
            <p:ph type="subTitle" idx="1" hasCustomPrompt="1"/>
          </p:nvPr>
        </p:nvSpPr>
        <p:spPr>
          <a:xfrm>
            <a:off x="1515188" y="3781575"/>
            <a:ext cx="8416211" cy="548677"/>
          </a:xfrm>
          <a:prstGeom prst="rect">
            <a:avLst/>
          </a:prstGeom>
        </p:spPr>
        <p:txBody>
          <a:bodyPr lIns="91440" rIns="182880">
            <a:normAutofit/>
          </a:bodyPr>
          <a:lstStyle>
            <a:lvl1pPr marL="0" indent="0" algn="l">
              <a:buNone/>
              <a:defRPr sz="2000" b="0">
                <a:gradFill flip="none" rotWithShape="1">
                  <a:gsLst>
                    <a:gs pos="100000">
                      <a:schemeClr val="accent3"/>
                    </a:gs>
                    <a:gs pos="30000">
                      <a:schemeClr val="accent1"/>
                    </a:gs>
                  </a:gsLst>
                  <a:path path="circle">
                    <a:fillToRect l="100000" t="100000"/>
                  </a:path>
                  <a:tileRect r="-100000" b="-100000"/>
                </a:gradFill>
                <a:latin typeface="Arial" panose="020B0604020202020204" pitchFamily="34" charset="0"/>
                <a:cs typeface="Arial" pitchFamily="34" charset="0"/>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Sub – Title of the Presentation</a:t>
            </a:r>
          </a:p>
        </p:txBody>
      </p:sp>
      <p:sp>
        <p:nvSpPr>
          <p:cNvPr id="11" name="Date Placeholder 3">
            <a:extLst>
              <a:ext uri="{FF2B5EF4-FFF2-40B4-BE49-F238E27FC236}">
                <a16:creationId xmlns:a16="http://schemas.microsoft.com/office/drawing/2014/main" id="{9AD7D1AD-8FA9-4988-8FB5-5773B27D7E45}"/>
              </a:ext>
            </a:extLst>
          </p:cNvPr>
          <p:cNvSpPr txBox="1">
            <a:spLocks/>
          </p:cNvSpPr>
          <p:nvPr userDrawn="1"/>
        </p:nvSpPr>
        <p:spPr>
          <a:xfrm>
            <a:off x="1515188" y="4495120"/>
            <a:ext cx="4098211" cy="402652"/>
          </a:xfrm>
          <a:prstGeom prst="rect">
            <a:avLst/>
          </a:prstGeom>
        </p:spPr>
        <p:txBody>
          <a:bodyPr lIns="91440" rIns="182880"/>
          <a:lstStyle>
            <a:defPPr>
              <a:defRPr lang="id-ID"/>
            </a:defPPr>
            <a:lvl1pPr marL="0" algn="l" defTabSz="914400" rtl="0" eaLnBrk="1" latinLnBrk="0" hangingPunct="1">
              <a:defRPr sz="1400" kern="120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61F466-C622-4CCE-BE3D-279FD219A330}" type="datetime3">
              <a:rPr lang="en-US" sz="1200" smtClean="0">
                <a:gradFill>
                  <a:gsLst>
                    <a:gs pos="100000">
                      <a:schemeClr val="accent3"/>
                    </a:gs>
                    <a:gs pos="30000">
                      <a:schemeClr val="accent1"/>
                    </a:gs>
                  </a:gsLst>
                  <a:path path="circle">
                    <a:fillToRect l="100000" t="100000"/>
                  </a:path>
                </a:gradFill>
              </a:rPr>
              <a:pPr/>
              <a:t>4 April 2024</a:t>
            </a:fld>
            <a:endParaRPr lang="en-US" sz="1200" dirty="0">
              <a:gradFill>
                <a:gsLst>
                  <a:gs pos="100000">
                    <a:schemeClr val="accent3"/>
                  </a:gs>
                  <a:gs pos="30000">
                    <a:schemeClr val="accent1"/>
                  </a:gs>
                </a:gsLst>
                <a:path path="circle">
                  <a:fillToRect l="100000" t="100000"/>
                </a:path>
              </a:gradFill>
            </a:endParaRPr>
          </a:p>
        </p:txBody>
      </p:sp>
      <p:pic>
        <p:nvPicPr>
          <p:cNvPr id="15" name="Graphic 14">
            <a:extLst>
              <a:ext uri="{FF2B5EF4-FFF2-40B4-BE49-F238E27FC236}">
                <a16:creationId xmlns:a16="http://schemas.microsoft.com/office/drawing/2014/main" id="{DBB70B50-6E9D-4A18-A5D4-DD511DE7B51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74015" y="301427"/>
            <a:ext cx="1165560" cy="778073"/>
          </a:xfrm>
          <a:prstGeom prst="rect">
            <a:avLst/>
          </a:prstGeom>
        </p:spPr>
      </p:pic>
      <p:pic>
        <p:nvPicPr>
          <p:cNvPr id="16" name="Graphic 15">
            <a:extLst>
              <a:ext uri="{FF2B5EF4-FFF2-40B4-BE49-F238E27FC236}">
                <a16:creationId xmlns:a16="http://schemas.microsoft.com/office/drawing/2014/main" id="{CB9BE491-23DC-49BC-A986-A8BBD21F99F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29825" y="5497101"/>
            <a:ext cx="1809750" cy="1847850"/>
          </a:xfrm>
          <a:prstGeom prst="rect">
            <a:avLst/>
          </a:prstGeom>
        </p:spPr>
      </p:pic>
    </p:spTree>
    <p:extLst>
      <p:ext uri="{BB962C8B-B14F-4D97-AF65-F5344CB8AC3E}">
        <p14:creationId xmlns:p14="http://schemas.microsoft.com/office/powerpoint/2010/main" val="71603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6 Icons" userDrawn="1">
  <p:cSld name="Title and 6 Icons">
    <p:spTree>
      <p:nvGrpSpPr>
        <p:cNvPr id="1" name="Shape 237"/>
        <p:cNvGrpSpPr/>
        <p:nvPr/>
      </p:nvGrpSpPr>
      <p:grpSpPr>
        <a:xfrm>
          <a:off x="0" y="0"/>
          <a:ext cx="0" cy="0"/>
          <a:chOff x="0" y="0"/>
          <a:chExt cx="0" cy="0"/>
        </a:xfrm>
      </p:grpSpPr>
      <p:sp>
        <p:nvSpPr>
          <p:cNvPr id="9" name="Rectangle 8">
            <a:extLst>
              <a:ext uri="{FF2B5EF4-FFF2-40B4-BE49-F238E27FC236}">
                <a16:creationId xmlns:a16="http://schemas.microsoft.com/office/drawing/2014/main" id="{A6A9C654-E2C0-4651-84D7-6C1F560A2072}"/>
              </a:ext>
            </a:extLst>
          </p:cNvPr>
          <p:cNvSpPr/>
          <p:nvPr userDrawn="1"/>
        </p:nvSpPr>
        <p:spPr>
          <a:xfrm>
            <a:off x="0" y="1304925"/>
            <a:ext cx="12192000" cy="5090794"/>
          </a:xfrm>
          <a:prstGeom prst="rect">
            <a:avLst/>
          </a:prstGeom>
          <a:pattFill prst="wd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9" name="Google Shape;239;p38"/>
          <p:cNvSpPr txBox="1">
            <a:spLocks noGrp="1"/>
          </p:cNvSpPr>
          <p:nvPr>
            <p:ph type="body" idx="1"/>
          </p:nvPr>
        </p:nvSpPr>
        <p:spPr>
          <a:xfrm>
            <a:off x="314000" y="3072496"/>
            <a:ext cx="3285200" cy="1031200"/>
          </a:xfrm>
          <a:prstGeom prst="rect">
            <a:avLst/>
          </a:prstGeom>
        </p:spPr>
        <p:txBody>
          <a:bodyPr vert="horz" lIns="91440" tIns="45720" rIns="91440" bIns="45720" rtlCol="0">
            <a:normAutofit/>
          </a:bodyPr>
          <a:lstStyle>
            <a:lvl1pPr algn="ctr">
              <a:defRPr sz="1400" dirty="0">
                <a:solidFill>
                  <a:schemeClr val="tx1"/>
                </a:solidFill>
              </a:defRPr>
            </a:lvl1pPr>
          </a:lstStyle>
          <a:p>
            <a:pPr marL="0" lvl="0" indent="0">
              <a:buNone/>
            </a:pPr>
            <a:endParaRPr dirty="0"/>
          </a:p>
        </p:txBody>
      </p:sp>
      <p:sp>
        <p:nvSpPr>
          <p:cNvPr id="240" name="Google Shape;240;p38"/>
          <p:cNvSpPr txBox="1">
            <a:spLocks noGrp="1"/>
          </p:cNvSpPr>
          <p:nvPr>
            <p:ph type="body" idx="2"/>
          </p:nvPr>
        </p:nvSpPr>
        <p:spPr>
          <a:xfrm>
            <a:off x="4412816" y="3072496"/>
            <a:ext cx="3259200" cy="1031200"/>
          </a:xfrm>
          <a:prstGeom prst="rect">
            <a:avLst/>
          </a:prstGeom>
        </p:spPr>
        <p:txBody>
          <a:bodyPr vert="horz" lIns="91440" tIns="45720" rIns="91440" bIns="45720" rtlCol="0">
            <a:normAutofit/>
          </a:bodyPr>
          <a:lstStyle>
            <a:lvl1pPr algn="ctr">
              <a:defRPr sz="1400" dirty="0">
                <a:solidFill>
                  <a:schemeClr val="tx1"/>
                </a:solidFill>
              </a:defRPr>
            </a:lvl1pPr>
          </a:lstStyle>
          <a:p>
            <a:pPr marL="0" lvl="0" indent="0">
              <a:buNone/>
            </a:pPr>
            <a:endParaRPr dirty="0"/>
          </a:p>
        </p:txBody>
      </p:sp>
      <p:sp>
        <p:nvSpPr>
          <p:cNvPr id="241" name="Google Shape;241;p38"/>
          <p:cNvSpPr txBox="1">
            <a:spLocks noGrp="1"/>
          </p:cNvSpPr>
          <p:nvPr>
            <p:ph type="body" idx="3"/>
          </p:nvPr>
        </p:nvSpPr>
        <p:spPr>
          <a:xfrm>
            <a:off x="8485632" y="3072496"/>
            <a:ext cx="3259200" cy="1031200"/>
          </a:xfrm>
          <a:prstGeom prst="rect">
            <a:avLst/>
          </a:prstGeom>
        </p:spPr>
        <p:txBody>
          <a:bodyPr vert="horz" lIns="91440" tIns="45720" rIns="91440" bIns="45720" rtlCol="0">
            <a:normAutofit/>
          </a:bodyPr>
          <a:lstStyle>
            <a:lvl1pPr algn="ctr">
              <a:defRPr sz="1400">
                <a:solidFill>
                  <a:schemeClr val="tx1"/>
                </a:solidFill>
              </a:defRPr>
            </a:lvl1pPr>
          </a:lstStyle>
          <a:p>
            <a:pPr marL="0" lvl="0" indent="0">
              <a:buNone/>
            </a:pPr>
            <a:endParaRPr/>
          </a:p>
        </p:txBody>
      </p:sp>
      <p:sp>
        <p:nvSpPr>
          <p:cNvPr id="242" name="Google Shape;242;p38"/>
          <p:cNvSpPr txBox="1">
            <a:spLocks noGrp="1"/>
          </p:cNvSpPr>
          <p:nvPr>
            <p:ph type="body" idx="4"/>
          </p:nvPr>
        </p:nvSpPr>
        <p:spPr>
          <a:xfrm>
            <a:off x="314000" y="5322700"/>
            <a:ext cx="3285200" cy="1031200"/>
          </a:xfrm>
          <a:prstGeom prst="rect">
            <a:avLst/>
          </a:prstGeom>
        </p:spPr>
        <p:txBody>
          <a:bodyPr vert="horz" lIns="91440" tIns="45720" rIns="91440" bIns="45720" rtlCol="0">
            <a:normAutofit/>
          </a:bodyPr>
          <a:lstStyle>
            <a:lvl1pPr algn="ctr">
              <a:defRPr sz="1400">
                <a:solidFill>
                  <a:schemeClr val="tx1"/>
                </a:solidFill>
              </a:defRPr>
            </a:lvl1pPr>
          </a:lstStyle>
          <a:p>
            <a:pPr marL="0" lvl="0" indent="0">
              <a:buNone/>
            </a:pPr>
            <a:endParaRPr dirty="0"/>
          </a:p>
        </p:txBody>
      </p:sp>
      <p:sp>
        <p:nvSpPr>
          <p:cNvPr id="243" name="Google Shape;243;p38"/>
          <p:cNvSpPr txBox="1">
            <a:spLocks noGrp="1"/>
          </p:cNvSpPr>
          <p:nvPr>
            <p:ph type="body" idx="5"/>
          </p:nvPr>
        </p:nvSpPr>
        <p:spPr>
          <a:xfrm>
            <a:off x="4412816" y="5322700"/>
            <a:ext cx="3259200" cy="1031200"/>
          </a:xfrm>
          <a:prstGeom prst="rect">
            <a:avLst/>
          </a:prstGeom>
        </p:spPr>
        <p:txBody>
          <a:bodyPr vert="horz" lIns="91440" tIns="45720" rIns="91440" bIns="45720" rtlCol="0">
            <a:normAutofit/>
          </a:bodyPr>
          <a:lstStyle>
            <a:lvl1pPr algn="ctr">
              <a:defRPr sz="1400">
                <a:solidFill>
                  <a:schemeClr val="tx1"/>
                </a:solidFill>
              </a:defRPr>
            </a:lvl1pPr>
          </a:lstStyle>
          <a:p>
            <a:pPr marL="0" lvl="0" indent="0">
              <a:buNone/>
            </a:pPr>
            <a:endParaRPr/>
          </a:p>
        </p:txBody>
      </p:sp>
      <p:sp>
        <p:nvSpPr>
          <p:cNvPr id="244" name="Google Shape;244;p38"/>
          <p:cNvSpPr txBox="1">
            <a:spLocks noGrp="1"/>
          </p:cNvSpPr>
          <p:nvPr>
            <p:ph type="body" idx="6"/>
          </p:nvPr>
        </p:nvSpPr>
        <p:spPr>
          <a:xfrm>
            <a:off x="8485632" y="5322700"/>
            <a:ext cx="3259200" cy="1031200"/>
          </a:xfrm>
          <a:prstGeom prst="rect">
            <a:avLst/>
          </a:prstGeom>
        </p:spPr>
        <p:txBody>
          <a:bodyPr vert="horz" lIns="91440" tIns="45720" rIns="91440" bIns="45720" rtlCol="0">
            <a:normAutofit/>
          </a:bodyPr>
          <a:lstStyle>
            <a:lvl1pPr algn="ctr">
              <a:defRPr sz="1400">
                <a:solidFill>
                  <a:schemeClr val="tx1"/>
                </a:solidFill>
              </a:defRPr>
            </a:lvl1pPr>
          </a:lstStyle>
          <a:p>
            <a:pPr marL="0" lvl="0" indent="0">
              <a:buNone/>
            </a:pPr>
            <a:endParaRPr/>
          </a:p>
        </p:txBody>
      </p:sp>
      <p:sp>
        <p:nvSpPr>
          <p:cNvPr id="11" name="Title 2">
            <a:extLst>
              <a:ext uri="{FF2B5EF4-FFF2-40B4-BE49-F238E27FC236}">
                <a16:creationId xmlns:a16="http://schemas.microsoft.com/office/drawing/2014/main" id="{7AE1FF23-4408-4890-93E0-AE69E1F30D93}"/>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62164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6 Icons" preserve="1" userDrawn="1">
  <p:cSld name="1_Title and 6 Icons">
    <p:spTree>
      <p:nvGrpSpPr>
        <p:cNvPr id="1" name="Shape 237"/>
        <p:cNvGrpSpPr/>
        <p:nvPr/>
      </p:nvGrpSpPr>
      <p:grpSpPr>
        <a:xfrm>
          <a:off x="0" y="0"/>
          <a:ext cx="0" cy="0"/>
          <a:chOff x="0" y="0"/>
          <a:chExt cx="0" cy="0"/>
        </a:xfrm>
      </p:grpSpPr>
      <p:sp>
        <p:nvSpPr>
          <p:cNvPr id="9" name="Rectangle 8">
            <a:extLst>
              <a:ext uri="{FF2B5EF4-FFF2-40B4-BE49-F238E27FC236}">
                <a16:creationId xmlns:a16="http://schemas.microsoft.com/office/drawing/2014/main" id="{A6A9C654-E2C0-4651-84D7-6C1F560A2072}"/>
              </a:ext>
            </a:extLst>
          </p:cNvPr>
          <p:cNvSpPr/>
          <p:nvPr userDrawn="1"/>
        </p:nvSpPr>
        <p:spPr>
          <a:xfrm>
            <a:off x="0" y="1304925"/>
            <a:ext cx="12192000" cy="5090794"/>
          </a:xfrm>
          <a:prstGeom prst="rect">
            <a:avLst/>
          </a:prstGeom>
          <a:pattFill prst="wd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9" name="Google Shape;239;p38"/>
          <p:cNvSpPr txBox="1">
            <a:spLocks noGrp="1"/>
          </p:cNvSpPr>
          <p:nvPr>
            <p:ph type="body" idx="1"/>
          </p:nvPr>
        </p:nvSpPr>
        <p:spPr>
          <a:xfrm>
            <a:off x="314000" y="2929227"/>
            <a:ext cx="3285200" cy="1031200"/>
          </a:xfrm>
          <a:prstGeom prst="rect">
            <a:avLst/>
          </a:prstGeom>
        </p:spPr>
        <p:txBody>
          <a:bodyPr vert="horz" lIns="91440" tIns="45720" rIns="91440" bIns="45720" rtlCol="0">
            <a:normAutofit/>
          </a:bodyPr>
          <a:lstStyle>
            <a:lvl1pPr algn="ctr">
              <a:defRPr sz="1400" dirty="0">
                <a:solidFill>
                  <a:schemeClr val="tx1"/>
                </a:solidFill>
              </a:defRPr>
            </a:lvl1pPr>
          </a:lstStyle>
          <a:p>
            <a:pPr marL="0" lvl="0" indent="0">
              <a:buNone/>
            </a:pPr>
            <a:endParaRPr dirty="0"/>
          </a:p>
        </p:txBody>
      </p:sp>
      <p:sp>
        <p:nvSpPr>
          <p:cNvPr id="240" name="Google Shape;240;p38"/>
          <p:cNvSpPr txBox="1">
            <a:spLocks noGrp="1"/>
          </p:cNvSpPr>
          <p:nvPr>
            <p:ph type="body" idx="2"/>
          </p:nvPr>
        </p:nvSpPr>
        <p:spPr>
          <a:xfrm>
            <a:off x="4412816" y="2929227"/>
            <a:ext cx="3259200" cy="1031200"/>
          </a:xfrm>
          <a:prstGeom prst="rect">
            <a:avLst/>
          </a:prstGeom>
        </p:spPr>
        <p:txBody>
          <a:bodyPr vert="horz" lIns="91440" tIns="45720" rIns="91440" bIns="45720" rtlCol="0">
            <a:normAutofit/>
          </a:bodyPr>
          <a:lstStyle>
            <a:lvl1pPr algn="ctr">
              <a:defRPr sz="1400" dirty="0">
                <a:solidFill>
                  <a:schemeClr val="tx1"/>
                </a:solidFill>
              </a:defRPr>
            </a:lvl1pPr>
          </a:lstStyle>
          <a:p>
            <a:pPr marL="0" lvl="0" indent="0">
              <a:buNone/>
            </a:pPr>
            <a:endParaRPr dirty="0"/>
          </a:p>
        </p:txBody>
      </p:sp>
      <p:sp>
        <p:nvSpPr>
          <p:cNvPr id="241" name="Google Shape;241;p38"/>
          <p:cNvSpPr txBox="1">
            <a:spLocks noGrp="1"/>
          </p:cNvSpPr>
          <p:nvPr>
            <p:ph type="body" idx="3"/>
          </p:nvPr>
        </p:nvSpPr>
        <p:spPr>
          <a:xfrm>
            <a:off x="8485632" y="2929227"/>
            <a:ext cx="3259200" cy="1031200"/>
          </a:xfrm>
          <a:prstGeom prst="rect">
            <a:avLst/>
          </a:prstGeom>
        </p:spPr>
        <p:txBody>
          <a:bodyPr vert="horz" lIns="91440" tIns="45720" rIns="91440" bIns="45720" rtlCol="0">
            <a:normAutofit/>
          </a:bodyPr>
          <a:lstStyle>
            <a:lvl1pPr algn="ctr">
              <a:defRPr sz="1400">
                <a:solidFill>
                  <a:schemeClr val="tx1"/>
                </a:solidFill>
              </a:defRPr>
            </a:lvl1pPr>
          </a:lstStyle>
          <a:p>
            <a:pPr marL="0" lvl="0" indent="0">
              <a:buNone/>
            </a:pPr>
            <a:endParaRPr/>
          </a:p>
        </p:txBody>
      </p:sp>
      <p:sp>
        <p:nvSpPr>
          <p:cNvPr id="242" name="Google Shape;242;p38"/>
          <p:cNvSpPr txBox="1">
            <a:spLocks noGrp="1"/>
          </p:cNvSpPr>
          <p:nvPr>
            <p:ph type="body" idx="4"/>
          </p:nvPr>
        </p:nvSpPr>
        <p:spPr>
          <a:xfrm>
            <a:off x="314000" y="5508663"/>
            <a:ext cx="3285200" cy="1031200"/>
          </a:xfrm>
          <a:prstGeom prst="rect">
            <a:avLst/>
          </a:prstGeom>
        </p:spPr>
        <p:txBody>
          <a:bodyPr vert="horz" lIns="91440" tIns="45720" rIns="91440" bIns="45720" rtlCol="0">
            <a:normAutofit/>
          </a:bodyPr>
          <a:lstStyle>
            <a:lvl1pPr algn="ctr">
              <a:defRPr sz="1400">
                <a:solidFill>
                  <a:schemeClr val="tx1"/>
                </a:solidFill>
              </a:defRPr>
            </a:lvl1pPr>
          </a:lstStyle>
          <a:p>
            <a:pPr marL="0" lvl="0" indent="0">
              <a:buNone/>
            </a:pPr>
            <a:endParaRPr dirty="0"/>
          </a:p>
        </p:txBody>
      </p:sp>
      <p:sp>
        <p:nvSpPr>
          <p:cNvPr id="243" name="Google Shape;243;p38"/>
          <p:cNvSpPr txBox="1">
            <a:spLocks noGrp="1"/>
          </p:cNvSpPr>
          <p:nvPr>
            <p:ph type="body" idx="5"/>
          </p:nvPr>
        </p:nvSpPr>
        <p:spPr>
          <a:xfrm>
            <a:off x="4412816" y="5508663"/>
            <a:ext cx="3259200" cy="1031200"/>
          </a:xfrm>
          <a:prstGeom prst="rect">
            <a:avLst/>
          </a:prstGeom>
        </p:spPr>
        <p:txBody>
          <a:bodyPr vert="horz" lIns="91440" tIns="45720" rIns="91440" bIns="45720" rtlCol="0">
            <a:normAutofit/>
          </a:bodyPr>
          <a:lstStyle>
            <a:lvl1pPr algn="ctr">
              <a:defRPr sz="1400">
                <a:solidFill>
                  <a:schemeClr val="tx1"/>
                </a:solidFill>
              </a:defRPr>
            </a:lvl1pPr>
          </a:lstStyle>
          <a:p>
            <a:pPr marL="0" lvl="0" indent="0">
              <a:buNone/>
            </a:pPr>
            <a:endParaRPr/>
          </a:p>
        </p:txBody>
      </p:sp>
      <p:sp>
        <p:nvSpPr>
          <p:cNvPr id="244" name="Google Shape;244;p38"/>
          <p:cNvSpPr txBox="1">
            <a:spLocks noGrp="1"/>
          </p:cNvSpPr>
          <p:nvPr>
            <p:ph type="body" idx="6"/>
          </p:nvPr>
        </p:nvSpPr>
        <p:spPr>
          <a:xfrm>
            <a:off x="8485632" y="5508663"/>
            <a:ext cx="3259200" cy="1031200"/>
          </a:xfrm>
          <a:prstGeom prst="rect">
            <a:avLst/>
          </a:prstGeom>
        </p:spPr>
        <p:txBody>
          <a:bodyPr vert="horz" lIns="91440" tIns="45720" rIns="91440" bIns="45720" rtlCol="0">
            <a:normAutofit/>
          </a:bodyPr>
          <a:lstStyle>
            <a:lvl1pPr algn="ctr">
              <a:defRPr sz="1400">
                <a:solidFill>
                  <a:schemeClr val="tx1"/>
                </a:solidFill>
              </a:defRPr>
            </a:lvl1pPr>
          </a:lstStyle>
          <a:p>
            <a:pPr marL="0" lvl="0" indent="0">
              <a:buNone/>
            </a:pPr>
            <a:endParaRPr/>
          </a:p>
        </p:txBody>
      </p:sp>
      <p:sp>
        <p:nvSpPr>
          <p:cNvPr id="11" name="Title 2">
            <a:extLst>
              <a:ext uri="{FF2B5EF4-FFF2-40B4-BE49-F238E27FC236}">
                <a16:creationId xmlns:a16="http://schemas.microsoft.com/office/drawing/2014/main" id="{7AE1FF23-4408-4890-93E0-AE69E1F30D93}"/>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4" name="Oval 13">
            <a:extLst>
              <a:ext uri="{FF2B5EF4-FFF2-40B4-BE49-F238E27FC236}">
                <a16:creationId xmlns:a16="http://schemas.microsoft.com/office/drawing/2014/main" id="{3336D2BA-0885-4BD5-BF41-69FCE1BCAAA3}"/>
              </a:ext>
            </a:extLst>
          </p:cNvPr>
          <p:cNvSpPr/>
          <p:nvPr/>
        </p:nvSpPr>
        <p:spPr>
          <a:xfrm>
            <a:off x="1254417" y="1448798"/>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a:extLst>
              <a:ext uri="{FF2B5EF4-FFF2-40B4-BE49-F238E27FC236}">
                <a16:creationId xmlns:a16="http://schemas.microsoft.com/office/drawing/2014/main" id="{610AAB1B-40EF-4F17-BBC2-BDA91224B7DA}"/>
              </a:ext>
            </a:extLst>
          </p:cNvPr>
          <p:cNvSpPr>
            <a:spLocks noGrp="1"/>
          </p:cNvSpPr>
          <p:nvPr>
            <p:ph type="pic" sz="quarter" idx="10"/>
          </p:nvPr>
        </p:nvSpPr>
        <p:spPr>
          <a:xfrm>
            <a:off x="1390177" y="1584558"/>
            <a:ext cx="1132846" cy="1132844"/>
          </a:xfrm>
          <a:custGeom>
            <a:avLst/>
            <a:gdLst>
              <a:gd name="connsiteX0" fmla="*/ 566423 w 1132846"/>
              <a:gd name="connsiteY0" fmla="*/ 0 h 1132844"/>
              <a:gd name="connsiteX1" fmla="*/ 1132846 w 1132846"/>
              <a:gd name="connsiteY1" fmla="*/ 566422 h 1132844"/>
              <a:gd name="connsiteX2" fmla="*/ 566423 w 1132846"/>
              <a:gd name="connsiteY2" fmla="*/ 1132844 h 1132844"/>
              <a:gd name="connsiteX3" fmla="*/ 0 w 1132846"/>
              <a:gd name="connsiteY3" fmla="*/ 566422 h 1132844"/>
              <a:gd name="connsiteX4" fmla="*/ 566423 w 1132846"/>
              <a:gd name="connsiteY4" fmla="*/ 0 h 1132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846" h="1132844">
                <a:moveTo>
                  <a:pt x="566423" y="0"/>
                </a:moveTo>
                <a:cubicBezTo>
                  <a:pt x="879250" y="0"/>
                  <a:pt x="1132846" y="253596"/>
                  <a:pt x="1132846" y="566422"/>
                </a:cubicBezTo>
                <a:cubicBezTo>
                  <a:pt x="1132846" y="879248"/>
                  <a:pt x="879250" y="1132844"/>
                  <a:pt x="566423" y="1132844"/>
                </a:cubicBezTo>
                <a:cubicBezTo>
                  <a:pt x="253596" y="1132844"/>
                  <a:pt x="0" y="879248"/>
                  <a:pt x="0" y="566422"/>
                </a:cubicBezTo>
                <a:cubicBezTo>
                  <a:pt x="0" y="253596"/>
                  <a:pt x="253596" y="0"/>
                  <a:pt x="566423" y="0"/>
                </a:cubicBezTo>
                <a:close/>
              </a:path>
            </a:pathLst>
          </a:custGeom>
          <a:gradFill>
            <a:gsLst>
              <a:gs pos="0">
                <a:schemeClr val="accent1"/>
              </a:gs>
              <a:gs pos="81000">
                <a:schemeClr val="accent3"/>
              </a:gs>
            </a:gsLst>
            <a:lin ang="10800000" scaled="1"/>
          </a:gradFill>
        </p:spPr>
        <p:txBody>
          <a:bodyPr wrap="square" anchor="ctr">
            <a:noAutofit/>
          </a:bodyPr>
          <a:lstStyle>
            <a:lvl1pPr marL="0" indent="0" algn="ctr">
              <a:buNone/>
              <a:defRPr sz="1050">
                <a:solidFill>
                  <a:schemeClr val="bg1"/>
                </a:solidFill>
              </a:defRPr>
            </a:lvl1pPr>
          </a:lstStyle>
          <a:p>
            <a:endParaRPr lang="en-US" dirty="0"/>
          </a:p>
        </p:txBody>
      </p:sp>
      <p:sp>
        <p:nvSpPr>
          <p:cNvPr id="19" name="Oval 18">
            <a:extLst>
              <a:ext uri="{FF2B5EF4-FFF2-40B4-BE49-F238E27FC236}">
                <a16:creationId xmlns:a16="http://schemas.microsoft.com/office/drawing/2014/main" id="{1E3DE525-A2AA-44FE-A257-1989A85B3A70}"/>
              </a:ext>
            </a:extLst>
          </p:cNvPr>
          <p:cNvSpPr/>
          <p:nvPr userDrawn="1"/>
        </p:nvSpPr>
        <p:spPr>
          <a:xfrm>
            <a:off x="5242943" y="1448798"/>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72426859-DB17-45F5-80AD-DC4F76858E3E}"/>
              </a:ext>
            </a:extLst>
          </p:cNvPr>
          <p:cNvSpPr>
            <a:spLocks noGrp="1"/>
          </p:cNvSpPr>
          <p:nvPr>
            <p:ph type="pic" sz="quarter" idx="11"/>
          </p:nvPr>
        </p:nvSpPr>
        <p:spPr>
          <a:xfrm>
            <a:off x="5378703" y="1584558"/>
            <a:ext cx="1132846" cy="1132844"/>
          </a:xfrm>
          <a:custGeom>
            <a:avLst/>
            <a:gdLst>
              <a:gd name="connsiteX0" fmla="*/ 566423 w 1132846"/>
              <a:gd name="connsiteY0" fmla="*/ 0 h 1132844"/>
              <a:gd name="connsiteX1" fmla="*/ 1132846 w 1132846"/>
              <a:gd name="connsiteY1" fmla="*/ 566422 h 1132844"/>
              <a:gd name="connsiteX2" fmla="*/ 566423 w 1132846"/>
              <a:gd name="connsiteY2" fmla="*/ 1132844 h 1132844"/>
              <a:gd name="connsiteX3" fmla="*/ 0 w 1132846"/>
              <a:gd name="connsiteY3" fmla="*/ 566422 h 1132844"/>
              <a:gd name="connsiteX4" fmla="*/ 566423 w 1132846"/>
              <a:gd name="connsiteY4" fmla="*/ 0 h 1132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846" h="1132844">
                <a:moveTo>
                  <a:pt x="566423" y="0"/>
                </a:moveTo>
                <a:cubicBezTo>
                  <a:pt x="879250" y="0"/>
                  <a:pt x="1132846" y="253596"/>
                  <a:pt x="1132846" y="566422"/>
                </a:cubicBezTo>
                <a:cubicBezTo>
                  <a:pt x="1132846" y="879248"/>
                  <a:pt x="879250" y="1132844"/>
                  <a:pt x="566423" y="1132844"/>
                </a:cubicBezTo>
                <a:cubicBezTo>
                  <a:pt x="253596" y="1132844"/>
                  <a:pt x="0" y="879248"/>
                  <a:pt x="0" y="566422"/>
                </a:cubicBezTo>
                <a:cubicBezTo>
                  <a:pt x="0" y="253596"/>
                  <a:pt x="253596" y="0"/>
                  <a:pt x="566423" y="0"/>
                </a:cubicBezTo>
                <a:close/>
              </a:path>
            </a:pathLst>
          </a:custGeom>
          <a:gradFill>
            <a:gsLst>
              <a:gs pos="0">
                <a:schemeClr val="accent1"/>
              </a:gs>
              <a:gs pos="81000">
                <a:schemeClr val="accent3"/>
              </a:gs>
            </a:gsLst>
            <a:lin ang="10800000" scaled="1"/>
          </a:grad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1050" kern="1200" dirty="0">
                <a:solidFill>
                  <a:schemeClr val="bg1"/>
                </a:solidFill>
                <a:latin typeface="Arial" panose="020B0604020202020204" pitchFamily="34" charset="0"/>
                <a:ea typeface="+mn-ea"/>
                <a:cs typeface="Arial" panose="020B0604020202020204" pitchFamily="34" charset="0"/>
              </a:defRPr>
            </a:lvl1pPr>
          </a:lstStyle>
          <a:p>
            <a:endParaRPr lang="en-US" dirty="0"/>
          </a:p>
        </p:txBody>
      </p:sp>
      <p:sp>
        <p:nvSpPr>
          <p:cNvPr id="21" name="Oval 20">
            <a:extLst>
              <a:ext uri="{FF2B5EF4-FFF2-40B4-BE49-F238E27FC236}">
                <a16:creationId xmlns:a16="http://schemas.microsoft.com/office/drawing/2014/main" id="{E59362C7-3CA1-49AC-82B5-0FC31218423E}"/>
              </a:ext>
            </a:extLst>
          </p:cNvPr>
          <p:cNvSpPr/>
          <p:nvPr userDrawn="1"/>
        </p:nvSpPr>
        <p:spPr>
          <a:xfrm>
            <a:off x="9345206" y="1448798"/>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1">
            <a:extLst>
              <a:ext uri="{FF2B5EF4-FFF2-40B4-BE49-F238E27FC236}">
                <a16:creationId xmlns:a16="http://schemas.microsoft.com/office/drawing/2014/main" id="{340F813B-DCCA-4826-A2C7-1BD8217CE62C}"/>
              </a:ext>
            </a:extLst>
          </p:cNvPr>
          <p:cNvSpPr>
            <a:spLocks noGrp="1"/>
          </p:cNvSpPr>
          <p:nvPr>
            <p:ph type="pic" sz="quarter" idx="12"/>
          </p:nvPr>
        </p:nvSpPr>
        <p:spPr>
          <a:xfrm>
            <a:off x="9480966" y="1584558"/>
            <a:ext cx="1132846" cy="1132844"/>
          </a:xfrm>
          <a:custGeom>
            <a:avLst/>
            <a:gdLst>
              <a:gd name="connsiteX0" fmla="*/ 566423 w 1132846"/>
              <a:gd name="connsiteY0" fmla="*/ 0 h 1132844"/>
              <a:gd name="connsiteX1" fmla="*/ 1132846 w 1132846"/>
              <a:gd name="connsiteY1" fmla="*/ 566422 h 1132844"/>
              <a:gd name="connsiteX2" fmla="*/ 566423 w 1132846"/>
              <a:gd name="connsiteY2" fmla="*/ 1132844 h 1132844"/>
              <a:gd name="connsiteX3" fmla="*/ 0 w 1132846"/>
              <a:gd name="connsiteY3" fmla="*/ 566422 h 1132844"/>
              <a:gd name="connsiteX4" fmla="*/ 566423 w 1132846"/>
              <a:gd name="connsiteY4" fmla="*/ 0 h 1132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846" h="1132844">
                <a:moveTo>
                  <a:pt x="566423" y="0"/>
                </a:moveTo>
                <a:cubicBezTo>
                  <a:pt x="879250" y="0"/>
                  <a:pt x="1132846" y="253596"/>
                  <a:pt x="1132846" y="566422"/>
                </a:cubicBezTo>
                <a:cubicBezTo>
                  <a:pt x="1132846" y="879248"/>
                  <a:pt x="879250" y="1132844"/>
                  <a:pt x="566423" y="1132844"/>
                </a:cubicBezTo>
                <a:cubicBezTo>
                  <a:pt x="253596" y="1132844"/>
                  <a:pt x="0" y="879248"/>
                  <a:pt x="0" y="566422"/>
                </a:cubicBezTo>
                <a:cubicBezTo>
                  <a:pt x="0" y="253596"/>
                  <a:pt x="253596" y="0"/>
                  <a:pt x="566423" y="0"/>
                </a:cubicBezTo>
                <a:close/>
              </a:path>
            </a:pathLst>
          </a:custGeom>
          <a:gradFill>
            <a:gsLst>
              <a:gs pos="0">
                <a:schemeClr val="accent1"/>
              </a:gs>
              <a:gs pos="81000">
                <a:schemeClr val="accent3"/>
              </a:gs>
            </a:gsLst>
            <a:lin ang="10800000" scaled="1"/>
          </a:gradFill>
        </p:spPr>
        <p:txBody>
          <a:bodyPr wrap="square" anchor="ctr">
            <a:noAutofit/>
          </a:bodyPr>
          <a:lstStyle>
            <a:lvl1pPr marL="0" indent="0" algn="ctr">
              <a:buNone/>
              <a:defRPr lang="en-US" sz="1050" kern="1200" dirty="0">
                <a:solidFill>
                  <a:schemeClr val="bg1"/>
                </a:solidFill>
                <a:latin typeface="Arial" panose="020B0604020202020204" pitchFamily="34" charset="0"/>
                <a:ea typeface="+mn-ea"/>
                <a:cs typeface="Arial" panose="020B0604020202020204" pitchFamily="34" charset="0"/>
              </a:defRPr>
            </a:lvl1pPr>
          </a:lstStyle>
          <a:p>
            <a:endParaRPr lang="en-US" dirty="0"/>
          </a:p>
        </p:txBody>
      </p:sp>
      <p:sp>
        <p:nvSpPr>
          <p:cNvPr id="23" name="Oval 22">
            <a:extLst>
              <a:ext uri="{FF2B5EF4-FFF2-40B4-BE49-F238E27FC236}">
                <a16:creationId xmlns:a16="http://schemas.microsoft.com/office/drawing/2014/main" id="{60D1A10C-7D4C-41AC-AD7F-737A0E8ACC85}"/>
              </a:ext>
            </a:extLst>
          </p:cNvPr>
          <p:cNvSpPr/>
          <p:nvPr userDrawn="1"/>
        </p:nvSpPr>
        <p:spPr>
          <a:xfrm>
            <a:off x="1254417" y="4009414"/>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BAD0EBC0-6C9C-4683-93E4-2A1E59D56A00}"/>
              </a:ext>
            </a:extLst>
          </p:cNvPr>
          <p:cNvSpPr>
            <a:spLocks noGrp="1"/>
          </p:cNvSpPr>
          <p:nvPr>
            <p:ph type="pic" sz="quarter" idx="13"/>
          </p:nvPr>
        </p:nvSpPr>
        <p:spPr>
          <a:xfrm>
            <a:off x="1390177" y="4145174"/>
            <a:ext cx="1132846" cy="1132844"/>
          </a:xfrm>
          <a:custGeom>
            <a:avLst/>
            <a:gdLst>
              <a:gd name="connsiteX0" fmla="*/ 566423 w 1132846"/>
              <a:gd name="connsiteY0" fmla="*/ 0 h 1132844"/>
              <a:gd name="connsiteX1" fmla="*/ 1132846 w 1132846"/>
              <a:gd name="connsiteY1" fmla="*/ 566422 h 1132844"/>
              <a:gd name="connsiteX2" fmla="*/ 566423 w 1132846"/>
              <a:gd name="connsiteY2" fmla="*/ 1132844 h 1132844"/>
              <a:gd name="connsiteX3" fmla="*/ 0 w 1132846"/>
              <a:gd name="connsiteY3" fmla="*/ 566422 h 1132844"/>
              <a:gd name="connsiteX4" fmla="*/ 566423 w 1132846"/>
              <a:gd name="connsiteY4" fmla="*/ 0 h 1132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846" h="1132844">
                <a:moveTo>
                  <a:pt x="566423" y="0"/>
                </a:moveTo>
                <a:cubicBezTo>
                  <a:pt x="879250" y="0"/>
                  <a:pt x="1132846" y="253596"/>
                  <a:pt x="1132846" y="566422"/>
                </a:cubicBezTo>
                <a:cubicBezTo>
                  <a:pt x="1132846" y="879248"/>
                  <a:pt x="879250" y="1132844"/>
                  <a:pt x="566423" y="1132844"/>
                </a:cubicBezTo>
                <a:cubicBezTo>
                  <a:pt x="253596" y="1132844"/>
                  <a:pt x="0" y="879248"/>
                  <a:pt x="0" y="566422"/>
                </a:cubicBezTo>
                <a:cubicBezTo>
                  <a:pt x="0" y="253596"/>
                  <a:pt x="253596" y="0"/>
                  <a:pt x="566423" y="0"/>
                </a:cubicBezTo>
                <a:close/>
              </a:path>
            </a:pathLst>
          </a:custGeom>
          <a:gradFill>
            <a:gsLst>
              <a:gs pos="0">
                <a:schemeClr val="accent1"/>
              </a:gs>
              <a:gs pos="81000">
                <a:schemeClr val="accent3"/>
              </a:gs>
            </a:gsLst>
            <a:lin ang="10800000" scaled="1"/>
          </a:grad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1050" kern="1200" dirty="0">
                <a:solidFill>
                  <a:schemeClr val="bg1"/>
                </a:solidFill>
                <a:latin typeface="Arial" panose="020B0604020202020204" pitchFamily="34" charset="0"/>
                <a:ea typeface="+mn-ea"/>
                <a:cs typeface="Arial" panose="020B0604020202020204" pitchFamily="34" charset="0"/>
              </a:defRPr>
            </a:lvl1pPr>
          </a:lstStyle>
          <a:p>
            <a:endParaRPr lang="en-US" dirty="0"/>
          </a:p>
        </p:txBody>
      </p:sp>
      <p:sp>
        <p:nvSpPr>
          <p:cNvPr id="25" name="Oval 24">
            <a:extLst>
              <a:ext uri="{FF2B5EF4-FFF2-40B4-BE49-F238E27FC236}">
                <a16:creationId xmlns:a16="http://schemas.microsoft.com/office/drawing/2014/main" id="{4D5B4172-D0B1-4265-8BD5-9E7E6CB146B1}"/>
              </a:ext>
            </a:extLst>
          </p:cNvPr>
          <p:cNvSpPr/>
          <p:nvPr userDrawn="1"/>
        </p:nvSpPr>
        <p:spPr>
          <a:xfrm>
            <a:off x="5242943" y="4009414"/>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F1AA9119-F3B5-4862-BAD5-F529F3C6001B}"/>
              </a:ext>
            </a:extLst>
          </p:cNvPr>
          <p:cNvSpPr>
            <a:spLocks noGrp="1"/>
          </p:cNvSpPr>
          <p:nvPr>
            <p:ph type="pic" sz="quarter" idx="14"/>
          </p:nvPr>
        </p:nvSpPr>
        <p:spPr>
          <a:xfrm>
            <a:off x="5378703" y="4145174"/>
            <a:ext cx="1132846" cy="1132844"/>
          </a:xfrm>
          <a:custGeom>
            <a:avLst/>
            <a:gdLst>
              <a:gd name="connsiteX0" fmla="*/ 566423 w 1132846"/>
              <a:gd name="connsiteY0" fmla="*/ 0 h 1132844"/>
              <a:gd name="connsiteX1" fmla="*/ 1132846 w 1132846"/>
              <a:gd name="connsiteY1" fmla="*/ 566422 h 1132844"/>
              <a:gd name="connsiteX2" fmla="*/ 566423 w 1132846"/>
              <a:gd name="connsiteY2" fmla="*/ 1132844 h 1132844"/>
              <a:gd name="connsiteX3" fmla="*/ 0 w 1132846"/>
              <a:gd name="connsiteY3" fmla="*/ 566422 h 1132844"/>
              <a:gd name="connsiteX4" fmla="*/ 566423 w 1132846"/>
              <a:gd name="connsiteY4" fmla="*/ 0 h 1132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846" h="1132844">
                <a:moveTo>
                  <a:pt x="566423" y="0"/>
                </a:moveTo>
                <a:cubicBezTo>
                  <a:pt x="879250" y="0"/>
                  <a:pt x="1132846" y="253596"/>
                  <a:pt x="1132846" y="566422"/>
                </a:cubicBezTo>
                <a:cubicBezTo>
                  <a:pt x="1132846" y="879248"/>
                  <a:pt x="879250" y="1132844"/>
                  <a:pt x="566423" y="1132844"/>
                </a:cubicBezTo>
                <a:cubicBezTo>
                  <a:pt x="253596" y="1132844"/>
                  <a:pt x="0" y="879248"/>
                  <a:pt x="0" y="566422"/>
                </a:cubicBezTo>
                <a:cubicBezTo>
                  <a:pt x="0" y="253596"/>
                  <a:pt x="253596" y="0"/>
                  <a:pt x="566423" y="0"/>
                </a:cubicBezTo>
                <a:close/>
              </a:path>
            </a:pathLst>
          </a:custGeom>
          <a:gradFill>
            <a:gsLst>
              <a:gs pos="0">
                <a:schemeClr val="accent1"/>
              </a:gs>
              <a:gs pos="81000">
                <a:schemeClr val="accent3"/>
              </a:gs>
            </a:gsLst>
            <a:lin ang="10800000" scaled="1"/>
          </a:gradFill>
        </p:spPr>
        <p:txBody>
          <a:bodyPr wrap="square" anchor="ctr">
            <a:noAutofit/>
          </a:bodyPr>
          <a:lstStyle>
            <a:lvl1pPr marL="0" indent="0" algn="ctr">
              <a:buNone/>
              <a:defRPr sz="1050">
                <a:solidFill>
                  <a:schemeClr val="bg1"/>
                </a:solidFill>
              </a:defRPr>
            </a:lvl1pPr>
          </a:lstStyle>
          <a:p>
            <a:endParaRPr lang="en-US" dirty="0"/>
          </a:p>
        </p:txBody>
      </p:sp>
      <p:sp>
        <p:nvSpPr>
          <p:cNvPr id="27" name="Oval 26">
            <a:extLst>
              <a:ext uri="{FF2B5EF4-FFF2-40B4-BE49-F238E27FC236}">
                <a16:creationId xmlns:a16="http://schemas.microsoft.com/office/drawing/2014/main" id="{9FC06D22-8F0F-4A6C-B22F-702F33C2625E}"/>
              </a:ext>
            </a:extLst>
          </p:cNvPr>
          <p:cNvSpPr/>
          <p:nvPr userDrawn="1"/>
        </p:nvSpPr>
        <p:spPr>
          <a:xfrm>
            <a:off x="9345206" y="4009414"/>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7">
            <a:extLst>
              <a:ext uri="{FF2B5EF4-FFF2-40B4-BE49-F238E27FC236}">
                <a16:creationId xmlns:a16="http://schemas.microsoft.com/office/drawing/2014/main" id="{8081B792-DE4B-4763-8F1E-C0653F318FDB}"/>
              </a:ext>
            </a:extLst>
          </p:cNvPr>
          <p:cNvSpPr>
            <a:spLocks noGrp="1"/>
          </p:cNvSpPr>
          <p:nvPr>
            <p:ph type="pic" sz="quarter" idx="15"/>
          </p:nvPr>
        </p:nvSpPr>
        <p:spPr>
          <a:xfrm>
            <a:off x="9480966" y="4145174"/>
            <a:ext cx="1132846" cy="1132844"/>
          </a:xfrm>
          <a:custGeom>
            <a:avLst/>
            <a:gdLst>
              <a:gd name="connsiteX0" fmla="*/ 566423 w 1132846"/>
              <a:gd name="connsiteY0" fmla="*/ 0 h 1132844"/>
              <a:gd name="connsiteX1" fmla="*/ 1132846 w 1132846"/>
              <a:gd name="connsiteY1" fmla="*/ 566422 h 1132844"/>
              <a:gd name="connsiteX2" fmla="*/ 566423 w 1132846"/>
              <a:gd name="connsiteY2" fmla="*/ 1132844 h 1132844"/>
              <a:gd name="connsiteX3" fmla="*/ 0 w 1132846"/>
              <a:gd name="connsiteY3" fmla="*/ 566422 h 1132844"/>
              <a:gd name="connsiteX4" fmla="*/ 566423 w 1132846"/>
              <a:gd name="connsiteY4" fmla="*/ 0 h 1132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846" h="1132844">
                <a:moveTo>
                  <a:pt x="566423" y="0"/>
                </a:moveTo>
                <a:cubicBezTo>
                  <a:pt x="879250" y="0"/>
                  <a:pt x="1132846" y="253596"/>
                  <a:pt x="1132846" y="566422"/>
                </a:cubicBezTo>
                <a:cubicBezTo>
                  <a:pt x="1132846" y="879248"/>
                  <a:pt x="879250" y="1132844"/>
                  <a:pt x="566423" y="1132844"/>
                </a:cubicBezTo>
                <a:cubicBezTo>
                  <a:pt x="253596" y="1132844"/>
                  <a:pt x="0" y="879248"/>
                  <a:pt x="0" y="566422"/>
                </a:cubicBezTo>
                <a:cubicBezTo>
                  <a:pt x="0" y="253596"/>
                  <a:pt x="253596" y="0"/>
                  <a:pt x="566423" y="0"/>
                </a:cubicBezTo>
                <a:close/>
              </a:path>
            </a:pathLst>
          </a:custGeom>
          <a:gradFill>
            <a:gsLst>
              <a:gs pos="0">
                <a:schemeClr val="accent1"/>
              </a:gs>
              <a:gs pos="81000">
                <a:schemeClr val="accent3"/>
              </a:gs>
            </a:gsLst>
            <a:lin ang="10800000" scaled="1"/>
          </a:gradFill>
        </p:spPr>
        <p:txBody>
          <a:bodyPr wrap="square" anchor="ctr">
            <a:noAutofit/>
          </a:bodyPr>
          <a:lstStyle>
            <a:lvl1pPr marL="0" indent="0" algn="ctr">
              <a:buNone/>
              <a:defRPr sz="1050">
                <a:solidFill>
                  <a:schemeClr val="bg1"/>
                </a:solidFill>
              </a:defRPr>
            </a:lvl1pPr>
          </a:lstStyle>
          <a:p>
            <a:endParaRPr lang="en-US" dirty="0"/>
          </a:p>
        </p:txBody>
      </p:sp>
    </p:spTree>
    <p:extLst>
      <p:ext uri="{BB962C8B-B14F-4D97-AF65-F5344CB8AC3E}">
        <p14:creationId xmlns:p14="http://schemas.microsoft.com/office/powerpoint/2010/main" val="2828490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_Agenda">
    <p:bg>
      <p:bgPr>
        <a:gradFill flip="none" rotWithShape="1">
          <a:gsLst>
            <a:gs pos="100000">
              <a:schemeClr val="bg1">
                <a:lumMod val="85000"/>
              </a:schemeClr>
            </a:gs>
            <a:gs pos="30000">
              <a:schemeClr val="bg1"/>
            </a:gs>
          </a:gsLst>
          <a:lin ang="0" scaled="1"/>
          <a:tileRect/>
        </a:gra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38400" y="2878571"/>
            <a:ext cx="5311630" cy="925512"/>
          </a:xfrm>
          <a:prstGeom prst="rect">
            <a:avLst/>
          </a:prstGeom>
        </p:spPr>
        <p:txBody>
          <a:bodyPr vert="horz" lIns="91440" tIns="45720" rIns="91440" bIns="45720" rtlCol="0" anchor="ctr">
            <a:noAutofit/>
          </a:bodyPr>
          <a:lstStyle>
            <a:lvl1pPr>
              <a:defRPr sz="6000">
                <a:solidFill>
                  <a:schemeClr val="bg1"/>
                </a:solidFill>
              </a:defRPr>
            </a:lvl1pPr>
          </a:lstStyle>
          <a:p>
            <a:pPr lvl="0"/>
            <a:r>
              <a:rPr lang="en-US" dirty="0"/>
              <a:t>Agenda</a:t>
            </a:r>
          </a:p>
        </p:txBody>
      </p:sp>
      <p:sp>
        <p:nvSpPr>
          <p:cNvPr id="8" name="Text Placeholder 2"/>
          <p:cNvSpPr>
            <a:spLocks noGrp="1"/>
          </p:cNvSpPr>
          <p:nvPr>
            <p:ph idx="1"/>
          </p:nvPr>
        </p:nvSpPr>
        <p:spPr>
          <a:xfrm>
            <a:off x="4641890" y="1909162"/>
            <a:ext cx="8858250" cy="3457575"/>
          </a:xfrm>
          <a:prstGeom prst="rect">
            <a:avLst/>
          </a:prstGeom>
        </p:spPr>
        <p:txBody>
          <a:bodyPr vert="horz" lIns="91440" tIns="45720" rIns="91440" bIns="45720"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6ABCDDC4-B955-4237-8542-81CDCFF62C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52962" y="5407248"/>
            <a:ext cx="3081838" cy="3136437"/>
          </a:xfrm>
          <a:prstGeom prst="rect">
            <a:avLst/>
          </a:prstGeom>
        </p:spPr>
      </p:pic>
    </p:spTree>
    <p:extLst>
      <p:ext uri="{BB962C8B-B14F-4D97-AF65-F5344CB8AC3E}">
        <p14:creationId xmlns:p14="http://schemas.microsoft.com/office/powerpoint/2010/main" val="1193322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245"/>
        <p:cNvGrpSpPr/>
        <p:nvPr/>
      </p:nvGrpSpPr>
      <p:grpSpPr>
        <a:xfrm>
          <a:off x="0" y="0"/>
          <a:ext cx="0" cy="0"/>
          <a:chOff x="0" y="0"/>
          <a:chExt cx="0" cy="0"/>
        </a:xfrm>
      </p:grpSpPr>
      <p:sp>
        <p:nvSpPr>
          <p:cNvPr id="4" name="Title 2">
            <a:extLst>
              <a:ext uri="{FF2B5EF4-FFF2-40B4-BE49-F238E27FC236}">
                <a16:creationId xmlns:a16="http://schemas.microsoft.com/office/drawing/2014/main" id="{E443D626-2556-44E7-9D90-B4F44F8D2C6F}"/>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74442600"/>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White bg with logo footer" userDrawn="1">
  <p:cSld name="White bg with logo footer">
    <p:spTree>
      <p:nvGrpSpPr>
        <p:cNvPr id="1" name="Shape 147"/>
        <p:cNvGrpSpPr/>
        <p:nvPr/>
      </p:nvGrpSpPr>
      <p:grpSpPr>
        <a:xfrm>
          <a:off x="0" y="0"/>
          <a:ext cx="0" cy="0"/>
          <a:chOff x="0" y="0"/>
          <a:chExt cx="0" cy="0"/>
        </a:xfrm>
      </p:grpSpPr>
      <p:sp>
        <p:nvSpPr>
          <p:cNvPr id="3" name="Title 2">
            <a:extLst>
              <a:ext uri="{FF2B5EF4-FFF2-40B4-BE49-F238E27FC236}">
                <a16:creationId xmlns:a16="http://schemas.microsoft.com/office/drawing/2014/main" id="{A1BCCB11-00EE-4372-B65E-E092BD9C4CBE}"/>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92493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Body, and Large Stat" userDrawn="1">
  <p:cSld name="Title, Body, and Large Stat">
    <p:spTree>
      <p:nvGrpSpPr>
        <p:cNvPr id="1" name="Shape 247"/>
        <p:cNvGrpSpPr/>
        <p:nvPr/>
      </p:nvGrpSpPr>
      <p:grpSpPr>
        <a:xfrm>
          <a:off x="0" y="0"/>
          <a:ext cx="0" cy="0"/>
          <a:chOff x="0" y="0"/>
          <a:chExt cx="0" cy="0"/>
        </a:xfrm>
      </p:grpSpPr>
      <p:grpSp>
        <p:nvGrpSpPr>
          <p:cNvPr id="4" name="Group 3">
            <a:extLst>
              <a:ext uri="{FF2B5EF4-FFF2-40B4-BE49-F238E27FC236}">
                <a16:creationId xmlns:a16="http://schemas.microsoft.com/office/drawing/2014/main" id="{67BBF924-BAF9-45D9-BC21-CF0F6AC5D2EC}"/>
              </a:ext>
            </a:extLst>
          </p:cNvPr>
          <p:cNvGrpSpPr/>
          <p:nvPr userDrawn="1"/>
        </p:nvGrpSpPr>
        <p:grpSpPr>
          <a:xfrm>
            <a:off x="989076" y="1638233"/>
            <a:ext cx="3443224" cy="3443224"/>
            <a:chOff x="177577" y="841866"/>
            <a:chExt cx="5650200" cy="5650200"/>
          </a:xfrm>
        </p:grpSpPr>
        <p:grpSp>
          <p:nvGrpSpPr>
            <p:cNvPr id="6" name="Group 5">
              <a:extLst>
                <a:ext uri="{FF2B5EF4-FFF2-40B4-BE49-F238E27FC236}">
                  <a16:creationId xmlns:a16="http://schemas.microsoft.com/office/drawing/2014/main" id="{C0AA93F3-FC8E-4279-8C86-407DABC74CC7}"/>
                </a:ext>
              </a:extLst>
            </p:cNvPr>
            <p:cNvGrpSpPr/>
            <p:nvPr/>
          </p:nvGrpSpPr>
          <p:grpSpPr>
            <a:xfrm>
              <a:off x="177577" y="841866"/>
              <a:ext cx="5650200" cy="5650200"/>
              <a:chOff x="8361634" y="1477683"/>
              <a:chExt cx="5650200" cy="5650200"/>
            </a:xfrm>
          </p:grpSpPr>
          <p:sp useBgFill="1">
            <p:nvSpPr>
              <p:cNvPr id="9" name="Oval 8">
                <a:extLst>
                  <a:ext uri="{FF2B5EF4-FFF2-40B4-BE49-F238E27FC236}">
                    <a16:creationId xmlns:a16="http://schemas.microsoft.com/office/drawing/2014/main" id="{DC60EAE5-D4C1-482C-9DAC-2425C9BDD7A4}"/>
                  </a:ext>
                </a:extLst>
              </p:cNvPr>
              <p:cNvSpPr/>
              <p:nvPr/>
            </p:nvSpPr>
            <p:spPr>
              <a:xfrm>
                <a:off x="8361634" y="1477683"/>
                <a:ext cx="5650200" cy="5650200"/>
              </a:xfrm>
              <a:prstGeom prst="ellipse">
                <a:avLst/>
              </a:prstGeom>
              <a:ln>
                <a:noFill/>
              </a:ln>
              <a:effectLst>
                <a:outerShdw blurRad="863600" dist="1168400" dir="8700000" sx="90000" sy="90000" algn="tr" rotWithShape="0">
                  <a:srgbClr val="28325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useBgFill="1">
            <p:nvSpPr>
              <p:cNvPr id="10" name="Oval 9">
                <a:extLst>
                  <a:ext uri="{FF2B5EF4-FFF2-40B4-BE49-F238E27FC236}">
                    <a16:creationId xmlns:a16="http://schemas.microsoft.com/office/drawing/2014/main" id="{964426DF-4623-46DF-B7A1-FBC0C072F328}"/>
                  </a:ext>
                </a:extLst>
              </p:cNvPr>
              <p:cNvSpPr/>
              <p:nvPr/>
            </p:nvSpPr>
            <p:spPr>
              <a:xfrm>
                <a:off x="8361634" y="1477683"/>
                <a:ext cx="5650200" cy="5650200"/>
              </a:xfrm>
              <a:prstGeom prst="ellipse">
                <a:avLst/>
              </a:prstGeom>
              <a:solidFill>
                <a:schemeClr val="bg1">
                  <a:alpha val="8000"/>
                </a:schemeClr>
              </a:solidFill>
              <a:ln w="15875">
                <a:gradFill flip="none" rotWithShape="1">
                  <a:gsLst>
                    <a:gs pos="0">
                      <a:schemeClr val="bg1">
                        <a:alpha val="60000"/>
                      </a:schemeClr>
                    </a:gs>
                    <a:gs pos="50000">
                      <a:schemeClr val="bg1">
                        <a:alpha val="0"/>
                      </a:schemeClr>
                    </a:gs>
                    <a:gs pos="100000">
                      <a:schemeClr val="bg1">
                        <a:alpha val="60000"/>
                      </a:schemeClr>
                    </a:gs>
                  </a:gsLst>
                  <a:lin ang="189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7" name="Partial Circle 7">
              <a:extLst>
                <a:ext uri="{FF2B5EF4-FFF2-40B4-BE49-F238E27FC236}">
                  <a16:creationId xmlns:a16="http://schemas.microsoft.com/office/drawing/2014/main" id="{45F8978F-935E-4619-8532-FA1785F346B8}"/>
                </a:ext>
              </a:extLst>
            </p:cNvPr>
            <p:cNvSpPr/>
            <p:nvPr/>
          </p:nvSpPr>
          <p:spPr>
            <a:xfrm>
              <a:off x="177577" y="841866"/>
              <a:ext cx="5650200" cy="5650200"/>
            </a:xfrm>
            <a:prstGeom prst="pie">
              <a:avLst>
                <a:gd name="adj1" fmla="val 817627"/>
                <a:gd name="adj2" fmla="val 16200000"/>
              </a:avLst>
            </a:prstGeom>
            <a:gradFill>
              <a:gsLst>
                <a:gs pos="5000">
                  <a:schemeClr val="accent1"/>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useBgFill="1">
          <p:nvSpPr>
            <p:cNvPr id="8" name="Oval 7">
              <a:extLst>
                <a:ext uri="{FF2B5EF4-FFF2-40B4-BE49-F238E27FC236}">
                  <a16:creationId xmlns:a16="http://schemas.microsoft.com/office/drawing/2014/main" id="{225E9D13-26A0-46F1-ACB9-6A48FA56960D}"/>
                </a:ext>
              </a:extLst>
            </p:cNvPr>
            <p:cNvSpPr/>
            <p:nvPr/>
          </p:nvSpPr>
          <p:spPr>
            <a:xfrm>
              <a:off x="829749" y="1494038"/>
              <a:ext cx="4345856" cy="4345856"/>
            </a:xfrm>
            <a:prstGeom prst="ellipse">
              <a:avLst/>
            </a:prstGeom>
            <a:ln>
              <a:noFill/>
            </a:ln>
            <a:effectLst>
              <a:innerShdw blurRad="546100">
                <a:srgbClr val="283250">
                  <a:alpha val="2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grpSp>
      <p:sp>
        <p:nvSpPr>
          <p:cNvPr id="12" name="Picture Placeholder 11">
            <a:extLst>
              <a:ext uri="{FF2B5EF4-FFF2-40B4-BE49-F238E27FC236}">
                <a16:creationId xmlns:a16="http://schemas.microsoft.com/office/drawing/2014/main" id="{2AE63487-02B5-497C-8527-1BD26083F23C}"/>
              </a:ext>
            </a:extLst>
          </p:cNvPr>
          <p:cNvSpPr>
            <a:spLocks noGrp="1"/>
          </p:cNvSpPr>
          <p:nvPr>
            <p:ph type="pic" sz="quarter" idx="10"/>
          </p:nvPr>
        </p:nvSpPr>
        <p:spPr>
          <a:xfrm>
            <a:off x="1209210" y="1866835"/>
            <a:ext cx="2994489" cy="2994489"/>
          </a:xfrm>
          <a:custGeom>
            <a:avLst/>
            <a:gdLst>
              <a:gd name="connsiteX0" fmla="*/ 566423 w 1132846"/>
              <a:gd name="connsiteY0" fmla="*/ 0 h 1132844"/>
              <a:gd name="connsiteX1" fmla="*/ 1132846 w 1132846"/>
              <a:gd name="connsiteY1" fmla="*/ 566422 h 1132844"/>
              <a:gd name="connsiteX2" fmla="*/ 566423 w 1132846"/>
              <a:gd name="connsiteY2" fmla="*/ 1132844 h 1132844"/>
              <a:gd name="connsiteX3" fmla="*/ 0 w 1132846"/>
              <a:gd name="connsiteY3" fmla="*/ 566422 h 1132844"/>
              <a:gd name="connsiteX4" fmla="*/ 566423 w 1132846"/>
              <a:gd name="connsiteY4" fmla="*/ 0 h 1132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846" h="1132844">
                <a:moveTo>
                  <a:pt x="566423" y="0"/>
                </a:moveTo>
                <a:cubicBezTo>
                  <a:pt x="879250" y="0"/>
                  <a:pt x="1132846" y="253596"/>
                  <a:pt x="1132846" y="566422"/>
                </a:cubicBezTo>
                <a:cubicBezTo>
                  <a:pt x="1132846" y="879248"/>
                  <a:pt x="879250" y="1132844"/>
                  <a:pt x="566423" y="1132844"/>
                </a:cubicBezTo>
                <a:cubicBezTo>
                  <a:pt x="253596" y="1132844"/>
                  <a:pt x="0" y="879248"/>
                  <a:pt x="0" y="566422"/>
                </a:cubicBezTo>
                <a:cubicBezTo>
                  <a:pt x="0" y="253596"/>
                  <a:pt x="253596" y="0"/>
                  <a:pt x="566423" y="0"/>
                </a:cubicBezTo>
                <a:close/>
              </a:path>
            </a:pathLst>
          </a:custGeom>
          <a:solidFill>
            <a:schemeClr val="accent1">
              <a:lumMod val="20000"/>
              <a:lumOff val="80000"/>
            </a:schemeClr>
          </a:solidFill>
        </p:spPr>
        <p:txBody>
          <a:bodyPr wrap="square" anchor="ctr">
            <a:noAutofit/>
          </a:bodyPr>
          <a:lstStyle>
            <a:lvl1pPr marL="0" indent="0" algn="ctr">
              <a:buNone/>
              <a:defRPr/>
            </a:lvl1pPr>
          </a:lstStyle>
          <a:p>
            <a:endParaRPr lang="en-US" dirty="0"/>
          </a:p>
        </p:txBody>
      </p:sp>
      <p:sp>
        <p:nvSpPr>
          <p:cNvPr id="249" name="Google Shape;249;p40"/>
          <p:cNvSpPr txBox="1">
            <a:spLocks noGrp="1"/>
          </p:cNvSpPr>
          <p:nvPr>
            <p:ph type="body" idx="1"/>
          </p:nvPr>
        </p:nvSpPr>
        <p:spPr>
          <a:xfrm>
            <a:off x="6364224" y="1638233"/>
            <a:ext cx="5181600" cy="4560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1600"/>
              </a:spcBef>
              <a:spcAft>
                <a:spcPts val="0"/>
              </a:spcAft>
              <a:buClr>
                <a:srgbClr val="000000"/>
              </a:buClr>
              <a:buSzPts val="1200"/>
              <a:buFont typeface="Arial" panose="020B0604020202020204" pitchFamily="34" charset="0"/>
              <a:buChar char="•"/>
              <a:defRPr sz="1600">
                <a:solidFill>
                  <a:srgbClr val="000000"/>
                </a:solidFill>
              </a:defRPr>
            </a:lvl1pPr>
            <a:lvl2pPr marL="1219170" lvl="1" indent="-406390" algn="l">
              <a:lnSpc>
                <a:spcPct val="115000"/>
              </a:lnSpc>
              <a:spcBef>
                <a:spcPts val="1600"/>
              </a:spcBef>
              <a:spcAft>
                <a:spcPts val="0"/>
              </a:spcAft>
              <a:buClr>
                <a:srgbClr val="000000"/>
              </a:buClr>
              <a:buSzPts val="1200"/>
              <a:buChar char="●"/>
              <a:defRPr>
                <a:solidFill>
                  <a:srgbClr val="000000"/>
                </a:solidFill>
              </a:defRPr>
            </a:lvl2pPr>
            <a:lvl3pPr marL="1828754" lvl="2" indent="-406390" algn="l">
              <a:lnSpc>
                <a:spcPct val="115000"/>
              </a:lnSpc>
              <a:spcBef>
                <a:spcPts val="1600"/>
              </a:spcBef>
              <a:spcAft>
                <a:spcPts val="0"/>
              </a:spcAft>
              <a:buClr>
                <a:srgbClr val="000000"/>
              </a:buClr>
              <a:buSzPts val="1200"/>
              <a:buChar char="■"/>
              <a:defRPr>
                <a:solidFill>
                  <a:srgbClr val="000000"/>
                </a:solidFill>
              </a:defRPr>
            </a:lvl3pPr>
            <a:lvl4pPr marL="2438339" lvl="3" indent="-406390" algn="l">
              <a:lnSpc>
                <a:spcPct val="115000"/>
              </a:lnSpc>
              <a:spcBef>
                <a:spcPts val="1600"/>
              </a:spcBef>
              <a:spcAft>
                <a:spcPts val="0"/>
              </a:spcAft>
              <a:buClr>
                <a:srgbClr val="000000"/>
              </a:buClr>
              <a:buSzPts val="1200"/>
              <a:buChar char="●"/>
              <a:defRPr>
                <a:solidFill>
                  <a:srgbClr val="000000"/>
                </a:solidFill>
              </a:defRPr>
            </a:lvl4pPr>
            <a:lvl5pPr marL="3047924" lvl="4" indent="-406390" algn="l">
              <a:lnSpc>
                <a:spcPct val="115000"/>
              </a:lnSpc>
              <a:spcBef>
                <a:spcPts val="1600"/>
              </a:spcBef>
              <a:spcAft>
                <a:spcPts val="0"/>
              </a:spcAft>
              <a:buClr>
                <a:srgbClr val="000000"/>
              </a:buClr>
              <a:buSzPts val="1200"/>
              <a:buChar char="○"/>
              <a:defRPr>
                <a:solidFill>
                  <a:srgbClr val="000000"/>
                </a:solidFill>
              </a:defRPr>
            </a:lvl5pPr>
            <a:lvl6pPr marL="3657509" lvl="5" indent="-406390" algn="l">
              <a:lnSpc>
                <a:spcPct val="115000"/>
              </a:lnSpc>
              <a:spcBef>
                <a:spcPts val="1600"/>
              </a:spcBef>
              <a:spcAft>
                <a:spcPts val="0"/>
              </a:spcAft>
              <a:buClr>
                <a:srgbClr val="000000"/>
              </a:buClr>
              <a:buSzPts val="1200"/>
              <a:buChar char="■"/>
              <a:defRPr>
                <a:solidFill>
                  <a:srgbClr val="000000"/>
                </a:solidFill>
              </a:defRPr>
            </a:lvl6pPr>
            <a:lvl7pPr marL="4267093" lvl="6" indent="-406390" algn="l">
              <a:lnSpc>
                <a:spcPct val="115000"/>
              </a:lnSpc>
              <a:spcBef>
                <a:spcPts val="1600"/>
              </a:spcBef>
              <a:spcAft>
                <a:spcPts val="0"/>
              </a:spcAft>
              <a:buClr>
                <a:srgbClr val="000000"/>
              </a:buClr>
              <a:buSzPts val="1200"/>
              <a:buChar char="●"/>
              <a:defRPr>
                <a:solidFill>
                  <a:srgbClr val="000000"/>
                </a:solidFill>
              </a:defRPr>
            </a:lvl7pPr>
            <a:lvl8pPr marL="4876678" lvl="7" indent="-406390" algn="l">
              <a:lnSpc>
                <a:spcPct val="115000"/>
              </a:lnSpc>
              <a:spcBef>
                <a:spcPts val="1600"/>
              </a:spcBef>
              <a:spcAft>
                <a:spcPts val="0"/>
              </a:spcAft>
              <a:buClr>
                <a:srgbClr val="000000"/>
              </a:buClr>
              <a:buSzPts val="1200"/>
              <a:buChar char="○"/>
              <a:defRPr>
                <a:solidFill>
                  <a:srgbClr val="000000"/>
                </a:solidFill>
              </a:defRPr>
            </a:lvl8pPr>
            <a:lvl9pPr marL="5486263" lvl="8" indent="-406390" algn="l">
              <a:lnSpc>
                <a:spcPct val="115000"/>
              </a:lnSpc>
              <a:spcBef>
                <a:spcPts val="1600"/>
              </a:spcBef>
              <a:spcAft>
                <a:spcPts val="1600"/>
              </a:spcAft>
              <a:buClr>
                <a:srgbClr val="000000"/>
              </a:buClr>
              <a:buSzPts val="1200"/>
              <a:buChar char="■"/>
              <a:defRPr>
                <a:solidFill>
                  <a:srgbClr val="000000"/>
                </a:solidFill>
              </a:defRPr>
            </a:lvl9pPr>
          </a:lstStyle>
          <a:p>
            <a:endParaRPr dirty="0"/>
          </a:p>
        </p:txBody>
      </p:sp>
      <p:sp>
        <p:nvSpPr>
          <p:cNvPr id="5" name="Title 2">
            <a:extLst>
              <a:ext uri="{FF2B5EF4-FFF2-40B4-BE49-F238E27FC236}">
                <a16:creationId xmlns:a16="http://schemas.microsoft.com/office/drawing/2014/main" id="{D6ED675A-6B8F-4516-968E-DD3B42ADDC77}"/>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2057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83"/>
        <p:cNvGrpSpPr/>
        <p:nvPr/>
      </p:nvGrpSpPr>
      <p:grpSpPr>
        <a:xfrm>
          <a:off x="0" y="0"/>
          <a:ext cx="0" cy="0"/>
          <a:chOff x="0" y="0"/>
          <a:chExt cx="0" cy="0"/>
        </a:xfrm>
      </p:grpSpPr>
      <p:sp>
        <p:nvSpPr>
          <p:cNvPr id="85" name="Google Shape;85;p15"/>
          <p:cNvSpPr txBox="1">
            <a:spLocks noGrp="1"/>
          </p:cNvSpPr>
          <p:nvPr>
            <p:ph type="body" idx="1" hasCustomPrompt="1"/>
          </p:nvPr>
        </p:nvSpPr>
        <p:spPr>
          <a:xfrm>
            <a:off x="457200" y="1463040"/>
            <a:ext cx="4710611" cy="4555200"/>
          </a:xfrm>
          <a:prstGeom prst="rect">
            <a:avLst/>
          </a:prstGeom>
          <a:noFill/>
          <a:ln>
            <a:noFill/>
          </a:ln>
        </p:spPr>
        <p:txBody>
          <a:bodyPr spcFirstLastPara="1" wrap="square" lIns="0" tIns="0" rIns="0" bIns="0" anchor="t" anchorCtr="0">
            <a:normAutofit/>
          </a:bodyPr>
          <a:lstStyle>
            <a:lvl1pPr marL="0" lvl="0" indent="0" algn="l">
              <a:lnSpc>
                <a:spcPct val="115000"/>
              </a:lnSpc>
              <a:spcBef>
                <a:spcPts val="1600"/>
              </a:spcBef>
              <a:spcAft>
                <a:spcPts val="0"/>
              </a:spcAft>
              <a:buClr>
                <a:srgbClr val="000000"/>
              </a:buClr>
              <a:buSzPts val="1100"/>
              <a:buNone/>
              <a:defRPr sz="1467">
                <a:solidFill>
                  <a:srgbClr val="000000"/>
                </a:solidFill>
              </a:defRPr>
            </a:lvl1pPr>
            <a:lvl2pPr marL="1219170" lvl="1" indent="-397923" algn="l">
              <a:lnSpc>
                <a:spcPct val="115000"/>
              </a:lnSpc>
              <a:spcBef>
                <a:spcPts val="1600"/>
              </a:spcBef>
              <a:spcAft>
                <a:spcPts val="0"/>
              </a:spcAft>
              <a:buClr>
                <a:srgbClr val="000000"/>
              </a:buClr>
              <a:buSzPts val="1100"/>
              <a:buChar char="●"/>
              <a:defRPr sz="1467">
                <a:solidFill>
                  <a:srgbClr val="000000"/>
                </a:solidFill>
              </a:defRPr>
            </a:lvl2pPr>
            <a:lvl3pPr marL="1828754" lvl="2" indent="-397923" algn="l">
              <a:lnSpc>
                <a:spcPct val="115000"/>
              </a:lnSpc>
              <a:spcBef>
                <a:spcPts val="1600"/>
              </a:spcBef>
              <a:spcAft>
                <a:spcPts val="0"/>
              </a:spcAft>
              <a:buClr>
                <a:srgbClr val="000000"/>
              </a:buClr>
              <a:buSzPts val="1100"/>
              <a:buChar char="■"/>
              <a:defRPr sz="1467">
                <a:solidFill>
                  <a:srgbClr val="000000"/>
                </a:solidFill>
              </a:defRPr>
            </a:lvl3pPr>
            <a:lvl4pPr marL="2438339" lvl="3" indent="-397923" algn="l">
              <a:lnSpc>
                <a:spcPct val="115000"/>
              </a:lnSpc>
              <a:spcBef>
                <a:spcPts val="1600"/>
              </a:spcBef>
              <a:spcAft>
                <a:spcPts val="0"/>
              </a:spcAft>
              <a:buClr>
                <a:srgbClr val="000000"/>
              </a:buClr>
              <a:buSzPts val="1100"/>
              <a:buChar char="●"/>
              <a:defRPr sz="1467">
                <a:solidFill>
                  <a:srgbClr val="000000"/>
                </a:solidFill>
              </a:defRPr>
            </a:lvl4pPr>
            <a:lvl5pPr marL="3047924" lvl="4" indent="-397923" algn="l">
              <a:lnSpc>
                <a:spcPct val="115000"/>
              </a:lnSpc>
              <a:spcBef>
                <a:spcPts val="1600"/>
              </a:spcBef>
              <a:spcAft>
                <a:spcPts val="0"/>
              </a:spcAft>
              <a:buClr>
                <a:srgbClr val="000000"/>
              </a:buClr>
              <a:buSzPts val="1100"/>
              <a:buChar char="○"/>
              <a:defRPr sz="1467">
                <a:solidFill>
                  <a:srgbClr val="000000"/>
                </a:solidFill>
              </a:defRPr>
            </a:lvl5pPr>
            <a:lvl6pPr marL="3657509" lvl="5" indent="-397923" algn="l">
              <a:lnSpc>
                <a:spcPct val="115000"/>
              </a:lnSpc>
              <a:spcBef>
                <a:spcPts val="1600"/>
              </a:spcBef>
              <a:spcAft>
                <a:spcPts val="0"/>
              </a:spcAft>
              <a:buClr>
                <a:srgbClr val="000000"/>
              </a:buClr>
              <a:buSzPts val="1100"/>
              <a:buChar char="■"/>
              <a:defRPr sz="1467">
                <a:solidFill>
                  <a:srgbClr val="000000"/>
                </a:solidFill>
              </a:defRPr>
            </a:lvl6pPr>
            <a:lvl7pPr marL="4267093" lvl="6" indent="-397923" algn="l">
              <a:lnSpc>
                <a:spcPct val="115000"/>
              </a:lnSpc>
              <a:spcBef>
                <a:spcPts val="1600"/>
              </a:spcBef>
              <a:spcAft>
                <a:spcPts val="0"/>
              </a:spcAft>
              <a:buClr>
                <a:srgbClr val="000000"/>
              </a:buClr>
              <a:buSzPts val="1100"/>
              <a:buChar char="●"/>
              <a:defRPr sz="1467">
                <a:solidFill>
                  <a:srgbClr val="000000"/>
                </a:solidFill>
              </a:defRPr>
            </a:lvl7pPr>
            <a:lvl8pPr marL="4876678" lvl="7" indent="-397923" algn="l">
              <a:lnSpc>
                <a:spcPct val="115000"/>
              </a:lnSpc>
              <a:spcBef>
                <a:spcPts val="1600"/>
              </a:spcBef>
              <a:spcAft>
                <a:spcPts val="0"/>
              </a:spcAft>
              <a:buClr>
                <a:srgbClr val="000000"/>
              </a:buClr>
              <a:buSzPts val="1100"/>
              <a:buChar char="○"/>
              <a:defRPr sz="1467">
                <a:solidFill>
                  <a:srgbClr val="000000"/>
                </a:solidFill>
              </a:defRPr>
            </a:lvl8pPr>
            <a:lvl9pPr marL="5486263" lvl="8" indent="-397923" algn="l">
              <a:lnSpc>
                <a:spcPct val="115000"/>
              </a:lnSpc>
              <a:spcBef>
                <a:spcPts val="1600"/>
              </a:spcBef>
              <a:spcAft>
                <a:spcPts val="1600"/>
              </a:spcAft>
              <a:buClr>
                <a:srgbClr val="000000"/>
              </a:buClr>
              <a:buSzPts val="1100"/>
              <a:buChar char="■"/>
              <a:defRPr sz="1467">
                <a:solidFill>
                  <a:srgbClr val="000000"/>
                </a:solidFill>
              </a:defRPr>
            </a:lvl9pPr>
          </a:lstStyle>
          <a:p>
            <a:r>
              <a:rPr lang="en-US" dirty="0" err="1"/>
              <a:t>Fsafa</a:t>
            </a:r>
            <a:endParaRPr lang="en-US" dirty="0"/>
          </a:p>
          <a:p>
            <a:r>
              <a:rPr lang="en-US" dirty="0" err="1"/>
              <a:t>fsfdaf</a:t>
            </a:r>
            <a:endParaRPr dirty="0"/>
          </a:p>
        </p:txBody>
      </p:sp>
      <p:sp>
        <p:nvSpPr>
          <p:cNvPr id="4" name="Title 2">
            <a:extLst>
              <a:ext uri="{FF2B5EF4-FFF2-40B4-BE49-F238E27FC236}">
                <a16:creationId xmlns:a16="http://schemas.microsoft.com/office/drawing/2014/main" id="{DC8D483A-B9A1-461F-9FFA-D97E20C7C52C}"/>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739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2 Graphics" userDrawn="1">
  <p:cSld name="Title and 2 Graphics">
    <p:spTree>
      <p:nvGrpSpPr>
        <p:cNvPr id="1" name="Shape 251"/>
        <p:cNvGrpSpPr/>
        <p:nvPr/>
      </p:nvGrpSpPr>
      <p:grpSpPr>
        <a:xfrm>
          <a:off x="0" y="0"/>
          <a:ext cx="0" cy="0"/>
          <a:chOff x="0" y="0"/>
          <a:chExt cx="0" cy="0"/>
        </a:xfrm>
      </p:grpSpPr>
      <p:sp>
        <p:nvSpPr>
          <p:cNvPr id="253" name="Google Shape;253;p41"/>
          <p:cNvSpPr txBox="1">
            <a:spLocks noGrp="1"/>
          </p:cNvSpPr>
          <p:nvPr>
            <p:ph type="body" idx="1"/>
          </p:nvPr>
        </p:nvSpPr>
        <p:spPr>
          <a:xfrm>
            <a:off x="314000" y="4194048"/>
            <a:ext cx="5328000" cy="1828800"/>
          </a:xfrm>
          <a:prstGeom prst="rect">
            <a:avLst/>
          </a:prstGeom>
          <a:noFill/>
          <a:ln>
            <a:noFill/>
          </a:ln>
        </p:spPr>
        <p:txBody>
          <a:bodyPr spcFirstLastPara="1" wrap="square" lIns="91425" tIns="91425" rIns="91425" bIns="91425" anchor="t" anchorCtr="0">
            <a:noAutofit/>
          </a:bodyPr>
          <a:lstStyle>
            <a:lvl1pPr marL="609585" lvl="0" indent="-406390" algn="ctr">
              <a:lnSpc>
                <a:spcPct val="115000"/>
              </a:lnSpc>
              <a:spcBef>
                <a:spcPts val="1600"/>
              </a:spcBef>
              <a:spcAft>
                <a:spcPts val="0"/>
              </a:spcAft>
              <a:buClr>
                <a:srgbClr val="000000"/>
              </a:buClr>
              <a:buSzPts val="1200"/>
              <a:buChar char="■"/>
              <a:defRPr sz="1400" dirty="0"/>
            </a:lvl1pPr>
            <a:lvl2pPr marL="1219170" lvl="1" indent="-406390" algn="ctr">
              <a:lnSpc>
                <a:spcPct val="115000"/>
              </a:lnSpc>
              <a:spcBef>
                <a:spcPts val="1600"/>
              </a:spcBef>
              <a:spcAft>
                <a:spcPts val="0"/>
              </a:spcAft>
              <a:buClr>
                <a:srgbClr val="000000"/>
              </a:buClr>
              <a:buSzPts val="1200"/>
              <a:buChar char="■"/>
              <a:defRPr>
                <a:solidFill>
                  <a:srgbClr val="000000"/>
                </a:solidFill>
              </a:defRPr>
            </a:lvl2pPr>
            <a:lvl3pPr marL="1828754" lvl="2" indent="-406390" algn="ctr">
              <a:lnSpc>
                <a:spcPct val="115000"/>
              </a:lnSpc>
              <a:spcBef>
                <a:spcPts val="1600"/>
              </a:spcBef>
              <a:spcAft>
                <a:spcPts val="0"/>
              </a:spcAft>
              <a:buClr>
                <a:srgbClr val="000000"/>
              </a:buClr>
              <a:buSzPts val="1200"/>
              <a:buChar char="■"/>
              <a:defRPr>
                <a:solidFill>
                  <a:srgbClr val="000000"/>
                </a:solidFill>
              </a:defRPr>
            </a:lvl3pPr>
            <a:lvl4pPr marL="2438339" lvl="3" indent="-406390" algn="ctr">
              <a:lnSpc>
                <a:spcPct val="115000"/>
              </a:lnSpc>
              <a:spcBef>
                <a:spcPts val="1600"/>
              </a:spcBef>
              <a:spcAft>
                <a:spcPts val="0"/>
              </a:spcAft>
              <a:buClr>
                <a:srgbClr val="000000"/>
              </a:buClr>
              <a:buSzPts val="1200"/>
              <a:buChar char="■"/>
              <a:defRPr>
                <a:solidFill>
                  <a:srgbClr val="000000"/>
                </a:solidFill>
              </a:defRPr>
            </a:lvl4pPr>
            <a:lvl5pPr marL="3047924" lvl="4" indent="-406390" algn="ctr">
              <a:lnSpc>
                <a:spcPct val="115000"/>
              </a:lnSpc>
              <a:spcBef>
                <a:spcPts val="1600"/>
              </a:spcBef>
              <a:spcAft>
                <a:spcPts val="0"/>
              </a:spcAft>
              <a:buClr>
                <a:srgbClr val="000000"/>
              </a:buClr>
              <a:buSzPts val="1200"/>
              <a:buChar char="■"/>
              <a:defRPr>
                <a:solidFill>
                  <a:srgbClr val="000000"/>
                </a:solidFill>
              </a:defRPr>
            </a:lvl5pPr>
            <a:lvl6pPr marL="3657509" lvl="5" indent="-406390" algn="ctr">
              <a:lnSpc>
                <a:spcPct val="115000"/>
              </a:lnSpc>
              <a:spcBef>
                <a:spcPts val="1600"/>
              </a:spcBef>
              <a:spcAft>
                <a:spcPts val="0"/>
              </a:spcAft>
              <a:buClr>
                <a:srgbClr val="000000"/>
              </a:buClr>
              <a:buSzPts val="1200"/>
              <a:buChar char="■"/>
              <a:defRPr>
                <a:solidFill>
                  <a:srgbClr val="000000"/>
                </a:solidFill>
              </a:defRPr>
            </a:lvl6pPr>
            <a:lvl7pPr marL="4267093" lvl="6" indent="-406390" algn="ctr">
              <a:lnSpc>
                <a:spcPct val="115000"/>
              </a:lnSpc>
              <a:spcBef>
                <a:spcPts val="1600"/>
              </a:spcBef>
              <a:spcAft>
                <a:spcPts val="0"/>
              </a:spcAft>
              <a:buClr>
                <a:srgbClr val="000000"/>
              </a:buClr>
              <a:buSzPts val="1200"/>
              <a:buChar char="■"/>
              <a:defRPr>
                <a:solidFill>
                  <a:srgbClr val="000000"/>
                </a:solidFill>
              </a:defRPr>
            </a:lvl7pPr>
            <a:lvl8pPr marL="4876678" lvl="7" indent="-406390" algn="ctr">
              <a:lnSpc>
                <a:spcPct val="115000"/>
              </a:lnSpc>
              <a:spcBef>
                <a:spcPts val="1600"/>
              </a:spcBef>
              <a:spcAft>
                <a:spcPts val="0"/>
              </a:spcAft>
              <a:buClr>
                <a:srgbClr val="000000"/>
              </a:buClr>
              <a:buSzPts val="1200"/>
              <a:buChar char="■"/>
              <a:defRPr>
                <a:solidFill>
                  <a:srgbClr val="000000"/>
                </a:solidFill>
              </a:defRPr>
            </a:lvl8pPr>
            <a:lvl9pPr marL="5486263" lvl="8" indent="-406390" algn="ctr">
              <a:lnSpc>
                <a:spcPct val="115000"/>
              </a:lnSpc>
              <a:spcBef>
                <a:spcPts val="1600"/>
              </a:spcBef>
              <a:spcAft>
                <a:spcPts val="1600"/>
              </a:spcAft>
              <a:buClr>
                <a:srgbClr val="000000"/>
              </a:buClr>
              <a:buSzPts val="1200"/>
              <a:buChar char="■"/>
              <a:defRPr>
                <a:solidFill>
                  <a:srgbClr val="000000"/>
                </a:solidFill>
              </a:defRPr>
            </a:lvl9pPr>
          </a:lstStyle>
          <a:p>
            <a:endParaRPr dirty="0"/>
          </a:p>
        </p:txBody>
      </p:sp>
      <p:sp>
        <p:nvSpPr>
          <p:cNvPr id="254" name="Google Shape;254;p41"/>
          <p:cNvSpPr txBox="1">
            <a:spLocks noGrp="1"/>
          </p:cNvSpPr>
          <p:nvPr>
            <p:ph type="body" idx="2"/>
          </p:nvPr>
        </p:nvSpPr>
        <p:spPr>
          <a:xfrm>
            <a:off x="6364231" y="4194048"/>
            <a:ext cx="5328000" cy="1828800"/>
          </a:xfrm>
          <a:prstGeom prst="rect">
            <a:avLst/>
          </a:prstGeom>
          <a:noFill/>
          <a:ln>
            <a:noFill/>
          </a:ln>
        </p:spPr>
        <p:txBody>
          <a:bodyPr spcFirstLastPara="1" wrap="square" lIns="91425" tIns="91425" rIns="91425" bIns="91425" anchor="t" anchorCtr="0">
            <a:noAutofit/>
          </a:bodyPr>
          <a:lstStyle>
            <a:lvl1pPr marL="609585" lvl="0" indent="-406390" algn="ctr">
              <a:lnSpc>
                <a:spcPct val="115000"/>
              </a:lnSpc>
              <a:spcBef>
                <a:spcPts val="1600"/>
              </a:spcBef>
              <a:spcAft>
                <a:spcPts val="0"/>
              </a:spcAft>
              <a:buClr>
                <a:srgbClr val="000000"/>
              </a:buClr>
              <a:buSzPts val="1200"/>
              <a:buChar char="■"/>
              <a:defRPr sz="1400" dirty="0"/>
            </a:lvl1pPr>
            <a:lvl2pPr marL="1219170" lvl="1" indent="-406390" algn="ctr">
              <a:lnSpc>
                <a:spcPct val="115000"/>
              </a:lnSpc>
              <a:spcBef>
                <a:spcPts val="1600"/>
              </a:spcBef>
              <a:spcAft>
                <a:spcPts val="0"/>
              </a:spcAft>
              <a:buClr>
                <a:srgbClr val="000000"/>
              </a:buClr>
              <a:buSzPts val="1200"/>
              <a:buChar char="■"/>
              <a:defRPr>
                <a:solidFill>
                  <a:srgbClr val="000000"/>
                </a:solidFill>
              </a:defRPr>
            </a:lvl2pPr>
            <a:lvl3pPr marL="1828754" lvl="2" indent="-406390" algn="ctr">
              <a:lnSpc>
                <a:spcPct val="115000"/>
              </a:lnSpc>
              <a:spcBef>
                <a:spcPts val="1600"/>
              </a:spcBef>
              <a:spcAft>
                <a:spcPts val="0"/>
              </a:spcAft>
              <a:buClr>
                <a:srgbClr val="000000"/>
              </a:buClr>
              <a:buSzPts val="1200"/>
              <a:buChar char="■"/>
              <a:defRPr>
                <a:solidFill>
                  <a:srgbClr val="000000"/>
                </a:solidFill>
              </a:defRPr>
            </a:lvl3pPr>
            <a:lvl4pPr marL="2438339" lvl="3" indent="-406390" algn="ctr">
              <a:lnSpc>
                <a:spcPct val="115000"/>
              </a:lnSpc>
              <a:spcBef>
                <a:spcPts val="1600"/>
              </a:spcBef>
              <a:spcAft>
                <a:spcPts val="0"/>
              </a:spcAft>
              <a:buClr>
                <a:srgbClr val="000000"/>
              </a:buClr>
              <a:buSzPts val="1200"/>
              <a:buChar char="■"/>
              <a:defRPr>
                <a:solidFill>
                  <a:srgbClr val="000000"/>
                </a:solidFill>
              </a:defRPr>
            </a:lvl4pPr>
            <a:lvl5pPr marL="3047924" lvl="4" indent="-406390" algn="ctr">
              <a:lnSpc>
                <a:spcPct val="115000"/>
              </a:lnSpc>
              <a:spcBef>
                <a:spcPts val="1600"/>
              </a:spcBef>
              <a:spcAft>
                <a:spcPts val="0"/>
              </a:spcAft>
              <a:buClr>
                <a:srgbClr val="000000"/>
              </a:buClr>
              <a:buSzPts val="1200"/>
              <a:buChar char="■"/>
              <a:defRPr>
                <a:solidFill>
                  <a:srgbClr val="000000"/>
                </a:solidFill>
              </a:defRPr>
            </a:lvl5pPr>
            <a:lvl6pPr marL="3657509" lvl="5" indent="-406390" algn="ctr">
              <a:lnSpc>
                <a:spcPct val="115000"/>
              </a:lnSpc>
              <a:spcBef>
                <a:spcPts val="1600"/>
              </a:spcBef>
              <a:spcAft>
                <a:spcPts val="0"/>
              </a:spcAft>
              <a:buClr>
                <a:srgbClr val="000000"/>
              </a:buClr>
              <a:buSzPts val="1200"/>
              <a:buChar char="■"/>
              <a:defRPr>
                <a:solidFill>
                  <a:srgbClr val="000000"/>
                </a:solidFill>
              </a:defRPr>
            </a:lvl6pPr>
            <a:lvl7pPr marL="4267093" lvl="6" indent="-406390" algn="ctr">
              <a:lnSpc>
                <a:spcPct val="115000"/>
              </a:lnSpc>
              <a:spcBef>
                <a:spcPts val="1600"/>
              </a:spcBef>
              <a:spcAft>
                <a:spcPts val="0"/>
              </a:spcAft>
              <a:buClr>
                <a:srgbClr val="000000"/>
              </a:buClr>
              <a:buSzPts val="1200"/>
              <a:buChar char="■"/>
              <a:defRPr>
                <a:solidFill>
                  <a:srgbClr val="000000"/>
                </a:solidFill>
              </a:defRPr>
            </a:lvl7pPr>
            <a:lvl8pPr marL="4876678" lvl="7" indent="-406390" algn="ctr">
              <a:lnSpc>
                <a:spcPct val="115000"/>
              </a:lnSpc>
              <a:spcBef>
                <a:spcPts val="1600"/>
              </a:spcBef>
              <a:spcAft>
                <a:spcPts val="0"/>
              </a:spcAft>
              <a:buClr>
                <a:srgbClr val="000000"/>
              </a:buClr>
              <a:buSzPts val="1200"/>
              <a:buChar char="■"/>
              <a:defRPr>
                <a:solidFill>
                  <a:srgbClr val="000000"/>
                </a:solidFill>
              </a:defRPr>
            </a:lvl8pPr>
            <a:lvl9pPr marL="5486263" lvl="8" indent="-406390" algn="ctr">
              <a:lnSpc>
                <a:spcPct val="115000"/>
              </a:lnSpc>
              <a:spcBef>
                <a:spcPts val="1600"/>
              </a:spcBef>
              <a:spcAft>
                <a:spcPts val="1600"/>
              </a:spcAft>
              <a:buClr>
                <a:srgbClr val="000000"/>
              </a:buClr>
              <a:buSzPts val="1200"/>
              <a:buChar char="■"/>
              <a:defRPr>
                <a:solidFill>
                  <a:srgbClr val="000000"/>
                </a:solidFill>
              </a:defRPr>
            </a:lvl9pPr>
          </a:lstStyle>
          <a:p>
            <a:endParaRPr dirty="0"/>
          </a:p>
        </p:txBody>
      </p:sp>
      <p:sp>
        <p:nvSpPr>
          <p:cNvPr id="5" name="Title 2">
            <a:extLst>
              <a:ext uri="{FF2B5EF4-FFF2-40B4-BE49-F238E27FC236}">
                <a16:creationId xmlns:a16="http://schemas.microsoft.com/office/drawing/2014/main" id="{B859E374-DDE8-4D1B-A54F-E055E59DB7DF}"/>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86348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3 Graphics" userDrawn="1">
  <p:cSld name="Title and 3 Graphics">
    <p:spTree>
      <p:nvGrpSpPr>
        <p:cNvPr id="1" name="Shape 255"/>
        <p:cNvGrpSpPr/>
        <p:nvPr/>
      </p:nvGrpSpPr>
      <p:grpSpPr>
        <a:xfrm>
          <a:off x="0" y="0"/>
          <a:ext cx="0" cy="0"/>
          <a:chOff x="0" y="0"/>
          <a:chExt cx="0" cy="0"/>
        </a:xfrm>
      </p:grpSpPr>
      <p:sp>
        <p:nvSpPr>
          <p:cNvPr id="257" name="Google Shape;257;p42"/>
          <p:cNvSpPr txBox="1">
            <a:spLocks noGrp="1"/>
          </p:cNvSpPr>
          <p:nvPr>
            <p:ph type="body" idx="1"/>
          </p:nvPr>
        </p:nvSpPr>
        <p:spPr>
          <a:xfrm>
            <a:off x="314000" y="4194048"/>
            <a:ext cx="3285200" cy="1828800"/>
          </a:xfrm>
          <a:prstGeom prst="rect">
            <a:avLst/>
          </a:prstGeom>
          <a:noFill/>
          <a:ln>
            <a:noFill/>
          </a:ln>
        </p:spPr>
        <p:txBody>
          <a:bodyPr spcFirstLastPara="1" wrap="square" lIns="91425" tIns="91425" rIns="91425" bIns="91425" anchor="t" anchorCtr="0">
            <a:noAutofit/>
          </a:bodyPr>
          <a:lstStyle>
            <a:lvl1pPr marL="609585" lvl="0" indent="-406390" algn="ctr">
              <a:lnSpc>
                <a:spcPct val="115000"/>
              </a:lnSpc>
              <a:spcBef>
                <a:spcPts val="1600"/>
              </a:spcBef>
              <a:spcAft>
                <a:spcPts val="0"/>
              </a:spcAft>
              <a:buClr>
                <a:srgbClr val="000000"/>
              </a:buClr>
              <a:buSzPts val="1200"/>
              <a:buFont typeface="Arial" panose="020B0604020202020204" pitchFamily="34" charset="0"/>
              <a:buChar char="•"/>
              <a:defRPr sz="1600">
                <a:solidFill>
                  <a:srgbClr val="000000"/>
                </a:solidFill>
              </a:defRPr>
            </a:lvl1pPr>
            <a:lvl2pPr marL="1219170" lvl="1" indent="-406390" algn="ctr">
              <a:lnSpc>
                <a:spcPct val="115000"/>
              </a:lnSpc>
              <a:spcBef>
                <a:spcPts val="1600"/>
              </a:spcBef>
              <a:spcAft>
                <a:spcPts val="0"/>
              </a:spcAft>
              <a:buClr>
                <a:srgbClr val="000000"/>
              </a:buClr>
              <a:buSzPts val="1200"/>
              <a:buChar char="■"/>
              <a:defRPr>
                <a:solidFill>
                  <a:srgbClr val="000000"/>
                </a:solidFill>
              </a:defRPr>
            </a:lvl2pPr>
            <a:lvl3pPr marL="1828754" lvl="2" indent="-406390" algn="ctr">
              <a:lnSpc>
                <a:spcPct val="115000"/>
              </a:lnSpc>
              <a:spcBef>
                <a:spcPts val="1600"/>
              </a:spcBef>
              <a:spcAft>
                <a:spcPts val="0"/>
              </a:spcAft>
              <a:buClr>
                <a:srgbClr val="000000"/>
              </a:buClr>
              <a:buSzPts val="1200"/>
              <a:buChar char="■"/>
              <a:defRPr>
                <a:solidFill>
                  <a:srgbClr val="000000"/>
                </a:solidFill>
              </a:defRPr>
            </a:lvl3pPr>
            <a:lvl4pPr marL="2438339" lvl="3" indent="-406390" algn="ctr">
              <a:lnSpc>
                <a:spcPct val="115000"/>
              </a:lnSpc>
              <a:spcBef>
                <a:spcPts val="1600"/>
              </a:spcBef>
              <a:spcAft>
                <a:spcPts val="0"/>
              </a:spcAft>
              <a:buClr>
                <a:srgbClr val="000000"/>
              </a:buClr>
              <a:buSzPts val="1200"/>
              <a:buChar char="■"/>
              <a:defRPr>
                <a:solidFill>
                  <a:srgbClr val="000000"/>
                </a:solidFill>
              </a:defRPr>
            </a:lvl4pPr>
            <a:lvl5pPr marL="3047924" lvl="4" indent="-406390" algn="ctr">
              <a:lnSpc>
                <a:spcPct val="115000"/>
              </a:lnSpc>
              <a:spcBef>
                <a:spcPts val="1600"/>
              </a:spcBef>
              <a:spcAft>
                <a:spcPts val="0"/>
              </a:spcAft>
              <a:buClr>
                <a:srgbClr val="000000"/>
              </a:buClr>
              <a:buSzPts val="1200"/>
              <a:buChar char="■"/>
              <a:defRPr>
                <a:solidFill>
                  <a:srgbClr val="000000"/>
                </a:solidFill>
              </a:defRPr>
            </a:lvl5pPr>
            <a:lvl6pPr marL="3657509" lvl="5" indent="-406390" algn="ctr">
              <a:lnSpc>
                <a:spcPct val="115000"/>
              </a:lnSpc>
              <a:spcBef>
                <a:spcPts val="1600"/>
              </a:spcBef>
              <a:spcAft>
                <a:spcPts val="0"/>
              </a:spcAft>
              <a:buClr>
                <a:srgbClr val="000000"/>
              </a:buClr>
              <a:buSzPts val="1200"/>
              <a:buChar char="■"/>
              <a:defRPr>
                <a:solidFill>
                  <a:srgbClr val="000000"/>
                </a:solidFill>
              </a:defRPr>
            </a:lvl6pPr>
            <a:lvl7pPr marL="4267093" lvl="6" indent="-406390" algn="ctr">
              <a:lnSpc>
                <a:spcPct val="115000"/>
              </a:lnSpc>
              <a:spcBef>
                <a:spcPts val="1600"/>
              </a:spcBef>
              <a:spcAft>
                <a:spcPts val="0"/>
              </a:spcAft>
              <a:buClr>
                <a:srgbClr val="000000"/>
              </a:buClr>
              <a:buSzPts val="1200"/>
              <a:buChar char="■"/>
              <a:defRPr>
                <a:solidFill>
                  <a:srgbClr val="000000"/>
                </a:solidFill>
              </a:defRPr>
            </a:lvl7pPr>
            <a:lvl8pPr marL="4876678" lvl="7" indent="-406390" algn="ctr">
              <a:lnSpc>
                <a:spcPct val="115000"/>
              </a:lnSpc>
              <a:spcBef>
                <a:spcPts val="1600"/>
              </a:spcBef>
              <a:spcAft>
                <a:spcPts val="0"/>
              </a:spcAft>
              <a:buClr>
                <a:srgbClr val="000000"/>
              </a:buClr>
              <a:buSzPts val="1200"/>
              <a:buChar char="■"/>
              <a:defRPr>
                <a:solidFill>
                  <a:srgbClr val="000000"/>
                </a:solidFill>
              </a:defRPr>
            </a:lvl8pPr>
            <a:lvl9pPr marL="5486263" lvl="8" indent="-406390" algn="ctr">
              <a:lnSpc>
                <a:spcPct val="115000"/>
              </a:lnSpc>
              <a:spcBef>
                <a:spcPts val="1600"/>
              </a:spcBef>
              <a:spcAft>
                <a:spcPts val="1600"/>
              </a:spcAft>
              <a:buClr>
                <a:srgbClr val="000000"/>
              </a:buClr>
              <a:buSzPts val="1200"/>
              <a:buChar char="■"/>
              <a:defRPr>
                <a:solidFill>
                  <a:srgbClr val="000000"/>
                </a:solidFill>
              </a:defRPr>
            </a:lvl9pPr>
          </a:lstStyle>
          <a:p>
            <a:endParaRPr dirty="0"/>
          </a:p>
        </p:txBody>
      </p:sp>
      <p:sp>
        <p:nvSpPr>
          <p:cNvPr id="258" name="Google Shape;258;p42"/>
          <p:cNvSpPr txBox="1">
            <a:spLocks noGrp="1"/>
          </p:cNvSpPr>
          <p:nvPr>
            <p:ph type="body" idx="2"/>
          </p:nvPr>
        </p:nvSpPr>
        <p:spPr>
          <a:xfrm>
            <a:off x="4412816" y="4194048"/>
            <a:ext cx="3259200" cy="1828800"/>
          </a:xfrm>
          <a:prstGeom prst="rect">
            <a:avLst/>
          </a:prstGeom>
          <a:noFill/>
          <a:ln>
            <a:noFill/>
          </a:ln>
        </p:spPr>
        <p:txBody>
          <a:bodyPr spcFirstLastPara="1" wrap="square" lIns="91425" tIns="91425" rIns="91425" bIns="91425" anchor="t" anchorCtr="0">
            <a:noAutofit/>
          </a:bodyPr>
          <a:lstStyle>
            <a:lvl1pPr marL="609585" lvl="0" indent="-406390" algn="ctr">
              <a:lnSpc>
                <a:spcPct val="115000"/>
              </a:lnSpc>
              <a:spcBef>
                <a:spcPts val="1600"/>
              </a:spcBef>
              <a:spcAft>
                <a:spcPts val="0"/>
              </a:spcAft>
              <a:buClr>
                <a:srgbClr val="000000"/>
              </a:buClr>
              <a:buSzPts val="1200"/>
              <a:buFont typeface="Arial" panose="020B0604020202020204" pitchFamily="34" charset="0"/>
              <a:buChar char="•"/>
              <a:defRPr sz="1600">
                <a:solidFill>
                  <a:srgbClr val="000000"/>
                </a:solidFill>
              </a:defRPr>
            </a:lvl1pPr>
            <a:lvl2pPr marL="1219170" lvl="1" indent="-406390" algn="ctr">
              <a:lnSpc>
                <a:spcPct val="115000"/>
              </a:lnSpc>
              <a:spcBef>
                <a:spcPts val="1600"/>
              </a:spcBef>
              <a:spcAft>
                <a:spcPts val="0"/>
              </a:spcAft>
              <a:buClr>
                <a:srgbClr val="000000"/>
              </a:buClr>
              <a:buSzPts val="1200"/>
              <a:buChar char="■"/>
              <a:defRPr>
                <a:solidFill>
                  <a:srgbClr val="000000"/>
                </a:solidFill>
              </a:defRPr>
            </a:lvl2pPr>
            <a:lvl3pPr marL="1828754" lvl="2" indent="-406390" algn="ctr">
              <a:lnSpc>
                <a:spcPct val="115000"/>
              </a:lnSpc>
              <a:spcBef>
                <a:spcPts val="1600"/>
              </a:spcBef>
              <a:spcAft>
                <a:spcPts val="0"/>
              </a:spcAft>
              <a:buClr>
                <a:srgbClr val="000000"/>
              </a:buClr>
              <a:buSzPts val="1200"/>
              <a:buChar char="■"/>
              <a:defRPr>
                <a:solidFill>
                  <a:srgbClr val="000000"/>
                </a:solidFill>
              </a:defRPr>
            </a:lvl3pPr>
            <a:lvl4pPr marL="2438339" lvl="3" indent="-406390" algn="ctr">
              <a:lnSpc>
                <a:spcPct val="115000"/>
              </a:lnSpc>
              <a:spcBef>
                <a:spcPts val="1600"/>
              </a:spcBef>
              <a:spcAft>
                <a:spcPts val="0"/>
              </a:spcAft>
              <a:buClr>
                <a:srgbClr val="000000"/>
              </a:buClr>
              <a:buSzPts val="1200"/>
              <a:buChar char="■"/>
              <a:defRPr>
                <a:solidFill>
                  <a:srgbClr val="000000"/>
                </a:solidFill>
              </a:defRPr>
            </a:lvl4pPr>
            <a:lvl5pPr marL="3047924" lvl="4" indent="-406390" algn="ctr">
              <a:lnSpc>
                <a:spcPct val="115000"/>
              </a:lnSpc>
              <a:spcBef>
                <a:spcPts val="1600"/>
              </a:spcBef>
              <a:spcAft>
                <a:spcPts val="0"/>
              </a:spcAft>
              <a:buClr>
                <a:srgbClr val="000000"/>
              </a:buClr>
              <a:buSzPts val="1200"/>
              <a:buChar char="■"/>
              <a:defRPr>
                <a:solidFill>
                  <a:srgbClr val="000000"/>
                </a:solidFill>
              </a:defRPr>
            </a:lvl5pPr>
            <a:lvl6pPr marL="3657509" lvl="5" indent="-406390" algn="ctr">
              <a:lnSpc>
                <a:spcPct val="115000"/>
              </a:lnSpc>
              <a:spcBef>
                <a:spcPts val="1600"/>
              </a:spcBef>
              <a:spcAft>
                <a:spcPts val="0"/>
              </a:spcAft>
              <a:buClr>
                <a:srgbClr val="000000"/>
              </a:buClr>
              <a:buSzPts val="1200"/>
              <a:buChar char="■"/>
              <a:defRPr>
                <a:solidFill>
                  <a:srgbClr val="000000"/>
                </a:solidFill>
              </a:defRPr>
            </a:lvl6pPr>
            <a:lvl7pPr marL="4267093" lvl="6" indent="-406390" algn="ctr">
              <a:lnSpc>
                <a:spcPct val="115000"/>
              </a:lnSpc>
              <a:spcBef>
                <a:spcPts val="1600"/>
              </a:spcBef>
              <a:spcAft>
                <a:spcPts val="0"/>
              </a:spcAft>
              <a:buClr>
                <a:srgbClr val="000000"/>
              </a:buClr>
              <a:buSzPts val="1200"/>
              <a:buChar char="■"/>
              <a:defRPr>
                <a:solidFill>
                  <a:srgbClr val="000000"/>
                </a:solidFill>
              </a:defRPr>
            </a:lvl7pPr>
            <a:lvl8pPr marL="4876678" lvl="7" indent="-406390" algn="ctr">
              <a:lnSpc>
                <a:spcPct val="115000"/>
              </a:lnSpc>
              <a:spcBef>
                <a:spcPts val="1600"/>
              </a:spcBef>
              <a:spcAft>
                <a:spcPts val="0"/>
              </a:spcAft>
              <a:buClr>
                <a:srgbClr val="000000"/>
              </a:buClr>
              <a:buSzPts val="1200"/>
              <a:buChar char="■"/>
              <a:defRPr>
                <a:solidFill>
                  <a:srgbClr val="000000"/>
                </a:solidFill>
              </a:defRPr>
            </a:lvl8pPr>
            <a:lvl9pPr marL="5486263" lvl="8" indent="-406390" algn="ctr">
              <a:lnSpc>
                <a:spcPct val="115000"/>
              </a:lnSpc>
              <a:spcBef>
                <a:spcPts val="1600"/>
              </a:spcBef>
              <a:spcAft>
                <a:spcPts val="1600"/>
              </a:spcAft>
              <a:buClr>
                <a:srgbClr val="000000"/>
              </a:buClr>
              <a:buSzPts val="1200"/>
              <a:buChar char="■"/>
              <a:defRPr>
                <a:solidFill>
                  <a:srgbClr val="000000"/>
                </a:solidFill>
              </a:defRPr>
            </a:lvl9pPr>
          </a:lstStyle>
          <a:p>
            <a:endParaRPr/>
          </a:p>
        </p:txBody>
      </p:sp>
      <p:sp>
        <p:nvSpPr>
          <p:cNvPr id="259" name="Google Shape;259;p42"/>
          <p:cNvSpPr txBox="1">
            <a:spLocks noGrp="1"/>
          </p:cNvSpPr>
          <p:nvPr>
            <p:ph type="body" idx="3"/>
          </p:nvPr>
        </p:nvSpPr>
        <p:spPr>
          <a:xfrm>
            <a:off x="8485632" y="4194048"/>
            <a:ext cx="3259200" cy="1828800"/>
          </a:xfrm>
          <a:prstGeom prst="rect">
            <a:avLst/>
          </a:prstGeom>
          <a:noFill/>
          <a:ln>
            <a:noFill/>
          </a:ln>
        </p:spPr>
        <p:txBody>
          <a:bodyPr spcFirstLastPara="1" wrap="square" lIns="91425" tIns="91425" rIns="91425" bIns="91425" anchor="t" anchorCtr="0">
            <a:noAutofit/>
          </a:bodyPr>
          <a:lstStyle>
            <a:lvl1pPr marL="609585" lvl="0" indent="-406390" algn="ctr">
              <a:lnSpc>
                <a:spcPct val="115000"/>
              </a:lnSpc>
              <a:spcBef>
                <a:spcPts val="1600"/>
              </a:spcBef>
              <a:spcAft>
                <a:spcPts val="0"/>
              </a:spcAft>
              <a:buClr>
                <a:srgbClr val="000000"/>
              </a:buClr>
              <a:buSzPts val="1200"/>
              <a:buFont typeface="Arial" panose="020B0604020202020204" pitchFamily="34" charset="0"/>
              <a:buChar char="•"/>
              <a:defRPr sz="1600">
                <a:solidFill>
                  <a:srgbClr val="000000"/>
                </a:solidFill>
              </a:defRPr>
            </a:lvl1pPr>
            <a:lvl2pPr marL="1219170" lvl="1" indent="-406390" algn="ctr">
              <a:lnSpc>
                <a:spcPct val="115000"/>
              </a:lnSpc>
              <a:spcBef>
                <a:spcPts val="1600"/>
              </a:spcBef>
              <a:spcAft>
                <a:spcPts val="0"/>
              </a:spcAft>
              <a:buClr>
                <a:srgbClr val="000000"/>
              </a:buClr>
              <a:buSzPts val="1200"/>
              <a:buChar char="■"/>
              <a:defRPr>
                <a:solidFill>
                  <a:srgbClr val="000000"/>
                </a:solidFill>
              </a:defRPr>
            </a:lvl2pPr>
            <a:lvl3pPr marL="1828754" lvl="2" indent="-406390" algn="ctr">
              <a:lnSpc>
                <a:spcPct val="115000"/>
              </a:lnSpc>
              <a:spcBef>
                <a:spcPts val="1600"/>
              </a:spcBef>
              <a:spcAft>
                <a:spcPts val="0"/>
              </a:spcAft>
              <a:buClr>
                <a:srgbClr val="000000"/>
              </a:buClr>
              <a:buSzPts val="1200"/>
              <a:buChar char="■"/>
              <a:defRPr>
                <a:solidFill>
                  <a:srgbClr val="000000"/>
                </a:solidFill>
              </a:defRPr>
            </a:lvl3pPr>
            <a:lvl4pPr marL="2438339" lvl="3" indent="-406390" algn="ctr">
              <a:lnSpc>
                <a:spcPct val="115000"/>
              </a:lnSpc>
              <a:spcBef>
                <a:spcPts val="1600"/>
              </a:spcBef>
              <a:spcAft>
                <a:spcPts val="0"/>
              </a:spcAft>
              <a:buClr>
                <a:srgbClr val="000000"/>
              </a:buClr>
              <a:buSzPts val="1200"/>
              <a:buChar char="■"/>
              <a:defRPr>
                <a:solidFill>
                  <a:srgbClr val="000000"/>
                </a:solidFill>
              </a:defRPr>
            </a:lvl4pPr>
            <a:lvl5pPr marL="3047924" lvl="4" indent="-406390" algn="ctr">
              <a:lnSpc>
                <a:spcPct val="115000"/>
              </a:lnSpc>
              <a:spcBef>
                <a:spcPts val="1600"/>
              </a:spcBef>
              <a:spcAft>
                <a:spcPts val="0"/>
              </a:spcAft>
              <a:buClr>
                <a:srgbClr val="000000"/>
              </a:buClr>
              <a:buSzPts val="1200"/>
              <a:buChar char="■"/>
              <a:defRPr>
                <a:solidFill>
                  <a:srgbClr val="000000"/>
                </a:solidFill>
              </a:defRPr>
            </a:lvl5pPr>
            <a:lvl6pPr marL="3657509" lvl="5" indent="-406390" algn="ctr">
              <a:lnSpc>
                <a:spcPct val="115000"/>
              </a:lnSpc>
              <a:spcBef>
                <a:spcPts val="1600"/>
              </a:spcBef>
              <a:spcAft>
                <a:spcPts val="0"/>
              </a:spcAft>
              <a:buClr>
                <a:srgbClr val="000000"/>
              </a:buClr>
              <a:buSzPts val="1200"/>
              <a:buChar char="■"/>
              <a:defRPr>
                <a:solidFill>
                  <a:srgbClr val="000000"/>
                </a:solidFill>
              </a:defRPr>
            </a:lvl6pPr>
            <a:lvl7pPr marL="4267093" lvl="6" indent="-406390" algn="ctr">
              <a:lnSpc>
                <a:spcPct val="115000"/>
              </a:lnSpc>
              <a:spcBef>
                <a:spcPts val="1600"/>
              </a:spcBef>
              <a:spcAft>
                <a:spcPts val="0"/>
              </a:spcAft>
              <a:buClr>
                <a:srgbClr val="000000"/>
              </a:buClr>
              <a:buSzPts val="1200"/>
              <a:buChar char="■"/>
              <a:defRPr>
                <a:solidFill>
                  <a:srgbClr val="000000"/>
                </a:solidFill>
              </a:defRPr>
            </a:lvl7pPr>
            <a:lvl8pPr marL="4876678" lvl="7" indent="-406390" algn="ctr">
              <a:lnSpc>
                <a:spcPct val="115000"/>
              </a:lnSpc>
              <a:spcBef>
                <a:spcPts val="1600"/>
              </a:spcBef>
              <a:spcAft>
                <a:spcPts val="0"/>
              </a:spcAft>
              <a:buClr>
                <a:srgbClr val="000000"/>
              </a:buClr>
              <a:buSzPts val="1200"/>
              <a:buChar char="■"/>
              <a:defRPr>
                <a:solidFill>
                  <a:srgbClr val="000000"/>
                </a:solidFill>
              </a:defRPr>
            </a:lvl8pPr>
            <a:lvl9pPr marL="5486263" lvl="8" indent="-406390" algn="ctr">
              <a:lnSpc>
                <a:spcPct val="115000"/>
              </a:lnSpc>
              <a:spcBef>
                <a:spcPts val="1600"/>
              </a:spcBef>
              <a:spcAft>
                <a:spcPts val="1600"/>
              </a:spcAft>
              <a:buClr>
                <a:srgbClr val="000000"/>
              </a:buClr>
              <a:buSzPts val="1200"/>
              <a:buChar char="■"/>
              <a:defRPr>
                <a:solidFill>
                  <a:srgbClr val="000000"/>
                </a:solidFill>
              </a:defRPr>
            </a:lvl9pPr>
          </a:lstStyle>
          <a:p>
            <a:endParaRPr/>
          </a:p>
        </p:txBody>
      </p:sp>
      <p:sp>
        <p:nvSpPr>
          <p:cNvPr id="6" name="Title 2">
            <a:extLst>
              <a:ext uri="{FF2B5EF4-FFF2-40B4-BE49-F238E27FC236}">
                <a16:creationId xmlns:a16="http://schemas.microsoft.com/office/drawing/2014/main" id="{5C9A3CE5-3340-4792-9D60-917FD6C54D68}"/>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50883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imeline" userDrawn="1">
  <p:cSld name="Title and Timeline">
    <p:spTree>
      <p:nvGrpSpPr>
        <p:cNvPr id="1" name="Shape 260"/>
        <p:cNvGrpSpPr/>
        <p:nvPr/>
      </p:nvGrpSpPr>
      <p:grpSpPr>
        <a:xfrm>
          <a:off x="0" y="0"/>
          <a:ext cx="0" cy="0"/>
          <a:chOff x="0" y="0"/>
          <a:chExt cx="0" cy="0"/>
        </a:xfrm>
      </p:grpSpPr>
      <p:sp>
        <p:nvSpPr>
          <p:cNvPr id="262" name="Google Shape;262;p43"/>
          <p:cNvSpPr txBox="1">
            <a:spLocks noGrp="1"/>
          </p:cNvSpPr>
          <p:nvPr>
            <p:ph type="subTitle" idx="1"/>
          </p:nvPr>
        </p:nvSpPr>
        <p:spPr>
          <a:xfrm>
            <a:off x="726000" y="3278657"/>
            <a:ext cx="1993200" cy="570400"/>
          </a:xfrm>
          <a:prstGeom prst="rect">
            <a:avLst/>
          </a:prstGeom>
          <a:noFill/>
          <a:ln>
            <a:noFill/>
          </a:ln>
        </p:spPr>
        <p:txBody>
          <a:bodyPr spcFirstLastPara="1" wrap="square" lIns="182875" tIns="91425" rIns="182875" bIns="91425" anchor="ctr" anchorCtr="0">
            <a:noAutofit/>
          </a:bodyPr>
          <a:lstStyle>
            <a:lvl1pPr lvl="0" algn="ctr">
              <a:lnSpc>
                <a:spcPct val="100000"/>
              </a:lnSpc>
              <a:spcBef>
                <a:spcPts val="800"/>
              </a:spcBef>
              <a:spcAft>
                <a:spcPts val="0"/>
              </a:spcAft>
              <a:buSzPts val="1200"/>
              <a:buNone/>
              <a:defRPr sz="1600" b="1"/>
            </a:lvl1pPr>
            <a:lvl2pPr lvl="1" algn="ctr">
              <a:lnSpc>
                <a:spcPct val="115000"/>
              </a:lnSpc>
              <a:spcBef>
                <a:spcPts val="800"/>
              </a:spcBef>
              <a:spcAft>
                <a:spcPts val="0"/>
              </a:spcAft>
              <a:buSzPts val="1000"/>
              <a:buNone/>
              <a:defRPr sz="1333"/>
            </a:lvl2pPr>
            <a:lvl3pPr lvl="2" algn="ctr">
              <a:lnSpc>
                <a:spcPct val="115000"/>
              </a:lnSpc>
              <a:spcBef>
                <a:spcPts val="800"/>
              </a:spcBef>
              <a:spcAft>
                <a:spcPts val="0"/>
              </a:spcAft>
              <a:buSzPts val="1000"/>
              <a:buNone/>
              <a:defRPr sz="1333"/>
            </a:lvl3pPr>
            <a:lvl4pPr lvl="3" algn="ctr">
              <a:lnSpc>
                <a:spcPct val="115000"/>
              </a:lnSpc>
              <a:spcBef>
                <a:spcPts val="800"/>
              </a:spcBef>
              <a:spcAft>
                <a:spcPts val="0"/>
              </a:spcAft>
              <a:buSzPts val="1000"/>
              <a:buNone/>
              <a:defRPr sz="1333"/>
            </a:lvl4pPr>
            <a:lvl5pPr lvl="4" algn="ctr">
              <a:lnSpc>
                <a:spcPct val="115000"/>
              </a:lnSpc>
              <a:spcBef>
                <a:spcPts val="800"/>
              </a:spcBef>
              <a:spcAft>
                <a:spcPts val="0"/>
              </a:spcAft>
              <a:buSzPts val="1000"/>
              <a:buNone/>
              <a:defRPr sz="1333"/>
            </a:lvl5pPr>
            <a:lvl6pPr lvl="5" algn="ctr">
              <a:lnSpc>
                <a:spcPct val="115000"/>
              </a:lnSpc>
              <a:spcBef>
                <a:spcPts val="800"/>
              </a:spcBef>
              <a:spcAft>
                <a:spcPts val="0"/>
              </a:spcAft>
              <a:buSzPts val="1000"/>
              <a:buNone/>
              <a:defRPr sz="1333"/>
            </a:lvl6pPr>
            <a:lvl7pPr lvl="6" algn="ctr">
              <a:lnSpc>
                <a:spcPct val="115000"/>
              </a:lnSpc>
              <a:spcBef>
                <a:spcPts val="800"/>
              </a:spcBef>
              <a:spcAft>
                <a:spcPts val="0"/>
              </a:spcAft>
              <a:buSzPts val="1000"/>
              <a:buNone/>
              <a:defRPr sz="1333"/>
            </a:lvl7pPr>
            <a:lvl8pPr lvl="7" algn="ctr">
              <a:lnSpc>
                <a:spcPct val="115000"/>
              </a:lnSpc>
              <a:spcBef>
                <a:spcPts val="800"/>
              </a:spcBef>
              <a:spcAft>
                <a:spcPts val="0"/>
              </a:spcAft>
              <a:buSzPts val="1000"/>
              <a:buNone/>
              <a:defRPr sz="1333"/>
            </a:lvl8pPr>
            <a:lvl9pPr lvl="8" algn="ctr">
              <a:lnSpc>
                <a:spcPct val="115000"/>
              </a:lnSpc>
              <a:spcBef>
                <a:spcPts val="800"/>
              </a:spcBef>
              <a:spcAft>
                <a:spcPts val="800"/>
              </a:spcAft>
              <a:buSzPts val="1000"/>
              <a:buNone/>
              <a:defRPr sz="1333"/>
            </a:lvl9pPr>
          </a:lstStyle>
          <a:p>
            <a:endParaRPr dirty="0"/>
          </a:p>
        </p:txBody>
      </p:sp>
      <p:sp>
        <p:nvSpPr>
          <p:cNvPr id="263" name="Google Shape;263;p43"/>
          <p:cNvSpPr txBox="1">
            <a:spLocks noGrp="1"/>
          </p:cNvSpPr>
          <p:nvPr>
            <p:ph type="subTitle" idx="2"/>
          </p:nvPr>
        </p:nvSpPr>
        <p:spPr>
          <a:xfrm>
            <a:off x="726000" y="2194560"/>
            <a:ext cx="1993200" cy="4600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800"/>
              </a:spcBef>
              <a:spcAft>
                <a:spcPts val="0"/>
              </a:spcAft>
              <a:buSzPts val="1200"/>
              <a:buFont typeface="Montserrat SemiBold"/>
              <a:buNone/>
              <a:defRPr sz="1600">
                <a:latin typeface="Montserrat SemiBold"/>
                <a:ea typeface="Montserrat SemiBold"/>
                <a:cs typeface="Montserrat SemiBold"/>
                <a:sym typeface="Montserrat SemiBold"/>
              </a:defRPr>
            </a:lvl1pPr>
            <a:lvl2pPr lvl="1" algn="ctr">
              <a:lnSpc>
                <a:spcPct val="115000"/>
              </a:lnSpc>
              <a:spcBef>
                <a:spcPts val="800"/>
              </a:spcBef>
              <a:spcAft>
                <a:spcPts val="0"/>
              </a:spcAft>
              <a:buSzPts val="1000"/>
              <a:buNone/>
              <a:defRPr sz="1333"/>
            </a:lvl2pPr>
            <a:lvl3pPr lvl="2" algn="ctr">
              <a:lnSpc>
                <a:spcPct val="115000"/>
              </a:lnSpc>
              <a:spcBef>
                <a:spcPts val="800"/>
              </a:spcBef>
              <a:spcAft>
                <a:spcPts val="0"/>
              </a:spcAft>
              <a:buSzPts val="1000"/>
              <a:buNone/>
              <a:defRPr sz="1333"/>
            </a:lvl3pPr>
            <a:lvl4pPr lvl="3" algn="ctr">
              <a:lnSpc>
                <a:spcPct val="115000"/>
              </a:lnSpc>
              <a:spcBef>
                <a:spcPts val="800"/>
              </a:spcBef>
              <a:spcAft>
                <a:spcPts val="0"/>
              </a:spcAft>
              <a:buSzPts val="1000"/>
              <a:buNone/>
              <a:defRPr sz="1333"/>
            </a:lvl4pPr>
            <a:lvl5pPr lvl="4" algn="ctr">
              <a:lnSpc>
                <a:spcPct val="115000"/>
              </a:lnSpc>
              <a:spcBef>
                <a:spcPts val="800"/>
              </a:spcBef>
              <a:spcAft>
                <a:spcPts val="0"/>
              </a:spcAft>
              <a:buSzPts val="1000"/>
              <a:buNone/>
              <a:defRPr sz="1333"/>
            </a:lvl5pPr>
            <a:lvl6pPr lvl="5" algn="ctr">
              <a:lnSpc>
                <a:spcPct val="115000"/>
              </a:lnSpc>
              <a:spcBef>
                <a:spcPts val="800"/>
              </a:spcBef>
              <a:spcAft>
                <a:spcPts val="0"/>
              </a:spcAft>
              <a:buSzPts val="1000"/>
              <a:buNone/>
              <a:defRPr sz="1333"/>
            </a:lvl6pPr>
            <a:lvl7pPr lvl="6" algn="ctr">
              <a:lnSpc>
                <a:spcPct val="115000"/>
              </a:lnSpc>
              <a:spcBef>
                <a:spcPts val="800"/>
              </a:spcBef>
              <a:spcAft>
                <a:spcPts val="0"/>
              </a:spcAft>
              <a:buSzPts val="1000"/>
              <a:buNone/>
              <a:defRPr sz="1333"/>
            </a:lvl7pPr>
            <a:lvl8pPr lvl="7" algn="ctr">
              <a:lnSpc>
                <a:spcPct val="115000"/>
              </a:lnSpc>
              <a:spcBef>
                <a:spcPts val="800"/>
              </a:spcBef>
              <a:spcAft>
                <a:spcPts val="0"/>
              </a:spcAft>
              <a:buSzPts val="1000"/>
              <a:buNone/>
              <a:defRPr sz="1333"/>
            </a:lvl8pPr>
            <a:lvl9pPr lvl="8" algn="ctr">
              <a:lnSpc>
                <a:spcPct val="115000"/>
              </a:lnSpc>
              <a:spcBef>
                <a:spcPts val="800"/>
              </a:spcBef>
              <a:spcAft>
                <a:spcPts val="800"/>
              </a:spcAft>
              <a:buSzPts val="1000"/>
              <a:buNone/>
              <a:defRPr sz="1333"/>
            </a:lvl9pPr>
          </a:lstStyle>
          <a:p>
            <a:endParaRPr dirty="0"/>
          </a:p>
        </p:txBody>
      </p:sp>
      <p:sp>
        <p:nvSpPr>
          <p:cNvPr id="264" name="Google Shape;264;p43"/>
          <p:cNvSpPr txBox="1">
            <a:spLocks noGrp="1"/>
          </p:cNvSpPr>
          <p:nvPr>
            <p:ph type="subTitle" idx="3"/>
          </p:nvPr>
        </p:nvSpPr>
        <p:spPr>
          <a:xfrm>
            <a:off x="726000" y="3780432"/>
            <a:ext cx="1993200" cy="13944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800"/>
              </a:spcBef>
              <a:spcAft>
                <a:spcPts val="0"/>
              </a:spcAft>
              <a:buSzPts val="1000"/>
              <a:buNone/>
              <a:defRPr sz="1333"/>
            </a:lvl1pPr>
            <a:lvl2pPr lvl="1" algn="ctr">
              <a:lnSpc>
                <a:spcPct val="115000"/>
              </a:lnSpc>
              <a:spcBef>
                <a:spcPts val="800"/>
              </a:spcBef>
              <a:spcAft>
                <a:spcPts val="0"/>
              </a:spcAft>
              <a:buSzPts val="1000"/>
              <a:buNone/>
              <a:defRPr sz="1333"/>
            </a:lvl2pPr>
            <a:lvl3pPr lvl="2" algn="ctr">
              <a:lnSpc>
                <a:spcPct val="115000"/>
              </a:lnSpc>
              <a:spcBef>
                <a:spcPts val="800"/>
              </a:spcBef>
              <a:spcAft>
                <a:spcPts val="0"/>
              </a:spcAft>
              <a:buSzPts val="1000"/>
              <a:buNone/>
              <a:defRPr sz="1333"/>
            </a:lvl3pPr>
            <a:lvl4pPr lvl="3" algn="ctr">
              <a:lnSpc>
                <a:spcPct val="115000"/>
              </a:lnSpc>
              <a:spcBef>
                <a:spcPts val="800"/>
              </a:spcBef>
              <a:spcAft>
                <a:spcPts val="0"/>
              </a:spcAft>
              <a:buSzPts val="1000"/>
              <a:buNone/>
              <a:defRPr sz="1333"/>
            </a:lvl4pPr>
            <a:lvl5pPr lvl="4" algn="ctr">
              <a:lnSpc>
                <a:spcPct val="115000"/>
              </a:lnSpc>
              <a:spcBef>
                <a:spcPts val="800"/>
              </a:spcBef>
              <a:spcAft>
                <a:spcPts val="0"/>
              </a:spcAft>
              <a:buSzPts val="1000"/>
              <a:buNone/>
              <a:defRPr sz="1333"/>
            </a:lvl5pPr>
            <a:lvl6pPr lvl="5" algn="ctr">
              <a:lnSpc>
                <a:spcPct val="115000"/>
              </a:lnSpc>
              <a:spcBef>
                <a:spcPts val="800"/>
              </a:spcBef>
              <a:spcAft>
                <a:spcPts val="0"/>
              </a:spcAft>
              <a:buSzPts val="1000"/>
              <a:buNone/>
              <a:defRPr sz="1333"/>
            </a:lvl6pPr>
            <a:lvl7pPr lvl="6" algn="ctr">
              <a:lnSpc>
                <a:spcPct val="115000"/>
              </a:lnSpc>
              <a:spcBef>
                <a:spcPts val="800"/>
              </a:spcBef>
              <a:spcAft>
                <a:spcPts val="0"/>
              </a:spcAft>
              <a:buSzPts val="1000"/>
              <a:buNone/>
              <a:defRPr sz="1333"/>
            </a:lvl7pPr>
            <a:lvl8pPr lvl="7" algn="ctr">
              <a:lnSpc>
                <a:spcPct val="115000"/>
              </a:lnSpc>
              <a:spcBef>
                <a:spcPts val="800"/>
              </a:spcBef>
              <a:spcAft>
                <a:spcPts val="0"/>
              </a:spcAft>
              <a:buSzPts val="1000"/>
              <a:buNone/>
              <a:defRPr sz="1333"/>
            </a:lvl8pPr>
            <a:lvl9pPr lvl="8" algn="ctr">
              <a:lnSpc>
                <a:spcPct val="115000"/>
              </a:lnSpc>
              <a:spcBef>
                <a:spcPts val="800"/>
              </a:spcBef>
              <a:spcAft>
                <a:spcPts val="800"/>
              </a:spcAft>
              <a:buSzPts val="1000"/>
              <a:buNone/>
              <a:defRPr sz="1333"/>
            </a:lvl9pPr>
          </a:lstStyle>
          <a:p>
            <a:endParaRPr dirty="0"/>
          </a:p>
        </p:txBody>
      </p:sp>
      <p:sp>
        <p:nvSpPr>
          <p:cNvPr id="265" name="Google Shape;265;p43"/>
          <p:cNvSpPr txBox="1">
            <a:spLocks noGrp="1"/>
          </p:cNvSpPr>
          <p:nvPr>
            <p:ph type="subTitle" idx="4"/>
          </p:nvPr>
        </p:nvSpPr>
        <p:spPr>
          <a:xfrm>
            <a:off x="2908817" y="3278657"/>
            <a:ext cx="1993200" cy="570400"/>
          </a:xfrm>
          <a:prstGeom prst="rect">
            <a:avLst/>
          </a:prstGeom>
          <a:noFill/>
          <a:ln>
            <a:noFill/>
          </a:ln>
        </p:spPr>
        <p:txBody>
          <a:bodyPr spcFirstLastPara="1" wrap="square" lIns="182875" tIns="91425" rIns="182875" bIns="91425" anchor="ctr" anchorCtr="0">
            <a:noAutofit/>
          </a:bodyPr>
          <a:lstStyle>
            <a:lvl1pPr lvl="0" algn="ctr">
              <a:lnSpc>
                <a:spcPct val="100000"/>
              </a:lnSpc>
              <a:spcBef>
                <a:spcPts val="800"/>
              </a:spcBef>
              <a:spcAft>
                <a:spcPts val="0"/>
              </a:spcAft>
              <a:buSzPts val="1200"/>
              <a:buNone/>
              <a:defRPr sz="1600" b="1"/>
            </a:lvl1pPr>
            <a:lvl2pPr lvl="1" algn="ctr">
              <a:lnSpc>
                <a:spcPct val="115000"/>
              </a:lnSpc>
              <a:spcBef>
                <a:spcPts val="800"/>
              </a:spcBef>
              <a:spcAft>
                <a:spcPts val="0"/>
              </a:spcAft>
              <a:buSzPts val="1000"/>
              <a:buNone/>
              <a:defRPr sz="1333"/>
            </a:lvl2pPr>
            <a:lvl3pPr lvl="2" algn="ctr">
              <a:lnSpc>
                <a:spcPct val="115000"/>
              </a:lnSpc>
              <a:spcBef>
                <a:spcPts val="800"/>
              </a:spcBef>
              <a:spcAft>
                <a:spcPts val="0"/>
              </a:spcAft>
              <a:buSzPts val="1000"/>
              <a:buNone/>
              <a:defRPr sz="1333"/>
            </a:lvl3pPr>
            <a:lvl4pPr lvl="3" algn="ctr">
              <a:lnSpc>
                <a:spcPct val="115000"/>
              </a:lnSpc>
              <a:spcBef>
                <a:spcPts val="800"/>
              </a:spcBef>
              <a:spcAft>
                <a:spcPts val="0"/>
              </a:spcAft>
              <a:buSzPts val="1000"/>
              <a:buNone/>
              <a:defRPr sz="1333"/>
            </a:lvl4pPr>
            <a:lvl5pPr lvl="4" algn="ctr">
              <a:lnSpc>
                <a:spcPct val="115000"/>
              </a:lnSpc>
              <a:spcBef>
                <a:spcPts val="800"/>
              </a:spcBef>
              <a:spcAft>
                <a:spcPts val="0"/>
              </a:spcAft>
              <a:buSzPts val="1000"/>
              <a:buNone/>
              <a:defRPr sz="1333"/>
            </a:lvl5pPr>
            <a:lvl6pPr lvl="5" algn="ctr">
              <a:lnSpc>
                <a:spcPct val="115000"/>
              </a:lnSpc>
              <a:spcBef>
                <a:spcPts val="800"/>
              </a:spcBef>
              <a:spcAft>
                <a:spcPts val="0"/>
              </a:spcAft>
              <a:buSzPts val="1000"/>
              <a:buNone/>
              <a:defRPr sz="1333"/>
            </a:lvl6pPr>
            <a:lvl7pPr lvl="6" algn="ctr">
              <a:lnSpc>
                <a:spcPct val="115000"/>
              </a:lnSpc>
              <a:spcBef>
                <a:spcPts val="800"/>
              </a:spcBef>
              <a:spcAft>
                <a:spcPts val="0"/>
              </a:spcAft>
              <a:buSzPts val="1000"/>
              <a:buNone/>
              <a:defRPr sz="1333"/>
            </a:lvl7pPr>
            <a:lvl8pPr lvl="7" algn="ctr">
              <a:lnSpc>
                <a:spcPct val="115000"/>
              </a:lnSpc>
              <a:spcBef>
                <a:spcPts val="800"/>
              </a:spcBef>
              <a:spcAft>
                <a:spcPts val="0"/>
              </a:spcAft>
              <a:buSzPts val="1000"/>
              <a:buNone/>
              <a:defRPr sz="1333"/>
            </a:lvl8pPr>
            <a:lvl9pPr lvl="8" algn="ctr">
              <a:lnSpc>
                <a:spcPct val="115000"/>
              </a:lnSpc>
              <a:spcBef>
                <a:spcPts val="800"/>
              </a:spcBef>
              <a:spcAft>
                <a:spcPts val="800"/>
              </a:spcAft>
              <a:buSzPts val="1000"/>
              <a:buNone/>
              <a:defRPr sz="1333"/>
            </a:lvl9pPr>
          </a:lstStyle>
          <a:p>
            <a:endParaRPr dirty="0"/>
          </a:p>
        </p:txBody>
      </p:sp>
      <p:sp>
        <p:nvSpPr>
          <p:cNvPr id="266" name="Google Shape;266;p43"/>
          <p:cNvSpPr txBox="1">
            <a:spLocks noGrp="1"/>
          </p:cNvSpPr>
          <p:nvPr>
            <p:ph type="subTitle" idx="5"/>
          </p:nvPr>
        </p:nvSpPr>
        <p:spPr>
          <a:xfrm>
            <a:off x="2908817" y="2194560"/>
            <a:ext cx="1993200" cy="4600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800"/>
              </a:spcBef>
              <a:spcAft>
                <a:spcPts val="0"/>
              </a:spcAft>
              <a:buSzPts val="1200"/>
              <a:buFont typeface="Montserrat SemiBold"/>
              <a:buNone/>
              <a:defRPr sz="1600">
                <a:latin typeface="Montserrat SemiBold"/>
                <a:ea typeface="Montserrat SemiBold"/>
                <a:cs typeface="Montserrat SemiBold"/>
                <a:sym typeface="Montserrat SemiBold"/>
              </a:defRPr>
            </a:lvl1pPr>
            <a:lvl2pPr lvl="1" algn="ctr">
              <a:lnSpc>
                <a:spcPct val="115000"/>
              </a:lnSpc>
              <a:spcBef>
                <a:spcPts val="800"/>
              </a:spcBef>
              <a:spcAft>
                <a:spcPts val="0"/>
              </a:spcAft>
              <a:buSzPts val="1000"/>
              <a:buNone/>
              <a:defRPr sz="1333"/>
            </a:lvl2pPr>
            <a:lvl3pPr lvl="2" algn="ctr">
              <a:lnSpc>
                <a:spcPct val="115000"/>
              </a:lnSpc>
              <a:spcBef>
                <a:spcPts val="800"/>
              </a:spcBef>
              <a:spcAft>
                <a:spcPts val="0"/>
              </a:spcAft>
              <a:buSzPts val="1000"/>
              <a:buNone/>
              <a:defRPr sz="1333"/>
            </a:lvl3pPr>
            <a:lvl4pPr lvl="3" algn="ctr">
              <a:lnSpc>
                <a:spcPct val="115000"/>
              </a:lnSpc>
              <a:spcBef>
                <a:spcPts val="800"/>
              </a:spcBef>
              <a:spcAft>
                <a:spcPts val="0"/>
              </a:spcAft>
              <a:buSzPts val="1000"/>
              <a:buNone/>
              <a:defRPr sz="1333"/>
            </a:lvl4pPr>
            <a:lvl5pPr lvl="4" algn="ctr">
              <a:lnSpc>
                <a:spcPct val="115000"/>
              </a:lnSpc>
              <a:spcBef>
                <a:spcPts val="800"/>
              </a:spcBef>
              <a:spcAft>
                <a:spcPts val="0"/>
              </a:spcAft>
              <a:buSzPts val="1000"/>
              <a:buNone/>
              <a:defRPr sz="1333"/>
            </a:lvl5pPr>
            <a:lvl6pPr lvl="5" algn="ctr">
              <a:lnSpc>
                <a:spcPct val="115000"/>
              </a:lnSpc>
              <a:spcBef>
                <a:spcPts val="800"/>
              </a:spcBef>
              <a:spcAft>
                <a:spcPts val="0"/>
              </a:spcAft>
              <a:buSzPts val="1000"/>
              <a:buNone/>
              <a:defRPr sz="1333"/>
            </a:lvl6pPr>
            <a:lvl7pPr lvl="6" algn="ctr">
              <a:lnSpc>
                <a:spcPct val="115000"/>
              </a:lnSpc>
              <a:spcBef>
                <a:spcPts val="800"/>
              </a:spcBef>
              <a:spcAft>
                <a:spcPts val="0"/>
              </a:spcAft>
              <a:buSzPts val="1000"/>
              <a:buNone/>
              <a:defRPr sz="1333"/>
            </a:lvl7pPr>
            <a:lvl8pPr lvl="7" algn="ctr">
              <a:lnSpc>
                <a:spcPct val="115000"/>
              </a:lnSpc>
              <a:spcBef>
                <a:spcPts val="800"/>
              </a:spcBef>
              <a:spcAft>
                <a:spcPts val="0"/>
              </a:spcAft>
              <a:buSzPts val="1000"/>
              <a:buNone/>
              <a:defRPr sz="1333"/>
            </a:lvl8pPr>
            <a:lvl9pPr lvl="8" algn="ctr">
              <a:lnSpc>
                <a:spcPct val="115000"/>
              </a:lnSpc>
              <a:spcBef>
                <a:spcPts val="800"/>
              </a:spcBef>
              <a:spcAft>
                <a:spcPts val="800"/>
              </a:spcAft>
              <a:buSzPts val="1000"/>
              <a:buNone/>
              <a:defRPr sz="1333"/>
            </a:lvl9pPr>
          </a:lstStyle>
          <a:p>
            <a:endParaRPr dirty="0"/>
          </a:p>
        </p:txBody>
      </p:sp>
      <p:sp>
        <p:nvSpPr>
          <p:cNvPr id="267" name="Google Shape;267;p43"/>
          <p:cNvSpPr txBox="1">
            <a:spLocks noGrp="1"/>
          </p:cNvSpPr>
          <p:nvPr>
            <p:ph type="subTitle" idx="6"/>
          </p:nvPr>
        </p:nvSpPr>
        <p:spPr>
          <a:xfrm>
            <a:off x="2908817" y="3780432"/>
            <a:ext cx="1993200" cy="13944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800"/>
              </a:spcBef>
              <a:spcAft>
                <a:spcPts val="0"/>
              </a:spcAft>
              <a:buSzPts val="1000"/>
              <a:buNone/>
              <a:defRPr sz="1333"/>
            </a:lvl1pPr>
            <a:lvl2pPr lvl="1" algn="ctr">
              <a:lnSpc>
                <a:spcPct val="115000"/>
              </a:lnSpc>
              <a:spcBef>
                <a:spcPts val="800"/>
              </a:spcBef>
              <a:spcAft>
                <a:spcPts val="0"/>
              </a:spcAft>
              <a:buSzPts val="1000"/>
              <a:buNone/>
              <a:defRPr sz="1333"/>
            </a:lvl2pPr>
            <a:lvl3pPr lvl="2" algn="ctr">
              <a:lnSpc>
                <a:spcPct val="115000"/>
              </a:lnSpc>
              <a:spcBef>
                <a:spcPts val="800"/>
              </a:spcBef>
              <a:spcAft>
                <a:spcPts val="0"/>
              </a:spcAft>
              <a:buSzPts val="1000"/>
              <a:buNone/>
              <a:defRPr sz="1333"/>
            </a:lvl3pPr>
            <a:lvl4pPr lvl="3" algn="ctr">
              <a:lnSpc>
                <a:spcPct val="115000"/>
              </a:lnSpc>
              <a:spcBef>
                <a:spcPts val="800"/>
              </a:spcBef>
              <a:spcAft>
                <a:spcPts val="0"/>
              </a:spcAft>
              <a:buSzPts val="1000"/>
              <a:buNone/>
              <a:defRPr sz="1333"/>
            </a:lvl4pPr>
            <a:lvl5pPr lvl="4" algn="ctr">
              <a:lnSpc>
                <a:spcPct val="115000"/>
              </a:lnSpc>
              <a:spcBef>
                <a:spcPts val="800"/>
              </a:spcBef>
              <a:spcAft>
                <a:spcPts val="0"/>
              </a:spcAft>
              <a:buSzPts val="1000"/>
              <a:buNone/>
              <a:defRPr sz="1333"/>
            </a:lvl5pPr>
            <a:lvl6pPr lvl="5" algn="ctr">
              <a:lnSpc>
                <a:spcPct val="115000"/>
              </a:lnSpc>
              <a:spcBef>
                <a:spcPts val="800"/>
              </a:spcBef>
              <a:spcAft>
                <a:spcPts val="0"/>
              </a:spcAft>
              <a:buSzPts val="1000"/>
              <a:buNone/>
              <a:defRPr sz="1333"/>
            </a:lvl6pPr>
            <a:lvl7pPr lvl="6" algn="ctr">
              <a:lnSpc>
                <a:spcPct val="115000"/>
              </a:lnSpc>
              <a:spcBef>
                <a:spcPts val="800"/>
              </a:spcBef>
              <a:spcAft>
                <a:spcPts val="0"/>
              </a:spcAft>
              <a:buSzPts val="1000"/>
              <a:buNone/>
              <a:defRPr sz="1333"/>
            </a:lvl7pPr>
            <a:lvl8pPr lvl="7" algn="ctr">
              <a:lnSpc>
                <a:spcPct val="115000"/>
              </a:lnSpc>
              <a:spcBef>
                <a:spcPts val="800"/>
              </a:spcBef>
              <a:spcAft>
                <a:spcPts val="0"/>
              </a:spcAft>
              <a:buSzPts val="1000"/>
              <a:buNone/>
              <a:defRPr sz="1333"/>
            </a:lvl8pPr>
            <a:lvl9pPr lvl="8" algn="ctr">
              <a:lnSpc>
                <a:spcPct val="115000"/>
              </a:lnSpc>
              <a:spcBef>
                <a:spcPts val="800"/>
              </a:spcBef>
              <a:spcAft>
                <a:spcPts val="800"/>
              </a:spcAft>
              <a:buSzPts val="1000"/>
              <a:buNone/>
              <a:defRPr sz="1333"/>
            </a:lvl9pPr>
          </a:lstStyle>
          <a:p>
            <a:endParaRPr/>
          </a:p>
        </p:txBody>
      </p:sp>
      <p:sp>
        <p:nvSpPr>
          <p:cNvPr id="268" name="Google Shape;268;p43"/>
          <p:cNvSpPr txBox="1">
            <a:spLocks noGrp="1"/>
          </p:cNvSpPr>
          <p:nvPr>
            <p:ph type="subTitle" idx="7"/>
          </p:nvPr>
        </p:nvSpPr>
        <p:spPr>
          <a:xfrm>
            <a:off x="5091617" y="3278657"/>
            <a:ext cx="1993200" cy="570400"/>
          </a:xfrm>
          <a:prstGeom prst="rect">
            <a:avLst/>
          </a:prstGeom>
          <a:noFill/>
          <a:ln>
            <a:noFill/>
          </a:ln>
        </p:spPr>
        <p:txBody>
          <a:bodyPr spcFirstLastPara="1" wrap="square" lIns="182875" tIns="91425" rIns="182875" bIns="91425" anchor="ctr" anchorCtr="0">
            <a:noAutofit/>
          </a:bodyPr>
          <a:lstStyle>
            <a:lvl1pPr lvl="0" algn="ctr">
              <a:lnSpc>
                <a:spcPct val="100000"/>
              </a:lnSpc>
              <a:spcBef>
                <a:spcPts val="800"/>
              </a:spcBef>
              <a:spcAft>
                <a:spcPts val="0"/>
              </a:spcAft>
              <a:buSzPts val="1200"/>
              <a:buNone/>
              <a:defRPr sz="1600" b="1"/>
            </a:lvl1pPr>
            <a:lvl2pPr lvl="1" algn="ctr">
              <a:lnSpc>
                <a:spcPct val="115000"/>
              </a:lnSpc>
              <a:spcBef>
                <a:spcPts val="800"/>
              </a:spcBef>
              <a:spcAft>
                <a:spcPts val="0"/>
              </a:spcAft>
              <a:buSzPts val="1000"/>
              <a:buNone/>
              <a:defRPr sz="1333"/>
            </a:lvl2pPr>
            <a:lvl3pPr lvl="2" algn="ctr">
              <a:lnSpc>
                <a:spcPct val="115000"/>
              </a:lnSpc>
              <a:spcBef>
                <a:spcPts val="800"/>
              </a:spcBef>
              <a:spcAft>
                <a:spcPts val="0"/>
              </a:spcAft>
              <a:buSzPts val="1000"/>
              <a:buNone/>
              <a:defRPr sz="1333"/>
            </a:lvl3pPr>
            <a:lvl4pPr lvl="3" algn="ctr">
              <a:lnSpc>
                <a:spcPct val="115000"/>
              </a:lnSpc>
              <a:spcBef>
                <a:spcPts val="800"/>
              </a:spcBef>
              <a:spcAft>
                <a:spcPts val="0"/>
              </a:spcAft>
              <a:buSzPts val="1000"/>
              <a:buNone/>
              <a:defRPr sz="1333"/>
            </a:lvl4pPr>
            <a:lvl5pPr lvl="4" algn="ctr">
              <a:lnSpc>
                <a:spcPct val="115000"/>
              </a:lnSpc>
              <a:spcBef>
                <a:spcPts val="800"/>
              </a:spcBef>
              <a:spcAft>
                <a:spcPts val="0"/>
              </a:spcAft>
              <a:buSzPts val="1000"/>
              <a:buNone/>
              <a:defRPr sz="1333"/>
            </a:lvl5pPr>
            <a:lvl6pPr lvl="5" algn="ctr">
              <a:lnSpc>
                <a:spcPct val="115000"/>
              </a:lnSpc>
              <a:spcBef>
                <a:spcPts val="800"/>
              </a:spcBef>
              <a:spcAft>
                <a:spcPts val="0"/>
              </a:spcAft>
              <a:buSzPts val="1000"/>
              <a:buNone/>
              <a:defRPr sz="1333"/>
            </a:lvl6pPr>
            <a:lvl7pPr lvl="6" algn="ctr">
              <a:lnSpc>
                <a:spcPct val="115000"/>
              </a:lnSpc>
              <a:spcBef>
                <a:spcPts val="800"/>
              </a:spcBef>
              <a:spcAft>
                <a:spcPts val="0"/>
              </a:spcAft>
              <a:buSzPts val="1000"/>
              <a:buNone/>
              <a:defRPr sz="1333"/>
            </a:lvl7pPr>
            <a:lvl8pPr lvl="7" algn="ctr">
              <a:lnSpc>
                <a:spcPct val="115000"/>
              </a:lnSpc>
              <a:spcBef>
                <a:spcPts val="800"/>
              </a:spcBef>
              <a:spcAft>
                <a:spcPts val="0"/>
              </a:spcAft>
              <a:buSzPts val="1000"/>
              <a:buNone/>
              <a:defRPr sz="1333"/>
            </a:lvl8pPr>
            <a:lvl9pPr lvl="8" algn="ctr">
              <a:lnSpc>
                <a:spcPct val="115000"/>
              </a:lnSpc>
              <a:spcBef>
                <a:spcPts val="800"/>
              </a:spcBef>
              <a:spcAft>
                <a:spcPts val="800"/>
              </a:spcAft>
              <a:buSzPts val="1000"/>
              <a:buNone/>
              <a:defRPr sz="1333"/>
            </a:lvl9pPr>
          </a:lstStyle>
          <a:p>
            <a:endParaRPr dirty="0"/>
          </a:p>
        </p:txBody>
      </p:sp>
      <p:sp>
        <p:nvSpPr>
          <p:cNvPr id="269" name="Google Shape;269;p43"/>
          <p:cNvSpPr txBox="1">
            <a:spLocks noGrp="1"/>
          </p:cNvSpPr>
          <p:nvPr>
            <p:ph type="subTitle" idx="8"/>
          </p:nvPr>
        </p:nvSpPr>
        <p:spPr>
          <a:xfrm>
            <a:off x="5091617" y="2194560"/>
            <a:ext cx="1993200" cy="4600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800"/>
              </a:spcBef>
              <a:spcAft>
                <a:spcPts val="0"/>
              </a:spcAft>
              <a:buSzPts val="1200"/>
              <a:buFont typeface="Montserrat SemiBold"/>
              <a:buNone/>
              <a:defRPr sz="1600">
                <a:latin typeface="Montserrat SemiBold"/>
                <a:ea typeface="Montserrat SemiBold"/>
                <a:cs typeface="Montserrat SemiBold"/>
                <a:sym typeface="Montserrat SemiBold"/>
              </a:defRPr>
            </a:lvl1pPr>
            <a:lvl2pPr lvl="1" algn="ctr">
              <a:lnSpc>
                <a:spcPct val="115000"/>
              </a:lnSpc>
              <a:spcBef>
                <a:spcPts val="800"/>
              </a:spcBef>
              <a:spcAft>
                <a:spcPts val="0"/>
              </a:spcAft>
              <a:buSzPts val="1000"/>
              <a:buNone/>
              <a:defRPr sz="1333"/>
            </a:lvl2pPr>
            <a:lvl3pPr lvl="2" algn="ctr">
              <a:lnSpc>
                <a:spcPct val="115000"/>
              </a:lnSpc>
              <a:spcBef>
                <a:spcPts val="800"/>
              </a:spcBef>
              <a:spcAft>
                <a:spcPts val="0"/>
              </a:spcAft>
              <a:buSzPts val="1000"/>
              <a:buNone/>
              <a:defRPr sz="1333"/>
            </a:lvl3pPr>
            <a:lvl4pPr lvl="3" algn="ctr">
              <a:lnSpc>
                <a:spcPct val="115000"/>
              </a:lnSpc>
              <a:spcBef>
                <a:spcPts val="800"/>
              </a:spcBef>
              <a:spcAft>
                <a:spcPts val="0"/>
              </a:spcAft>
              <a:buSzPts val="1000"/>
              <a:buNone/>
              <a:defRPr sz="1333"/>
            </a:lvl4pPr>
            <a:lvl5pPr lvl="4" algn="ctr">
              <a:lnSpc>
                <a:spcPct val="115000"/>
              </a:lnSpc>
              <a:spcBef>
                <a:spcPts val="800"/>
              </a:spcBef>
              <a:spcAft>
                <a:spcPts val="0"/>
              </a:spcAft>
              <a:buSzPts val="1000"/>
              <a:buNone/>
              <a:defRPr sz="1333"/>
            </a:lvl5pPr>
            <a:lvl6pPr lvl="5" algn="ctr">
              <a:lnSpc>
                <a:spcPct val="115000"/>
              </a:lnSpc>
              <a:spcBef>
                <a:spcPts val="800"/>
              </a:spcBef>
              <a:spcAft>
                <a:spcPts val="0"/>
              </a:spcAft>
              <a:buSzPts val="1000"/>
              <a:buNone/>
              <a:defRPr sz="1333"/>
            </a:lvl6pPr>
            <a:lvl7pPr lvl="6" algn="ctr">
              <a:lnSpc>
                <a:spcPct val="115000"/>
              </a:lnSpc>
              <a:spcBef>
                <a:spcPts val="800"/>
              </a:spcBef>
              <a:spcAft>
                <a:spcPts val="0"/>
              </a:spcAft>
              <a:buSzPts val="1000"/>
              <a:buNone/>
              <a:defRPr sz="1333"/>
            </a:lvl7pPr>
            <a:lvl8pPr lvl="7" algn="ctr">
              <a:lnSpc>
                <a:spcPct val="115000"/>
              </a:lnSpc>
              <a:spcBef>
                <a:spcPts val="800"/>
              </a:spcBef>
              <a:spcAft>
                <a:spcPts val="0"/>
              </a:spcAft>
              <a:buSzPts val="1000"/>
              <a:buNone/>
              <a:defRPr sz="1333"/>
            </a:lvl8pPr>
            <a:lvl9pPr lvl="8" algn="ctr">
              <a:lnSpc>
                <a:spcPct val="115000"/>
              </a:lnSpc>
              <a:spcBef>
                <a:spcPts val="800"/>
              </a:spcBef>
              <a:spcAft>
                <a:spcPts val="800"/>
              </a:spcAft>
              <a:buSzPts val="1000"/>
              <a:buNone/>
              <a:defRPr sz="1333"/>
            </a:lvl9pPr>
          </a:lstStyle>
          <a:p>
            <a:endParaRPr dirty="0"/>
          </a:p>
        </p:txBody>
      </p:sp>
      <p:sp>
        <p:nvSpPr>
          <p:cNvPr id="270" name="Google Shape;270;p43"/>
          <p:cNvSpPr txBox="1">
            <a:spLocks noGrp="1"/>
          </p:cNvSpPr>
          <p:nvPr>
            <p:ph type="subTitle" idx="9"/>
          </p:nvPr>
        </p:nvSpPr>
        <p:spPr>
          <a:xfrm>
            <a:off x="5091617" y="3780432"/>
            <a:ext cx="1993200" cy="13944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800"/>
              </a:spcBef>
              <a:spcAft>
                <a:spcPts val="0"/>
              </a:spcAft>
              <a:buSzPts val="1000"/>
              <a:buNone/>
              <a:defRPr sz="1333"/>
            </a:lvl1pPr>
            <a:lvl2pPr lvl="1" algn="ctr">
              <a:lnSpc>
                <a:spcPct val="115000"/>
              </a:lnSpc>
              <a:spcBef>
                <a:spcPts val="800"/>
              </a:spcBef>
              <a:spcAft>
                <a:spcPts val="0"/>
              </a:spcAft>
              <a:buSzPts val="1000"/>
              <a:buNone/>
              <a:defRPr sz="1333"/>
            </a:lvl2pPr>
            <a:lvl3pPr lvl="2" algn="ctr">
              <a:lnSpc>
                <a:spcPct val="115000"/>
              </a:lnSpc>
              <a:spcBef>
                <a:spcPts val="800"/>
              </a:spcBef>
              <a:spcAft>
                <a:spcPts val="0"/>
              </a:spcAft>
              <a:buSzPts val="1000"/>
              <a:buNone/>
              <a:defRPr sz="1333"/>
            </a:lvl3pPr>
            <a:lvl4pPr lvl="3" algn="ctr">
              <a:lnSpc>
                <a:spcPct val="115000"/>
              </a:lnSpc>
              <a:spcBef>
                <a:spcPts val="800"/>
              </a:spcBef>
              <a:spcAft>
                <a:spcPts val="0"/>
              </a:spcAft>
              <a:buSzPts val="1000"/>
              <a:buNone/>
              <a:defRPr sz="1333"/>
            </a:lvl4pPr>
            <a:lvl5pPr lvl="4" algn="ctr">
              <a:lnSpc>
                <a:spcPct val="115000"/>
              </a:lnSpc>
              <a:spcBef>
                <a:spcPts val="800"/>
              </a:spcBef>
              <a:spcAft>
                <a:spcPts val="0"/>
              </a:spcAft>
              <a:buSzPts val="1000"/>
              <a:buNone/>
              <a:defRPr sz="1333"/>
            </a:lvl5pPr>
            <a:lvl6pPr lvl="5" algn="ctr">
              <a:lnSpc>
                <a:spcPct val="115000"/>
              </a:lnSpc>
              <a:spcBef>
                <a:spcPts val="800"/>
              </a:spcBef>
              <a:spcAft>
                <a:spcPts val="0"/>
              </a:spcAft>
              <a:buSzPts val="1000"/>
              <a:buNone/>
              <a:defRPr sz="1333"/>
            </a:lvl6pPr>
            <a:lvl7pPr lvl="6" algn="ctr">
              <a:lnSpc>
                <a:spcPct val="115000"/>
              </a:lnSpc>
              <a:spcBef>
                <a:spcPts val="800"/>
              </a:spcBef>
              <a:spcAft>
                <a:spcPts val="0"/>
              </a:spcAft>
              <a:buSzPts val="1000"/>
              <a:buNone/>
              <a:defRPr sz="1333"/>
            </a:lvl7pPr>
            <a:lvl8pPr lvl="7" algn="ctr">
              <a:lnSpc>
                <a:spcPct val="115000"/>
              </a:lnSpc>
              <a:spcBef>
                <a:spcPts val="800"/>
              </a:spcBef>
              <a:spcAft>
                <a:spcPts val="0"/>
              </a:spcAft>
              <a:buSzPts val="1000"/>
              <a:buNone/>
              <a:defRPr sz="1333"/>
            </a:lvl8pPr>
            <a:lvl9pPr lvl="8" algn="ctr">
              <a:lnSpc>
                <a:spcPct val="115000"/>
              </a:lnSpc>
              <a:spcBef>
                <a:spcPts val="800"/>
              </a:spcBef>
              <a:spcAft>
                <a:spcPts val="800"/>
              </a:spcAft>
              <a:buSzPts val="1000"/>
              <a:buNone/>
              <a:defRPr sz="1333"/>
            </a:lvl9pPr>
          </a:lstStyle>
          <a:p>
            <a:endParaRPr/>
          </a:p>
        </p:txBody>
      </p:sp>
      <p:sp>
        <p:nvSpPr>
          <p:cNvPr id="271" name="Google Shape;271;p43"/>
          <p:cNvSpPr txBox="1">
            <a:spLocks noGrp="1"/>
          </p:cNvSpPr>
          <p:nvPr>
            <p:ph type="subTitle" idx="13"/>
          </p:nvPr>
        </p:nvSpPr>
        <p:spPr>
          <a:xfrm>
            <a:off x="7274417" y="3278657"/>
            <a:ext cx="1993200" cy="570400"/>
          </a:xfrm>
          <a:prstGeom prst="rect">
            <a:avLst/>
          </a:prstGeom>
          <a:noFill/>
          <a:ln>
            <a:noFill/>
          </a:ln>
        </p:spPr>
        <p:txBody>
          <a:bodyPr spcFirstLastPara="1" wrap="square" lIns="182875" tIns="91425" rIns="182875" bIns="91425" anchor="ctr" anchorCtr="0">
            <a:noAutofit/>
          </a:bodyPr>
          <a:lstStyle>
            <a:lvl1pPr lvl="0" algn="ctr">
              <a:lnSpc>
                <a:spcPct val="100000"/>
              </a:lnSpc>
              <a:spcBef>
                <a:spcPts val="800"/>
              </a:spcBef>
              <a:spcAft>
                <a:spcPts val="0"/>
              </a:spcAft>
              <a:buSzPts val="1200"/>
              <a:buNone/>
              <a:defRPr sz="1600" b="1"/>
            </a:lvl1pPr>
            <a:lvl2pPr lvl="1" algn="ctr">
              <a:lnSpc>
                <a:spcPct val="115000"/>
              </a:lnSpc>
              <a:spcBef>
                <a:spcPts val="800"/>
              </a:spcBef>
              <a:spcAft>
                <a:spcPts val="0"/>
              </a:spcAft>
              <a:buSzPts val="1000"/>
              <a:buNone/>
              <a:defRPr sz="1333"/>
            </a:lvl2pPr>
            <a:lvl3pPr lvl="2" algn="ctr">
              <a:lnSpc>
                <a:spcPct val="115000"/>
              </a:lnSpc>
              <a:spcBef>
                <a:spcPts val="800"/>
              </a:spcBef>
              <a:spcAft>
                <a:spcPts val="0"/>
              </a:spcAft>
              <a:buSzPts val="1000"/>
              <a:buNone/>
              <a:defRPr sz="1333"/>
            </a:lvl3pPr>
            <a:lvl4pPr lvl="3" algn="ctr">
              <a:lnSpc>
                <a:spcPct val="115000"/>
              </a:lnSpc>
              <a:spcBef>
                <a:spcPts val="800"/>
              </a:spcBef>
              <a:spcAft>
                <a:spcPts val="0"/>
              </a:spcAft>
              <a:buSzPts val="1000"/>
              <a:buNone/>
              <a:defRPr sz="1333"/>
            </a:lvl4pPr>
            <a:lvl5pPr lvl="4" algn="ctr">
              <a:lnSpc>
                <a:spcPct val="115000"/>
              </a:lnSpc>
              <a:spcBef>
                <a:spcPts val="800"/>
              </a:spcBef>
              <a:spcAft>
                <a:spcPts val="0"/>
              </a:spcAft>
              <a:buSzPts val="1000"/>
              <a:buNone/>
              <a:defRPr sz="1333"/>
            </a:lvl5pPr>
            <a:lvl6pPr lvl="5" algn="ctr">
              <a:lnSpc>
                <a:spcPct val="115000"/>
              </a:lnSpc>
              <a:spcBef>
                <a:spcPts val="800"/>
              </a:spcBef>
              <a:spcAft>
                <a:spcPts val="0"/>
              </a:spcAft>
              <a:buSzPts val="1000"/>
              <a:buNone/>
              <a:defRPr sz="1333"/>
            </a:lvl6pPr>
            <a:lvl7pPr lvl="6" algn="ctr">
              <a:lnSpc>
                <a:spcPct val="115000"/>
              </a:lnSpc>
              <a:spcBef>
                <a:spcPts val="800"/>
              </a:spcBef>
              <a:spcAft>
                <a:spcPts val="0"/>
              </a:spcAft>
              <a:buSzPts val="1000"/>
              <a:buNone/>
              <a:defRPr sz="1333"/>
            </a:lvl7pPr>
            <a:lvl8pPr lvl="7" algn="ctr">
              <a:lnSpc>
                <a:spcPct val="115000"/>
              </a:lnSpc>
              <a:spcBef>
                <a:spcPts val="800"/>
              </a:spcBef>
              <a:spcAft>
                <a:spcPts val="0"/>
              </a:spcAft>
              <a:buSzPts val="1000"/>
              <a:buNone/>
              <a:defRPr sz="1333"/>
            </a:lvl8pPr>
            <a:lvl9pPr lvl="8" algn="ctr">
              <a:lnSpc>
                <a:spcPct val="115000"/>
              </a:lnSpc>
              <a:spcBef>
                <a:spcPts val="800"/>
              </a:spcBef>
              <a:spcAft>
                <a:spcPts val="800"/>
              </a:spcAft>
              <a:buSzPts val="1000"/>
              <a:buNone/>
              <a:defRPr sz="1333"/>
            </a:lvl9pPr>
          </a:lstStyle>
          <a:p>
            <a:endParaRPr dirty="0"/>
          </a:p>
        </p:txBody>
      </p:sp>
      <p:sp>
        <p:nvSpPr>
          <p:cNvPr id="272" name="Google Shape;272;p43"/>
          <p:cNvSpPr txBox="1">
            <a:spLocks noGrp="1"/>
          </p:cNvSpPr>
          <p:nvPr>
            <p:ph type="subTitle" idx="14"/>
          </p:nvPr>
        </p:nvSpPr>
        <p:spPr>
          <a:xfrm>
            <a:off x="7274417" y="2194560"/>
            <a:ext cx="1993200" cy="4600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800"/>
              </a:spcBef>
              <a:spcAft>
                <a:spcPts val="0"/>
              </a:spcAft>
              <a:buSzPts val="1200"/>
              <a:buFont typeface="Montserrat SemiBold"/>
              <a:buNone/>
              <a:defRPr sz="1600">
                <a:latin typeface="Montserrat SemiBold"/>
                <a:ea typeface="Montserrat SemiBold"/>
                <a:cs typeface="Montserrat SemiBold"/>
                <a:sym typeface="Montserrat SemiBold"/>
              </a:defRPr>
            </a:lvl1pPr>
            <a:lvl2pPr lvl="1" algn="ctr">
              <a:lnSpc>
                <a:spcPct val="115000"/>
              </a:lnSpc>
              <a:spcBef>
                <a:spcPts val="800"/>
              </a:spcBef>
              <a:spcAft>
                <a:spcPts val="0"/>
              </a:spcAft>
              <a:buSzPts val="1000"/>
              <a:buNone/>
              <a:defRPr sz="1333"/>
            </a:lvl2pPr>
            <a:lvl3pPr lvl="2" algn="ctr">
              <a:lnSpc>
                <a:spcPct val="115000"/>
              </a:lnSpc>
              <a:spcBef>
                <a:spcPts val="800"/>
              </a:spcBef>
              <a:spcAft>
                <a:spcPts val="0"/>
              </a:spcAft>
              <a:buSzPts val="1000"/>
              <a:buNone/>
              <a:defRPr sz="1333"/>
            </a:lvl3pPr>
            <a:lvl4pPr lvl="3" algn="ctr">
              <a:lnSpc>
                <a:spcPct val="115000"/>
              </a:lnSpc>
              <a:spcBef>
                <a:spcPts val="800"/>
              </a:spcBef>
              <a:spcAft>
                <a:spcPts val="0"/>
              </a:spcAft>
              <a:buSzPts val="1000"/>
              <a:buNone/>
              <a:defRPr sz="1333"/>
            </a:lvl4pPr>
            <a:lvl5pPr lvl="4" algn="ctr">
              <a:lnSpc>
                <a:spcPct val="115000"/>
              </a:lnSpc>
              <a:spcBef>
                <a:spcPts val="800"/>
              </a:spcBef>
              <a:spcAft>
                <a:spcPts val="0"/>
              </a:spcAft>
              <a:buSzPts val="1000"/>
              <a:buNone/>
              <a:defRPr sz="1333"/>
            </a:lvl5pPr>
            <a:lvl6pPr lvl="5" algn="ctr">
              <a:lnSpc>
                <a:spcPct val="115000"/>
              </a:lnSpc>
              <a:spcBef>
                <a:spcPts val="800"/>
              </a:spcBef>
              <a:spcAft>
                <a:spcPts val="0"/>
              </a:spcAft>
              <a:buSzPts val="1000"/>
              <a:buNone/>
              <a:defRPr sz="1333"/>
            </a:lvl6pPr>
            <a:lvl7pPr lvl="6" algn="ctr">
              <a:lnSpc>
                <a:spcPct val="115000"/>
              </a:lnSpc>
              <a:spcBef>
                <a:spcPts val="800"/>
              </a:spcBef>
              <a:spcAft>
                <a:spcPts val="0"/>
              </a:spcAft>
              <a:buSzPts val="1000"/>
              <a:buNone/>
              <a:defRPr sz="1333"/>
            </a:lvl7pPr>
            <a:lvl8pPr lvl="7" algn="ctr">
              <a:lnSpc>
                <a:spcPct val="115000"/>
              </a:lnSpc>
              <a:spcBef>
                <a:spcPts val="800"/>
              </a:spcBef>
              <a:spcAft>
                <a:spcPts val="0"/>
              </a:spcAft>
              <a:buSzPts val="1000"/>
              <a:buNone/>
              <a:defRPr sz="1333"/>
            </a:lvl8pPr>
            <a:lvl9pPr lvl="8" algn="ctr">
              <a:lnSpc>
                <a:spcPct val="115000"/>
              </a:lnSpc>
              <a:spcBef>
                <a:spcPts val="800"/>
              </a:spcBef>
              <a:spcAft>
                <a:spcPts val="800"/>
              </a:spcAft>
              <a:buSzPts val="1000"/>
              <a:buNone/>
              <a:defRPr sz="1333"/>
            </a:lvl9pPr>
          </a:lstStyle>
          <a:p>
            <a:endParaRPr dirty="0"/>
          </a:p>
        </p:txBody>
      </p:sp>
      <p:sp>
        <p:nvSpPr>
          <p:cNvPr id="273" name="Google Shape;273;p43"/>
          <p:cNvSpPr txBox="1">
            <a:spLocks noGrp="1"/>
          </p:cNvSpPr>
          <p:nvPr>
            <p:ph type="subTitle" idx="15"/>
          </p:nvPr>
        </p:nvSpPr>
        <p:spPr>
          <a:xfrm>
            <a:off x="7274417" y="3780432"/>
            <a:ext cx="1993200" cy="13944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800"/>
              </a:spcBef>
              <a:spcAft>
                <a:spcPts val="0"/>
              </a:spcAft>
              <a:buSzPts val="1000"/>
              <a:buNone/>
              <a:defRPr sz="1333"/>
            </a:lvl1pPr>
            <a:lvl2pPr lvl="1" algn="ctr">
              <a:lnSpc>
                <a:spcPct val="115000"/>
              </a:lnSpc>
              <a:spcBef>
                <a:spcPts val="800"/>
              </a:spcBef>
              <a:spcAft>
                <a:spcPts val="0"/>
              </a:spcAft>
              <a:buSzPts val="1000"/>
              <a:buNone/>
              <a:defRPr sz="1333"/>
            </a:lvl2pPr>
            <a:lvl3pPr lvl="2" algn="ctr">
              <a:lnSpc>
                <a:spcPct val="115000"/>
              </a:lnSpc>
              <a:spcBef>
                <a:spcPts val="800"/>
              </a:spcBef>
              <a:spcAft>
                <a:spcPts val="0"/>
              </a:spcAft>
              <a:buSzPts val="1000"/>
              <a:buNone/>
              <a:defRPr sz="1333"/>
            </a:lvl3pPr>
            <a:lvl4pPr lvl="3" algn="ctr">
              <a:lnSpc>
                <a:spcPct val="115000"/>
              </a:lnSpc>
              <a:spcBef>
                <a:spcPts val="800"/>
              </a:spcBef>
              <a:spcAft>
                <a:spcPts val="0"/>
              </a:spcAft>
              <a:buSzPts val="1000"/>
              <a:buNone/>
              <a:defRPr sz="1333"/>
            </a:lvl4pPr>
            <a:lvl5pPr lvl="4" algn="ctr">
              <a:lnSpc>
                <a:spcPct val="115000"/>
              </a:lnSpc>
              <a:spcBef>
                <a:spcPts val="800"/>
              </a:spcBef>
              <a:spcAft>
                <a:spcPts val="0"/>
              </a:spcAft>
              <a:buSzPts val="1000"/>
              <a:buNone/>
              <a:defRPr sz="1333"/>
            </a:lvl5pPr>
            <a:lvl6pPr lvl="5" algn="ctr">
              <a:lnSpc>
                <a:spcPct val="115000"/>
              </a:lnSpc>
              <a:spcBef>
                <a:spcPts val="800"/>
              </a:spcBef>
              <a:spcAft>
                <a:spcPts val="0"/>
              </a:spcAft>
              <a:buSzPts val="1000"/>
              <a:buNone/>
              <a:defRPr sz="1333"/>
            </a:lvl6pPr>
            <a:lvl7pPr lvl="6" algn="ctr">
              <a:lnSpc>
                <a:spcPct val="115000"/>
              </a:lnSpc>
              <a:spcBef>
                <a:spcPts val="800"/>
              </a:spcBef>
              <a:spcAft>
                <a:spcPts val="0"/>
              </a:spcAft>
              <a:buSzPts val="1000"/>
              <a:buNone/>
              <a:defRPr sz="1333"/>
            </a:lvl7pPr>
            <a:lvl8pPr lvl="7" algn="ctr">
              <a:lnSpc>
                <a:spcPct val="115000"/>
              </a:lnSpc>
              <a:spcBef>
                <a:spcPts val="800"/>
              </a:spcBef>
              <a:spcAft>
                <a:spcPts val="0"/>
              </a:spcAft>
              <a:buSzPts val="1000"/>
              <a:buNone/>
              <a:defRPr sz="1333"/>
            </a:lvl8pPr>
            <a:lvl9pPr lvl="8" algn="ctr">
              <a:lnSpc>
                <a:spcPct val="115000"/>
              </a:lnSpc>
              <a:spcBef>
                <a:spcPts val="800"/>
              </a:spcBef>
              <a:spcAft>
                <a:spcPts val="800"/>
              </a:spcAft>
              <a:buSzPts val="1000"/>
              <a:buNone/>
              <a:defRPr sz="1333"/>
            </a:lvl9pPr>
          </a:lstStyle>
          <a:p>
            <a:endParaRPr/>
          </a:p>
        </p:txBody>
      </p:sp>
      <p:sp>
        <p:nvSpPr>
          <p:cNvPr id="274" name="Google Shape;274;p43"/>
          <p:cNvSpPr txBox="1">
            <a:spLocks noGrp="1"/>
          </p:cNvSpPr>
          <p:nvPr>
            <p:ph type="subTitle" idx="16"/>
          </p:nvPr>
        </p:nvSpPr>
        <p:spPr>
          <a:xfrm>
            <a:off x="9457217" y="3278657"/>
            <a:ext cx="1993200" cy="570400"/>
          </a:xfrm>
          <a:prstGeom prst="rect">
            <a:avLst/>
          </a:prstGeom>
          <a:noFill/>
          <a:ln>
            <a:noFill/>
          </a:ln>
        </p:spPr>
        <p:txBody>
          <a:bodyPr spcFirstLastPara="1" wrap="square" lIns="182875" tIns="91425" rIns="182875" bIns="91425" anchor="ctr" anchorCtr="0">
            <a:noAutofit/>
          </a:bodyPr>
          <a:lstStyle>
            <a:lvl1pPr lvl="0" algn="ctr">
              <a:lnSpc>
                <a:spcPct val="100000"/>
              </a:lnSpc>
              <a:spcBef>
                <a:spcPts val="800"/>
              </a:spcBef>
              <a:spcAft>
                <a:spcPts val="0"/>
              </a:spcAft>
              <a:buSzPts val="1200"/>
              <a:buNone/>
              <a:defRPr sz="1600" b="1"/>
            </a:lvl1pPr>
            <a:lvl2pPr lvl="1" algn="ctr">
              <a:lnSpc>
                <a:spcPct val="115000"/>
              </a:lnSpc>
              <a:spcBef>
                <a:spcPts val="800"/>
              </a:spcBef>
              <a:spcAft>
                <a:spcPts val="0"/>
              </a:spcAft>
              <a:buSzPts val="1000"/>
              <a:buNone/>
              <a:defRPr sz="1333"/>
            </a:lvl2pPr>
            <a:lvl3pPr lvl="2" algn="ctr">
              <a:lnSpc>
                <a:spcPct val="115000"/>
              </a:lnSpc>
              <a:spcBef>
                <a:spcPts val="800"/>
              </a:spcBef>
              <a:spcAft>
                <a:spcPts val="0"/>
              </a:spcAft>
              <a:buSzPts val="1000"/>
              <a:buNone/>
              <a:defRPr sz="1333"/>
            </a:lvl3pPr>
            <a:lvl4pPr lvl="3" algn="ctr">
              <a:lnSpc>
                <a:spcPct val="115000"/>
              </a:lnSpc>
              <a:spcBef>
                <a:spcPts val="800"/>
              </a:spcBef>
              <a:spcAft>
                <a:spcPts val="0"/>
              </a:spcAft>
              <a:buSzPts val="1000"/>
              <a:buNone/>
              <a:defRPr sz="1333"/>
            </a:lvl4pPr>
            <a:lvl5pPr lvl="4" algn="ctr">
              <a:lnSpc>
                <a:spcPct val="115000"/>
              </a:lnSpc>
              <a:spcBef>
                <a:spcPts val="800"/>
              </a:spcBef>
              <a:spcAft>
                <a:spcPts val="0"/>
              </a:spcAft>
              <a:buSzPts val="1000"/>
              <a:buNone/>
              <a:defRPr sz="1333"/>
            </a:lvl5pPr>
            <a:lvl6pPr lvl="5" algn="ctr">
              <a:lnSpc>
                <a:spcPct val="115000"/>
              </a:lnSpc>
              <a:spcBef>
                <a:spcPts val="800"/>
              </a:spcBef>
              <a:spcAft>
                <a:spcPts val="0"/>
              </a:spcAft>
              <a:buSzPts val="1000"/>
              <a:buNone/>
              <a:defRPr sz="1333"/>
            </a:lvl6pPr>
            <a:lvl7pPr lvl="6" algn="ctr">
              <a:lnSpc>
                <a:spcPct val="115000"/>
              </a:lnSpc>
              <a:spcBef>
                <a:spcPts val="800"/>
              </a:spcBef>
              <a:spcAft>
                <a:spcPts val="0"/>
              </a:spcAft>
              <a:buSzPts val="1000"/>
              <a:buNone/>
              <a:defRPr sz="1333"/>
            </a:lvl7pPr>
            <a:lvl8pPr lvl="7" algn="ctr">
              <a:lnSpc>
                <a:spcPct val="115000"/>
              </a:lnSpc>
              <a:spcBef>
                <a:spcPts val="800"/>
              </a:spcBef>
              <a:spcAft>
                <a:spcPts val="0"/>
              </a:spcAft>
              <a:buSzPts val="1000"/>
              <a:buNone/>
              <a:defRPr sz="1333"/>
            </a:lvl8pPr>
            <a:lvl9pPr lvl="8" algn="ctr">
              <a:lnSpc>
                <a:spcPct val="115000"/>
              </a:lnSpc>
              <a:spcBef>
                <a:spcPts val="800"/>
              </a:spcBef>
              <a:spcAft>
                <a:spcPts val="800"/>
              </a:spcAft>
              <a:buSzPts val="1000"/>
              <a:buNone/>
              <a:defRPr sz="1333"/>
            </a:lvl9pPr>
          </a:lstStyle>
          <a:p>
            <a:endParaRPr dirty="0"/>
          </a:p>
        </p:txBody>
      </p:sp>
      <p:sp>
        <p:nvSpPr>
          <p:cNvPr id="275" name="Google Shape;275;p43"/>
          <p:cNvSpPr txBox="1">
            <a:spLocks noGrp="1"/>
          </p:cNvSpPr>
          <p:nvPr>
            <p:ph type="subTitle" idx="17"/>
          </p:nvPr>
        </p:nvSpPr>
        <p:spPr>
          <a:xfrm>
            <a:off x="9457217" y="2194560"/>
            <a:ext cx="1993200" cy="4600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800"/>
              </a:spcBef>
              <a:spcAft>
                <a:spcPts val="0"/>
              </a:spcAft>
              <a:buSzPts val="1200"/>
              <a:buFont typeface="Montserrat SemiBold"/>
              <a:buNone/>
              <a:defRPr sz="1600">
                <a:latin typeface="Montserrat SemiBold"/>
                <a:ea typeface="Montserrat SemiBold"/>
                <a:cs typeface="Montserrat SemiBold"/>
                <a:sym typeface="Montserrat SemiBold"/>
              </a:defRPr>
            </a:lvl1pPr>
            <a:lvl2pPr lvl="1" algn="ctr">
              <a:lnSpc>
                <a:spcPct val="115000"/>
              </a:lnSpc>
              <a:spcBef>
                <a:spcPts val="800"/>
              </a:spcBef>
              <a:spcAft>
                <a:spcPts val="0"/>
              </a:spcAft>
              <a:buSzPts val="1000"/>
              <a:buNone/>
              <a:defRPr sz="1333"/>
            </a:lvl2pPr>
            <a:lvl3pPr lvl="2" algn="ctr">
              <a:lnSpc>
                <a:spcPct val="115000"/>
              </a:lnSpc>
              <a:spcBef>
                <a:spcPts val="800"/>
              </a:spcBef>
              <a:spcAft>
                <a:spcPts val="0"/>
              </a:spcAft>
              <a:buSzPts val="1000"/>
              <a:buNone/>
              <a:defRPr sz="1333"/>
            </a:lvl3pPr>
            <a:lvl4pPr lvl="3" algn="ctr">
              <a:lnSpc>
                <a:spcPct val="115000"/>
              </a:lnSpc>
              <a:spcBef>
                <a:spcPts val="800"/>
              </a:spcBef>
              <a:spcAft>
                <a:spcPts val="0"/>
              </a:spcAft>
              <a:buSzPts val="1000"/>
              <a:buNone/>
              <a:defRPr sz="1333"/>
            </a:lvl4pPr>
            <a:lvl5pPr lvl="4" algn="ctr">
              <a:lnSpc>
                <a:spcPct val="115000"/>
              </a:lnSpc>
              <a:spcBef>
                <a:spcPts val="800"/>
              </a:spcBef>
              <a:spcAft>
                <a:spcPts val="0"/>
              </a:spcAft>
              <a:buSzPts val="1000"/>
              <a:buNone/>
              <a:defRPr sz="1333"/>
            </a:lvl5pPr>
            <a:lvl6pPr lvl="5" algn="ctr">
              <a:lnSpc>
                <a:spcPct val="115000"/>
              </a:lnSpc>
              <a:spcBef>
                <a:spcPts val="800"/>
              </a:spcBef>
              <a:spcAft>
                <a:spcPts val="0"/>
              </a:spcAft>
              <a:buSzPts val="1000"/>
              <a:buNone/>
              <a:defRPr sz="1333"/>
            </a:lvl6pPr>
            <a:lvl7pPr lvl="6" algn="ctr">
              <a:lnSpc>
                <a:spcPct val="115000"/>
              </a:lnSpc>
              <a:spcBef>
                <a:spcPts val="800"/>
              </a:spcBef>
              <a:spcAft>
                <a:spcPts val="0"/>
              </a:spcAft>
              <a:buSzPts val="1000"/>
              <a:buNone/>
              <a:defRPr sz="1333"/>
            </a:lvl7pPr>
            <a:lvl8pPr lvl="7" algn="ctr">
              <a:lnSpc>
                <a:spcPct val="115000"/>
              </a:lnSpc>
              <a:spcBef>
                <a:spcPts val="800"/>
              </a:spcBef>
              <a:spcAft>
                <a:spcPts val="0"/>
              </a:spcAft>
              <a:buSzPts val="1000"/>
              <a:buNone/>
              <a:defRPr sz="1333"/>
            </a:lvl8pPr>
            <a:lvl9pPr lvl="8" algn="ctr">
              <a:lnSpc>
                <a:spcPct val="115000"/>
              </a:lnSpc>
              <a:spcBef>
                <a:spcPts val="800"/>
              </a:spcBef>
              <a:spcAft>
                <a:spcPts val="800"/>
              </a:spcAft>
              <a:buSzPts val="1000"/>
              <a:buNone/>
              <a:defRPr sz="1333"/>
            </a:lvl9pPr>
          </a:lstStyle>
          <a:p>
            <a:endParaRPr dirty="0"/>
          </a:p>
        </p:txBody>
      </p:sp>
      <p:sp>
        <p:nvSpPr>
          <p:cNvPr id="276" name="Google Shape;276;p43"/>
          <p:cNvSpPr txBox="1">
            <a:spLocks noGrp="1"/>
          </p:cNvSpPr>
          <p:nvPr>
            <p:ph type="subTitle" idx="18"/>
          </p:nvPr>
        </p:nvSpPr>
        <p:spPr>
          <a:xfrm>
            <a:off x="9457217" y="3780432"/>
            <a:ext cx="1993200" cy="13944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800"/>
              </a:spcBef>
              <a:spcAft>
                <a:spcPts val="0"/>
              </a:spcAft>
              <a:buSzPts val="1000"/>
              <a:buNone/>
              <a:defRPr sz="1333"/>
            </a:lvl1pPr>
            <a:lvl2pPr lvl="1" algn="ctr">
              <a:lnSpc>
                <a:spcPct val="115000"/>
              </a:lnSpc>
              <a:spcBef>
                <a:spcPts val="800"/>
              </a:spcBef>
              <a:spcAft>
                <a:spcPts val="0"/>
              </a:spcAft>
              <a:buSzPts val="1000"/>
              <a:buNone/>
              <a:defRPr sz="1333"/>
            </a:lvl2pPr>
            <a:lvl3pPr lvl="2" algn="ctr">
              <a:lnSpc>
                <a:spcPct val="115000"/>
              </a:lnSpc>
              <a:spcBef>
                <a:spcPts val="800"/>
              </a:spcBef>
              <a:spcAft>
                <a:spcPts val="0"/>
              </a:spcAft>
              <a:buSzPts val="1000"/>
              <a:buNone/>
              <a:defRPr sz="1333"/>
            </a:lvl3pPr>
            <a:lvl4pPr lvl="3" algn="ctr">
              <a:lnSpc>
                <a:spcPct val="115000"/>
              </a:lnSpc>
              <a:spcBef>
                <a:spcPts val="800"/>
              </a:spcBef>
              <a:spcAft>
                <a:spcPts val="0"/>
              </a:spcAft>
              <a:buSzPts val="1000"/>
              <a:buNone/>
              <a:defRPr sz="1333"/>
            </a:lvl4pPr>
            <a:lvl5pPr lvl="4" algn="ctr">
              <a:lnSpc>
                <a:spcPct val="115000"/>
              </a:lnSpc>
              <a:spcBef>
                <a:spcPts val="800"/>
              </a:spcBef>
              <a:spcAft>
                <a:spcPts val="0"/>
              </a:spcAft>
              <a:buSzPts val="1000"/>
              <a:buNone/>
              <a:defRPr sz="1333"/>
            </a:lvl5pPr>
            <a:lvl6pPr lvl="5" algn="ctr">
              <a:lnSpc>
                <a:spcPct val="115000"/>
              </a:lnSpc>
              <a:spcBef>
                <a:spcPts val="800"/>
              </a:spcBef>
              <a:spcAft>
                <a:spcPts val="0"/>
              </a:spcAft>
              <a:buSzPts val="1000"/>
              <a:buNone/>
              <a:defRPr sz="1333"/>
            </a:lvl6pPr>
            <a:lvl7pPr lvl="6" algn="ctr">
              <a:lnSpc>
                <a:spcPct val="115000"/>
              </a:lnSpc>
              <a:spcBef>
                <a:spcPts val="800"/>
              </a:spcBef>
              <a:spcAft>
                <a:spcPts val="0"/>
              </a:spcAft>
              <a:buSzPts val="1000"/>
              <a:buNone/>
              <a:defRPr sz="1333"/>
            </a:lvl7pPr>
            <a:lvl8pPr lvl="7" algn="ctr">
              <a:lnSpc>
                <a:spcPct val="115000"/>
              </a:lnSpc>
              <a:spcBef>
                <a:spcPts val="800"/>
              </a:spcBef>
              <a:spcAft>
                <a:spcPts val="0"/>
              </a:spcAft>
              <a:buSzPts val="1000"/>
              <a:buNone/>
              <a:defRPr sz="1333"/>
            </a:lvl8pPr>
            <a:lvl9pPr lvl="8" algn="ctr">
              <a:lnSpc>
                <a:spcPct val="115000"/>
              </a:lnSpc>
              <a:spcBef>
                <a:spcPts val="800"/>
              </a:spcBef>
              <a:spcAft>
                <a:spcPts val="800"/>
              </a:spcAft>
              <a:buSzPts val="1000"/>
              <a:buNone/>
              <a:defRPr sz="1333"/>
            </a:lvl9pPr>
          </a:lstStyle>
          <a:p>
            <a:endParaRPr dirty="0"/>
          </a:p>
        </p:txBody>
      </p:sp>
      <p:sp>
        <p:nvSpPr>
          <p:cNvPr id="18" name="Title 2">
            <a:extLst>
              <a:ext uri="{FF2B5EF4-FFF2-40B4-BE49-F238E27FC236}">
                <a16:creationId xmlns:a16="http://schemas.microsoft.com/office/drawing/2014/main" id="{77296966-0498-4D8F-97D3-C29BAB7EBF2F}"/>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1759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504571A-4868-43AB-982A-0B2FF647FEAF}"/>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37662887"/>
      </p:ext>
    </p:extLst>
  </p:cSld>
  <p:clrMapOvr>
    <a:masterClrMapping/>
  </p:clrMapOvr>
  <p:extLst mod="1">
    <p:ext uri="{DCECCB84-F9BA-43D5-87BE-67443E8EF086}">
      <p15:sldGuideLst xmlns:p15="http://schemas.microsoft.com/office/powerpoint/2012/main">
        <p15:guide id="1" orient="horz" pos="288" userDrawn="1">
          <p15:clr>
            <a:srgbClr val="FBAE40"/>
          </p15:clr>
        </p15:guide>
        <p15:guide id="2" pos="288" userDrawn="1">
          <p15:clr>
            <a:srgbClr val="FBAE40"/>
          </p15:clr>
        </p15:guide>
        <p15:guide id="3" pos="7392" userDrawn="1">
          <p15:clr>
            <a:srgbClr val="FBAE40"/>
          </p15:clr>
        </p15:guide>
        <p15:guide id="4" orient="horz" pos="40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3 Columns with Subhead Rules" userDrawn="1">
  <p:cSld name="Title and Body 3 Columns with Subhead Rules">
    <p:spTree>
      <p:nvGrpSpPr>
        <p:cNvPr id="1" name="Shape 277"/>
        <p:cNvGrpSpPr/>
        <p:nvPr/>
      </p:nvGrpSpPr>
      <p:grpSpPr>
        <a:xfrm>
          <a:off x="0" y="0"/>
          <a:ext cx="0" cy="0"/>
          <a:chOff x="0" y="0"/>
          <a:chExt cx="0" cy="0"/>
        </a:xfrm>
      </p:grpSpPr>
      <p:sp>
        <p:nvSpPr>
          <p:cNvPr id="279" name="Google Shape;279;p44"/>
          <p:cNvSpPr txBox="1">
            <a:spLocks noGrp="1"/>
          </p:cNvSpPr>
          <p:nvPr>
            <p:ph type="body" idx="1"/>
          </p:nvPr>
        </p:nvSpPr>
        <p:spPr>
          <a:xfrm>
            <a:off x="457200" y="2206769"/>
            <a:ext cx="3285200" cy="3584000"/>
          </a:xfrm>
          <a:prstGeom prst="rect">
            <a:avLst/>
          </a:prstGeom>
          <a:noFill/>
          <a:ln>
            <a:noFill/>
          </a:ln>
        </p:spPr>
        <p:txBody>
          <a:bodyPr spcFirstLastPara="1" wrap="square" lIns="91425" tIns="91425" rIns="91425" bIns="91425" anchor="t" anchorCtr="0">
            <a:noAutofit/>
          </a:bodyPr>
          <a:lstStyle>
            <a:lvl1pPr marL="0" lvl="0" indent="0" algn="l">
              <a:lnSpc>
                <a:spcPct val="115000"/>
              </a:lnSpc>
              <a:spcBef>
                <a:spcPts val="1600"/>
              </a:spcBef>
              <a:spcAft>
                <a:spcPts val="0"/>
              </a:spcAft>
              <a:buClr>
                <a:srgbClr val="000000"/>
              </a:buClr>
              <a:buSzPts val="1200"/>
              <a:buFontTx/>
              <a:buNone/>
              <a:defRPr sz="1600">
                <a:solidFill>
                  <a:srgbClr val="000000"/>
                </a:solidFill>
              </a:defRPr>
            </a:lvl1pPr>
            <a:lvl2pPr marL="1219170" lvl="1" indent="-406390" algn="l">
              <a:lnSpc>
                <a:spcPct val="115000"/>
              </a:lnSpc>
              <a:spcBef>
                <a:spcPts val="1600"/>
              </a:spcBef>
              <a:spcAft>
                <a:spcPts val="0"/>
              </a:spcAft>
              <a:buClr>
                <a:srgbClr val="000000"/>
              </a:buClr>
              <a:buSzPts val="1200"/>
              <a:buChar char="■"/>
              <a:defRPr>
                <a:solidFill>
                  <a:srgbClr val="000000"/>
                </a:solidFill>
              </a:defRPr>
            </a:lvl2pPr>
            <a:lvl3pPr marL="1828754" lvl="2" indent="-406390" algn="l">
              <a:lnSpc>
                <a:spcPct val="115000"/>
              </a:lnSpc>
              <a:spcBef>
                <a:spcPts val="1600"/>
              </a:spcBef>
              <a:spcAft>
                <a:spcPts val="0"/>
              </a:spcAft>
              <a:buClr>
                <a:srgbClr val="000000"/>
              </a:buClr>
              <a:buSzPts val="1200"/>
              <a:buChar char="■"/>
              <a:defRPr>
                <a:solidFill>
                  <a:srgbClr val="000000"/>
                </a:solidFill>
              </a:defRPr>
            </a:lvl3pPr>
            <a:lvl4pPr marL="2438339" lvl="3" indent="-406390" algn="l">
              <a:lnSpc>
                <a:spcPct val="115000"/>
              </a:lnSpc>
              <a:spcBef>
                <a:spcPts val="1600"/>
              </a:spcBef>
              <a:spcAft>
                <a:spcPts val="0"/>
              </a:spcAft>
              <a:buClr>
                <a:srgbClr val="000000"/>
              </a:buClr>
              <a:buSzPts val="1200"/>
              <a:buChar char="■"/>
              <a:defRPr>
                <a:solidFill>
                  <a:srgbClr val="000000"/>
                </a:solidFill>
              </a:defRPr>
            </a:lvl4pPr>
            <a:lvl5pPr marL="3047924" lvl="4" indent="-406390" algn="l">
              <a:lnSpc>
                <a:spcPct val="115000"/>
              </a:lnSpc>
              <a:spcBef>
                <a:spcPts val="1600"/>
              </a:spcBef>
              <a:spcAft>
                <a:spcPts val="0"/>
              </a:spcAft>
              <a:buClr>
                <a:srgbClr val="000000"/>
              </a:buClr>
              <a:buSzPts val="1200"/>
              <a:buChar char="■"/>
              <a:defRPr>
                <a:solidFill>
                  <a:srgbClr val="000000"/>
                </a:solidFill>
              </a:defRPr>
            </a:lvl5pPr>
            <a:lvl6pPr marL="3657509" lvl="5" indent="-406390" algn="l">
              <a:lnSpc>
                <a:spcPct val="115000"/>
              </a:lnSpc>
              <a:spcBef>
                <a:spcPts val="1600"/>
              </a:spcBef>
              <a:spcAft>
                <a:spcPts val="0"/>
              </a:spcAft>
              <a:buClr>
                <a:srgbClr val="000000"/>
              </a:buClr>
              <a:buSzPts val="1200"/>
              <a:buChar char="■"/>
              <a:defRPr>
                <a:solidFill>
                  <a:srgbClr val="000000"/>
                </a:solidFill>
              </a:defRPr>
            </a:lvl6pPr>
            <a:lvl7pPr marL="4267093" lvl="6" indent="-406390" algn="l">
              <a:lnSpc>
                <a:spcPct val="115000"/>
              </a:lnSpc>
              <a:spcBef>
                <a:spcPts val="1600"/>
              </a:spcBef>
              <a:spcAft>
                <a:spcPts val="0"/>
              </a:spcAft>
              <a:buClr>
                <a:srgbClr val="000000"/>
              </a:buClr>
              <a:buSzPts val="1200"/>
              <a:buChar char="■"/>
              <a:defRPr>
                <a:solidFill>
                  <a:srgbClr val="000000"/>
                </a:solidFill>
              </a:defRPr>
            </a:lvl7pPr>
            <a:lvl8pPr marL="4876678" lvl="7" indent="-406390" algn="l">
              <a:lnSpc>
                <a:spcPct val="115000"/>
              </a:lnSpc>
              <a:spcBef>
                <a:spcPts val="1600"/>
              </a:spcBef>
              <a:spcAft>
                <a:spcPts val="0"/>
              </a:spcAft>
              <a:buClr>
                <a:srgbClr val="000000"/>
              </a:buClr>
              <a:buSzPts val="1200"/>
              <a:buChar char="■"/>
              <a:defRPr>
                <a:solidFill>
                  <a:srgbClr val="000000"/>
                </a:solidFill>
              </a:defRPr>
            </a:lvl8pPr>
            <a:lvl9pPr marL="5486263" lvl="8" indent="-406390" algn="l">
              <a:lnSpc>
                <a:spcPct val="115000"/>
              </a:lnSpc>
              <a:spcBef>
                <a:spcPts val="1600"/>
              </a:spcBef>
              <a:spcAft>
                <a:spcPts val="1600"/>
              </a:spcAft>
              <a:buClr>
                <a:srgbClr val="000000"/>
              </a:buClr>
              <a:buSzPts val="1200"/>
              <a:buChar char="■"/>
              <a:defRPr>
                <a:solidFill>
                  <a:srgbClr val="000000"/>
                </a:solidFill>
              </a:defRPr>
            </a:lvl9pPr>
          </a:lstStyle>
          <a:p>
            <a:endParaRPr dirty="0"/>
          </a:p>
        </p:txBody>
      </p:sp>
      <p:sp>
        <p:nvSpPr>
          <p:cNvPr id="280" name="Google Shape;280;p44"/>
          <p:cNvSpPr txBox="1">
            <a:spLocks noGrp="1"/>
          </p:cNvSpPr>
          <p:nvPr>
            <p:ph type="body" idx="2"/>
          </p:nvPr>
        </p:nvSpPr>
        <p:spPr>
          <a:xfrm>
            <a:off x="4412817" y="2206769"/>
            <a:ext cx="3259200" cy="3584000"/>
          </a:xfrm>
          <a:prstGeom prst="rect">
            <a:avLst/>
          </a:prstGeom>
          <a:noFill/>
          <a:ln>
            <a:noFill/>
          </a:ln>
        </p:spPr>
        <p:txBody>
          <a:bodyPr spcFirstLastPara="1" wrap="square" lIns="91425" tIns="91425" rIns="91425" bIns="91425" anchor="t" anchorCtr="0">
            <a:noAutofit/>
          </a:bodyPr>
          <a:lstStyle>
            <a:lvl1pPr marL="0" lvl="0" indent="0" algn="l">
              <a:lnSpc>
                <a:spcPct val="115000"/>
              </a:lnSpc>
              <a:spcBef>
                <a:spcPts val="1600"/>
              </a:spcBef>
              <a:spcAft>
                <a:spcPts val="0"/>
              </a:spcAft>
              <a:buClr>
                <a:srgbClr val="000000"/>
              </a:buClr>
              <a:buSzPts val="1200"/>
              <a:buFontTx/>
              <a:buNone/>
              <a:defRPr sz="1600">
                <a:solidFill>
                  <a:srgbClr val="000000"/>
                </a:solidFill>
              </a:defRPr>
            </a:lvl1pPr>
            <a:lvl2pPr marL="1219170" lvl="1" indent="-406390" algn="l">
              <a:lnSpc>
                <a:spcPct val="115000"/>
              </a:lnSpc>
              <a:spcBef>
                <a:spcPts val="1600"/>
              </a:spcBef>
              <a:spcAft>
                <a:spcPts val="0"/>
              </a:spcAft>
              <a:buClr>
                <a:srgbClr val="000000"/>
              </a:buClr>
              <a:buSzPts val="1200"/>
              <a:buChar char="■"/>
              <a:defRPr>
                <a:solidFill>
                  <a:srgbClr val="000000"/>
                </a:solidFill>
              </a:defRPr>
            </a:lvl2pPr>
            <a:lvl3pPr marL="1828754" lvl="2" indent="-406390" algn="l">
              <a:lnSpc>
                <a:spcPct val="115000"/>
              </a:lnSpc>
              <a:spcBef>
                <a:spcPts val="1600"/>
              </a:spcBef>
              <a:spcAft>
                <a:spcPts val="0"/>
              </a:spcAft>
              <a:buClr>
                <a:srgbClr val="000000"/>
              </a:buClr>
              <a:buSzPts val="1200"/>
              <a:buChar char="■"/>
              <a:defRPr>
                <a:solidFill>
                  <a:srgbClr val="000000"/>
                </a:solidFill>
              </a:defRPr>
            </a:lvl3pPr>
            <a:lvl4pPr marL="2438339" lvl="3" indent="-406390" algn="l">
              <a:lnSpc>
                <a:spcPct val="115000"/>
              </a:lnSpc>
              <a:spcBef>
                <a:spcPts val="1600"/>
              </a:spcBef>
              <a:spcAft>
                <a:spcPts val="0"/>
              </a:spcAft>
              <a:buClr>
                <a:srgbClr val="000000"/>
              </a:buClr>
              <a:buSzPts val="1200"/>
              <a:buChar char="■"/>
              <a:defRPr>
                <a:solidFill>
                  <a:srgbClr val="000000"/>
                </a:solidFill>
              </a:defRPr>
            </a:lvl4pPr>
            <a:lvl5pPr marL="3047924" lvl="4" indent="-406390" algn="l">
              <a:lnSpc>
                <a:spcPct val="115000"/>
              </a:lnSpc>
              <a:spcBef>
                <a:spcPts val="1600"/>
              </a:spcBef>
              <a:spcAft>
                <a:spcPts val="0"/>
              </a:spcAft>
              <a:buClr>
                <a:srgbClr val="000000"/>
              </a:buClr>
              <a:buSzPts val="1200"/>
              <a:buChar char="■"/>
              <a:defRPr>
                <a:solidFill>
                  <a:srgbClr val="000000"/>
                </a:solidFill>
              </a:defRPr>
            </a:lvl5pPr>
            <a:lvl6pPr marL="3657509" lvl="5" indent="-406390" algn="l">
              <a:lnSpc>
                <a:spcPct val="115000"/>
              </a:lnSpc>
              <a:spcBef>
                <a:spcPts val="1600"/>
              </a:spcBef>
              <a:spcAft>
                <a:spcPts val="0"/>
              </a:spcAft>
              <a:buClr>
                <a:srgbClr val="000000"/>
              </a:buClr>
              <a:buSzPts val="1200"/>
              <a:buChar char="■"/>
              <a:defRPr>
                <a:solidFill>
                  <a:srgbClr val="000000"/>
                </a:solidFill>
              </a:defRPr>
            </a:lvl6pPr>
            <a:lvl7pPr marL="4267093" lvl="6" indent="-406390" algn="l">
              <a:lnSpc>
                <a:spcPct val="115000"/>
              </a:lnSpc>
              <a:spcBef>
                <a:spcPts val="1600"/>
              </a:spcBef>
              <a:spcAft>
                <a:spcPts val="0"/>
              </a:spcAft>
              <a:buClr>
                <a:srgbClr val="000000"/>
              </a:buClr>
              <a:buSzPts val="1200"/>
              <a:buChar char="■"/>
              <a:defRPr>
                <a:solidFill>
                  <a:srgbClr val="000000"/>
                </a:solidFill>
              </a:defRPr>
            </a:lvl7pPr>
            <a:lvl8pPr marL="4876678" lvl="7" indent="-406390" algn="l">
              <a:lnSpc>
                <a:spcPct val="115000"/>
              </a:lnSpc>
              <a:spcBef>
                <a:spcPts val="1600"/>
              </a:spcBef>
              <a:spcAft>
                <a:spcPts val="0"/>
              </a:spcAft>
              <a:buClr>
                <a:srgbClr val="000000"/>
              </a:buClr>
              <a:buSzPts val="1200"/>
              <a:buChar char="■"/>
              <a:defRPr>
                <a:solidFill>
                  <a:srgbClr val="000000"/>
                </a:solidFill>
              </a:defRPr>
            </a:lvl8pPr>
            <a:lvl9pPr marL="5486263" lvl="8" indent="-406390" algn="l">
              <a:lnSpc>
                <a:spcPct val="115000"/>
              </a:lnSpc>
              <a:spcBef>
                <a:spcPts val="1600"/>
              </a:spcBef>
              <a:spcAft>
                <a:spcPts val="1600"/>
              </a:spcAft>
              <a:buClr>
                <a:srgbClr val="000000"/>
              </a:buClr>
              <a:buSzPts val="1200"/>
              <a:buChar char="■"/>
              <a:defRPr>
                <a:solidFill>
                  <a:srgbClr val="000000"/>
                </a:solidFill>
              </a:defRPr>
            </a:lvl9pPr>
          </a:lstStyle>
          <a:p>
            <a:endParaRPr dirty="0"/>
          </a:p>
        </p:txBody>
      </p:sp>
      <p:sp>
        <p:nvSpPr>
          <p:cNvPr id="281" name="Google Shape;281;p44"/>
          <p:cNvSpPr txBox="1">
            <a:spLocks noGrp="1"/>
          </p:cNvSpPr>
          <p:nvPr>
            <p:ph type="body" idx="3"/>
          </p:nvPr>
        </p:nvSpPr>
        <p:spPr>
          <a:xfrm>
            <a:off x="8447604" y="2206769"/>
            <a:ext cx="3259200" cy="3584000"/>
          </a:xfrm>
          <a:prstGeom prst="rect">
            <a:avLst/>
          </a:prstGeom>
          <a:noFill/>
          <a:ln>
            <a:noFill/>
          </a:ln>
        </p:spPr>
        <p:txBody>
          <a:bodyPr spcFirstLastPara="1" wrap="square" lIns="91425" tIns="91425" rIns="91425" bIns="91425" anchor="t" anchorCtr="0">
            <a:noAutofit/>
          </a:bodyPr>
          <a:lstStyle>
            <a:lvl1pPr marL="0" lvl="0" indent="0" algn="l">
              <a:lnSpc>
                <a:spcPct val="115000"/>
              </a:lnSpc>
              <a:spcBef>
                <a:spcPts val="1600"/>
              </a:spcBef>
              <a:spcAft>
                <a:spcPts val="0"/>
              </a:spcAft>
              <a:buClr>
                <a:srgbClr val="000000"/>
              </a:buClr>
              <a:buSzPts val="1200"/>
              <a:buFontTx/>
              <a:buNone/>
              <a:defRPr sz="1600">
                <a:solidFill>
                  <a:srgbClr val="000000"/>
                </a:solidFill>
              </a:defRPr>
            </a:lvl1pPr>
            <a:lvl2pPr marL="1219170" lvl="1" indent="-406390" algn="l">
              <a:lnSpc>
                <a:spcPct val="115000"/>
              </a:lnSpc>
              <a:spcBef>
                <a:spcPts val="1600"/>
              </a:spcBef>
              <a:spcAft>
                <a:spcPts val="0"/>
              </a:spcAft>
              <a:buClr>
                <a:srgbClr val="000000"/>
              </a:buClr>
              <a:buSzPts val="1200"/>
              <a:buChar char="■"/>
              <a:defRPr>
                <a:solidFill>
                  <a:srgbClr val="000000"/>
                </a:solidFill>
              </a:defRPr>
            </a:lvl2pPr>
            <a:lvl3pPr marL="1828754" lvl="2" indent="-406390" algn="l">
              <a:lnSpc>
                <a:spcPct val="115000"/>
              </a:lnSpc>
              <a:spcBef>
                <a:spcPts val="1600"/>
              </a:spcBef>
              <a:spcAft>
                <a:spcPts val="0"/>
              </a:spcAft>
              <a:buClr>
                <a:srgbClr val="000000"/>
              </a:buClr>
              <a:buSzPts val="1200"/>
              <a:buChar char="■"/>
              <a:defRPr>
                <a:solidFill>
                  <a:srgbClr val="000000"/>
                </a:solidFill>
              </a:defRPr>
            </a:lvl3pPr>
            <a:lvl4pPr marL="2438339" lvl="3" indent="-406390" algn="l">
              <a:lnSpc>
                <a:spcPct val="115000"/>
              </a:lnSpc>
              <a:spcBef>
                <a:spcPts val="1600"/>
              </a:spcBef>
              <a:spcAft>
                <a:spcPts val="0"/>
              </a:spcAft>
              <a:buClr>
                <a:srgbClr val="000000"/>
              </a:buClr>
              <a:buSzPts val="1200"/>
              <a:buChar char="■"/>
              <a:defRPr>
                <a:solidFill>
                  <a:srgbClr val="000000"/>
                </a:solidFill>
              </a:defRPr>
            </a:lvl4pPr>
            <a:lvl5pPr marL="3047924" lvl="4" indent="-406390" algn="l">
              <a:lnSpc>
                <a:spcPct val="115000"/>
              </a:lnSpc>
              <a:spcBef>
                <a:spcPts val="1600"/>
              </a:spcBef>
              <a:spcAft>
                <a:spcPts val="0"/>
              </a:spcAft>
              <a:buClr>
                <a:srgbClr val="000000"/>
              </a:buClr>
              <a:buSzPts val="1200"/>
              <a:buChar char="■"/>
              <a:defRPr>
                <a:solidFill>
                  <a:srgbClr val="000000"/>
                </a:solidFill>
              </a:defRPr>
            </a:lvl5pPr>
            <a:lvl6pPr marL="3657509" lvl="5" indent="-406390" algn="l">
              <a:lnSpc>
                <a:spcPct val="115000"/>
              </a:lnSpc>
              <a:spcBef>
                <a:spcPts val="1600"/>
              </a:spcBef>
              <a:spcAft>
                <a:spcPts val="0"/>
              </a:spcAft>
              <a:buClr>
                <a:srgbClr val="000000"/>
              </a:buClr>
              <a:buSzPts val="1200"/>
              <a:buChar char="■"/>
              <a:defRPr>
                <a:solidFill>
                  <a:srgbClr val="000000"/>
                </a:solidFill>
              </a:defRPr>
            </a:lvl6pPr>
            <a:lvl7pPr marL="4267093" lvl="6" indent="-406390" algn="l">
              <a:lnSpc>
                <a:spcPct val="115000"/>
              </a:lnSpc>
              <a:spcBef>
                <a:spcPts val="1600"/>
              </a:spcBef>
              <a:spcAft>
                <a:spcPts val="0"/>
              </a:spcAft>
              <a:buClr>
                <a:srgbClr val="000000"/>
              </a:buClr>
              <a:buSzPts val="1200"/>
              <a:buChar char="■"/>
              <a:defRPr>
                <a:solidFill>
                  <a:srgbClr val="000000"/>
                </a:solidFill>
              </a:defRPr>
            </a:lvl7pPr>
            <a:lvl8pPr marL="4876678" lvl="7" indent="-406390" algn="l">
              <a:lnSpc>
                <a:spcPct val="115000"/>
              </a:lnSpc>
              <a:spcBef>
                <a:spcPts val="1600"/>
              </a:spcBef>
              <a:spcAft>
                <a:spcPts val="0"/>
              </a:spcAft>
              <a:buClr>
                <a:srgbClr val="000000"/>
              </a:buClr>
              <a:buSzPts val="1200"/>
              <a:buChar char="■"/>
              <a:defRPr>
                <a:solidFill>
                  <a:srgbClr val="000000"/>
                </a:solidFill>
              </a:defRPr>
            </a:lvl8pPr>
            <a:lvl9pPr marL="5486263" lvl="8" indent="-406390" algn="l">
              <a:lnSpc>
                <a:spcPct val="115000"/>
              </a:lnSpc>
              <a:spcBef>
                <a:spcPts val="1600"/>
              </a:spcBef>
              <a:spcAft>
                <a:spcPts val="1600"/>
              </a:spcAft>
              <a:buClr>
                <a:srgbClr val="000000"/>
              </a:buClr>
              <a:buSzPts val="1200"/>
              <a:buChar char="■"/>
              <a:defRPr>
                <a:solidFill>
                  <a:srgbClr val="000000"/>
                </a:solidFill>
              </a:defRPr>
            </a:lvl9pPr>
          </a:lstStyle>
          <a:p>
            <a:endParaRPr dirty="0"/>
          </a:p>
        </p:txBody>
      </p:sp>
      <p:sp>
        <p:nvSpPr>
          <p:cNvPr id="282" name="Google Shape;282;p44"/>
          <p:cNvSpPr txBox="1">
            <a:spLocks noGrp="1"/>
          </p:cNvSpPr>
          <p:nvPr>
            <p:ph type="subTitle" idx="4"/>
          </p:nvPr>
        </p:nvSpPr>
        <p:spPr>
          <a:xfrm>
            <a:off x="460192" y="1633728"/>
            <a:ext cx="3279600" cy="494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800"/>
              </a:spcBef>
              <a:spcAft>
                <a:spcPts val="0"/>
              </a:spcAft>
              <a:buSzPts val="1400"/>
              <a:buNone/>
              <a:defRPr sz="1867" b="1"/>
            </a:lvl1pPr>
            <a:lvl2pPr lvl="1" algn="l">
              <a:lnSpc>
                <a:spcPct val="115000"/>
              </a:lnSpc>
              <a:spcBef>
                <a:spcPts val="800"/>
              </a:spcBef>
              <a:spcAft>
                <a:spcPts val="0"/>
              </a:spcAft>
              <a:buSzPts val="1200"/>
              <a:buNone/>
              <a:defRPr/>
            </a:lvl2pPr>
            <a:lvl3pPr lvl="2" algn="l">
              <a:lnSpc>
                <a:spcPct val="115000"/>
              </a:lnSpc>
              <a:spcBef>
                <a:spcPts val="800"/>
              </a:spcBef>
              <a:spcAft>
                <a:spcPts val="0"/>
              </a:spcAft>
              <a:buSzPts val="1200"/>
              <a:buNone/>
              <a:defRPr/>
            </a:lvl3pPr>
            <a:lvl4pPr lvl="3" algn="l">
              <a:lnSpc>
                <a:spcPct val="115000"/>
              </a:lnSpc>
              <a:spcBef>
                <a:spcPts val="800"/>
              </a:spcBef>
              <a:spcAft>
                <a:spcPts val="0"/>
              </a:spcAft>
              <a:buSzPts val="1200"/>
              <a:buNone/>
              <a:defRPr/>
            </a:lvl4pPr>
            <a:lvl5pPr lvl="4" algn="l">
              <a:lnSpc>
                <a:spcPct val="115000"/>
              </a:lnSpc>
              <a:spcBef>
                <a:spcPts val="800"/>
              </a:spcBef>
              <a:spcAft>
                <a:spcPts val="0"/>
              </a:spcAft>
              <a:buSzPts val="1200"/>
              <a:buNone/>
              <a:defRPr/>
            </a:lvl5pPr>
            <a:lvl6pPr lvl="5" algn="l">
              <a:lnSpc>
                <a:spcPct val="115000"/>
              </a:lnSpc>
              <a:spcBef>
                <a:spcPts val="800"/>
              </a:spcBef>
              <a:spcAft>
                <a:spcPts val="0"/>
              </a:spcAft>
              <a:buSzPts val="1200"/>
              <a:buNone/>
              <a:defRPr/>
            </a:lvl6pPr>
            <a:lvl7pPr lvl="6" algn="l">
              <a:lnSpc>
                <a:spcPct val="115000"/>
              </a:lnSpc>
              <a:spcBef>
                <a:spcPts val="800"/>
              </a:spcBef>
              <a:spcAft>
                <a:spcPts val="0"/>
              </a:spcAft>
              <a:buSzPts val="1200"/>
              <a:buNone/>
              <a:defRPr/>
            </a:lvl7pPr>
            <a:lvl8pPr lvl="7" algn="l">
              <a:lnSpc>
                <a:spcPct val="115000"/>
              </a:lnSpc>
              <a:spcBef>
                <a:spcPts val="800"/>
              </a:spcBef>
              <a:spcAft>
                <a:spcPts val="0"/>
              </a:spcAft>
              <a:buSzPts val="1200"/>
              <a:buNone/>
              <a:defRPr/>
            </a:lvl8pPr>
            <a:lvl9pPr lvl="8" algn="l">
              <a:lnSpc>
                <a:spcPct val="115000"/>
              </a:lnSpc>
              <a:spcBef>
                <a:spcPts val="800"/>
              </a:spcBef>
              <a:spcAft>
                <a:spcPts val="800"/>
              </a:spcAft>
              <a:buSzPts val="1200"/>
              <a:buNone/>
              <a:defRPr/>
            </a:lvl9pPr>
          </a:lstStyle>
          <a:p>
            <a:endParaRPr dirty="0"/>
          </a:p>
        </p:txBody>
      </p:sp>
      <p:sp>
        <p:nvSpPr>
          <p:cNvPr id="283" name="Google Shape;283;p44"/>
          <p:cNvSpPr txBox="1">
            <a:spLocks noGrp="1"/>
          </p:cNvSpPr>
          <p:nvPr>
            <p:ph type="subTitle" idx="5"/>
          </p:nvPr>
        </p:nvSpPr>
        <p:spPr>
          <a:xfrm>
            <a:off x="4402609" y="1633728"/>
            <a:ext cx="3279600" cy="494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800"/>
              </a:spcBef>
              <a:spcAft>
                <a:spcPts val="0"/>
              </a:spcAft>
              <a:buSzPts val="1400"/>
              <a:buNone/>
              <a:defRPr sz="1867" b="1"/>
            </a:lvl1pPr>
            <a:lvl2pPr lvl="1" algn="l">
              <a:lnSpc>
                <a:spcPct val="115000"/>
              </a:lnSpc>
              <a:spcBef>
                <a:spcPts val="800"/>
              </a:spcBef>
              <a:spcAft>
                <a:spcPts val="0"/>
              </a:spcAft>
              <a:buSzPts val="1200"/>
              <a:buNone/>
              <a:defRPr/>
            </a:lvl2pPr>
            <a:lvl3pPr lvl="2" algn="l">
              <a:lnSpc>
                <a:spcPct val="115000"/>
              </a:lnSpc>
              <a:spcBef>
                <a:spcPts val="800"/>
              </a:spcBef>
              <a:spcAft>
                <a:spcPts val="0"/>
              </a:spcAft>
              <a:buSzPts val="1200"/>
              <a:buNone/>
              <a:defRPr/>
            </a:lvl3pPr>
            <a:lvl4pPr lvl="3" algn="l">
              <a:lnSpc>
                <a:spcPct val="115000"/>
              </a:lnSpc>
              <a:spcBef>
                <a:spcPts val="800"/>
              </a:spcBef>
              <a:spcAft>
                <a:spcPts val="0"/>
              </a:spcAft>
              <a:buSzPts val="1200"/>
              <a:buNone/>
              <a:defRPr/>
            </a:lvl4pPr>
            <a:lvl5pPr lvl="4" algn="l">
              <a:lnSpc>
                <a:spcPct val="115000"/>
              </a:lnSpc>
              <a:spcBef>
                <a:spcPts val="800"/>
              </a:spcBef>
              <a:spcAft>
                <a:spcPts val="0"/>
              </a:spcAft>
              <a:buSzPts val="1200"/>
              <a:buNone/>
              <a:defRPr/>
            </a:lvl5pPr>
            <a:lvl6pPr lvl="5" algn="l">
              <a:lnSpc>
                <a:spcPct val="115000"/>
              </a:lnSpc>
              <a:spcBef>
                <a:spcPts val="800"/>
              </a:spcBef>
              <a:spcAft>
                <a:spcPts val="0"/>
              </a:spcAft>
              <a:buSzPts val="1200"/>
              <a:buNone/>
              <a:defRPr/>
            </a:lvl6pPr>
            <a:lvl7pPr lvl="6" algn="l">
              <a:lnSpc>
                <a:spcPct val="115000"/>
              </a:lnSpc>
              <a:spcBef>
                <a:spcPts val="800"/>
              </a:spcBef>
              <a:spcAft>
                <a:spcPts val="0"/>
              </a:spcAft>
              <a:buSzPts val="1200"/>
              <a:buNone/>
              <a:defRPr/>
            </a:lvl7pPr>
            <a:lvl8pPr lvl="7" algn="l">
              <a:lnSpc>
                <a:spcPct val="115000"/>
              </a:lnSpc>
              <a:spcBef>
                <a:spcPts val="800"/>
              </a:spcBef>
              <a:spcAft>
                <a:spcPts val="0"/>
              </a:spcAft>
              <a:buSzPts val="1200"/>
              <a:buNone/>
              <a:defRPr/>
            </a:lvl8pPr>
            <a:lvl9pPr lvl="8" algn="l">
              <a:lnSpc>
                <a:spcPct val="115000"/>
              </a:lnSpc>
              <a:spcBef>
                <a:spcPts val="800"/>
              </a:spcBef>
              <a:spcAft>
                <a:spcPts val="800"/>
              </a:spcAft>
              <a:buSzPts val="1200"/>
              <a:buNone/>
              <a:defRPr/>
            </a:lvl9pPr>
          </a:lstStyle>
          <a:p>
            <a:endParaRPr/>
          </a:p>
        </p:txBody>
      </p:sp>
      <p:sp>
        <p:nvSpPr>
          <p:cNvPr id="284" name="Google Shape;284;p44"/>
          <p:cNvSpPr txBox="1">
            <a:spLocks noGrp="1"/>
          </p:cNvSpPr>
          <p:nvPr>
            <p:ph type="subTitle" idx="6"/>
          </p:nvPr>
        </p:nvSpPr>
        <p:spPr>
          <a:xfrm>
            <a:off x="8447580" y="1633728"/>
            <a:ext cx="3279600" cy="494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800"/>
              </a:spcBef>
              <a:spcAft>
                <a:spcPts val="0"/>
              </a:spcAft>
              <a:buSzPts val="1400"/>
              <a:buNone/>
              <a:defRPr sz="1867" b="1"/>
            </a:lvl1pPr>
            <a:lvl2pPr lvl="1" algn="l">
              <a:lnSpc>
                <a:spcPct val="115000"/>
              </a:lnSpc>
              <a:spcBef>
                <a:spcPts val="800"/>
              </a:spcBef>
              <a:spcAft>
                <a:spcPts val="0"/>
              </a:spcAft>
              <a:buSzPts val="1200"/>
              <a:buNone/>
              <a:defRPr/>
            </a:lvl2pPr>
            <a:lvl3pPr lvl="2" algn="l">
              <a:lnSpc>
                <a:spcPct val="115000"/>
              </a:lnSpc>
              <a:spcBef>
                <a:spcPts val="800"/>
              </a:spcBef>
              <a:spcAft>
                <a:spcPts val="0"/>
              </a:spcAft>
              <a:buSzPts val="1200"/>
              <a:buNone/>
              <a:defRPr/>
            </a:lvl3pPr>
            <a:lvl4pPr lvl="3" algn="l">
              <a:lnSpc>
                <a:spcPct val="115000"/>
              </a:lnSpc>
              <a:spcBef>
                <a:spcPts val="800"/>
              </a:spcBef>
              <a:spcAft>
                <a:spcPts val="0"/>
              </a:spcAft>
              <a:buSzPts val="1200"/>
              <a:buNone/>
              <a:defRPr/>
            </a:lvl4pPr>
            <a:lvl5pPr lvl="4" algn="l">
              <a:lnSpc>
                <a:spcPct val="115000"/>
              </a:lnSpc>
              <a:spcBef>
                <a:spcPts val="800"/>
              </a:spcBef>
              <a:spcAft>
                <a:spcPts val="0"/>
              </a:spcAft>
              <a:buSzPts val="1200"/>
              <a:buNone/>
              <a:defRPr/>
            </a:lvl5pPr>
            <a:lvl6pPr lvl="5" algn="l">
              <a:lnSpc>
                <a:spcPct val="115000"/>
              </a:lnSpc>
              <a:spcBef>
                <a:spcPts val="800"/>
              </a:spcBef>
              <a:spcAft>
                <a:spcPts val="0"/>
              </a:spcAft>
              <a:buSzPts val="1200"/>
              <a:buNone/>
              <a:defRPr/>
            </a:lvl6pPr>
            <a:lvl7pPr lvl="6" algn="l">
              <a:lnSpc>
                <a:spcPct val="115000"/>
              </a:lnSpc>
              <a:spcBef>
                <a:spcPts val="800"/>
              </a:spcBef>
              <a:spcAft>
                <a:spcPts val="0"/>
              </a:spcAft>
              <a:buSzPts val="1200"/>
              <a:buNone/>
              <a:defRPr/>
            </a:lvl7pPr>
            <a:lvl8pPr lvl="7" algn="l">
              <a:lnSpc>
                <a:spcPct val="115000"/>
              </a:lnSpc>
              <a:spcBef>
                <a:spcPts val="800"/>
              </a:spcBef>
              <a:spcAft>
                <a:spcPts val="0"/>
              </a:spcAft>
              <a:buSzPts val="1200"/>
              <a:buNone/>
              <a:defRPr/>
            </a:lvl8pPr>
            <a:lvl9pPr lvl="8" algn="l">
              <a:lnSpc>
                <a:spcPct val="115000"/>
              </a:lnSpc>
              <a:spcBef>
                <a:spcPts val="800"/>
              </a:spcBef>
              <a:spcAft>
                <a:spcPts val="800"/>
              </a:spcAft>
              <a:buSzPts val="1200"/>
              <a:buNone/>
              <a:defRPr/>
            </a:lvl9pPr>
          </a:lstStyle>
          <a:p>
            <a:endParaRPr/>
          </a:p>
        </p:txBody>
      </p:sp>
      <p:sp>
        <p:nvSpPr>
          <p:cNvPr id="9" name="Title 2">
            <a:extLst>
              <a:ext uri="{FF2B5EF4-FFF2-40B4-BE49-F238E27FC236}">
                <a16:creationId xmlns:a16="http://schemas.microsoft.com/office/drawing/2014/main" id="{C11F27FD-6EDC-4CFF-A9E4-B7AEDEFF1E0A}"/>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89654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4 Columns with Subhead Rules" userDrawn="1">
  <p:cSld name="Title and Body 4 Columns with Subhead Rules">
    <p:spTree>
      <p:nvGrpSpPr>
        <p:cNvPr id="1" name="Shape 285"/>
        <p:cNvGrpSpPr/>
        <p:nvPr/>
      </p:nvGrpSpPr>
      <p:grpSpPr>
        <a:xfrm>
          <a:off x="0" y="0"/>
          <a:ext cx="0" cy="0"/>
          <a:chOff x="0" y="0"/>
          <a:chExt cx="0" cy="0"/>
        </a:xfrm>
      </p:grpSpPr>
      <p:sp>
        <p:nvSpPr>
          <p:cNvPr id="287" name="Google Shape;287;p45"/>
          <p:cNvSpPr txBox="1">
            <a:spLocks noGrp="1"/>
          </p:cNvSpPr>
          <p:nvPr>
            <p:ph type="body" idx="1"/>
          </p:nvPr>
        </p:nvSpPr>
        <p:spPr>
          <a:xfrm>
            <a:off x="457200" y="2206752"/>
            <a:ext cx="2552800" cy="3584400"/>
          </a:xfrm>
          <a:prstGeom prst="rect">
            <a:avLst/>
          </a:prstGeom>
          <a:noFill/>
          <a:ln>
            <a:noFill/>
          </a:ln>
        </p:spPr>
        <p:txBody>
          <a:bodyPr spcFirstLastPara="1" wrap="square" lIns="91425" tIns="91425" rIns="91425" bIns="91425" anchor="t" anchorCtr="0">
            <a:noAutofit/>
          </a:bodyPr>
          <a:lstStyle>
            <a:lvl1pPr marL="0" lvl="0" indent="0" algn="l">
              <a:lnSpc>
                <a:spcPct val="115000"/>
              </a:lnSpc>
              <a:spcBef>
                <a:spcPts val="1600"/>
              </a:spcBef>
              <a:spcAft>
                <a:spcPts val="0"/>
              </a:spcAft>
              <a:buClr>
                <a:srgbClr val="000000"/>
              </a:buClr>
              <a:buSzPts val="1200"/>
              <a:buFont typeface="Arial" panose="020B0604020202020204" pitchFamily="34" charset="0"/>
              <a:buNone/>
              <a:defRPr sz="1600">
                <a:solidFill>
                  <a:srgbClr val="000000"/>
                </a:solidFill>
              </a:defRPr>
            </a:lvl1pPr>
            <a:lvl2pPr marL="1219170" lvl="1" indent="-406390" algn="l">
              <a:lnSpc>
                <a:spcPct val="115000"/>
              </a:lnSpc>
              <a:spcBef>
                <a:spcPts val="1600"/>
              </a:spcBef>
              <a:spcAft>
                <a:spcPts val="0"/>
              </a:spcAft>
              <a:buClr>
                <a:srgbClr val="000000"/>
              </a:buClr>
              <a:buSzPts val="1200"/>
              <a:buChar char="■"/>
              <a:defRPr>
                <a:solidFill>
                  <a:srgbClr val="000000"/>
                </a:solidFill>
              </a:defRPr>
            </a:lvl2pPr>
            <a:lvl3pPr marL="1828754" lvl="2" indent="-406390" algn="l">
              <a:lnSpc>
                <a:spcPct val="115000"/>
              </a:lnSpc>
              <a:spcBef>
                <a:spcPts val="1600"/>
              </a:spcBef>
              <a:spcAft>
                <a:spcPts val="0"/>
              </a:spcAft>
              <a:buClr>
                <a:srgbClr val="000000"/>
              </a:buClr>
              <a:buSzPts val="1200"/>
              <a:buChar char="■"/>
              <a:defRPr>
                <a:solidFill>
                  <a:srgbClr val="000000"/>
                </a:solidFill>
              </a:defRPr>
            </a:lvl3pPr>
            <a:lvl4pPr marL="2438339" lvl="3" indent="-406390" algn="l">
              <a:lnSpc>
                <a:spcPct val="115000"/>
              </a:lnSpc>
              <a:spcBef>
                <a:spcPts val="1600"/>
              </a:spcBef>
              <a:spcAft>
                <a:spcPts val="0"/>
              </a:spcAft>
              <a:buClr>
                <a:srgbClr val="000000"/>
              </a:buClr>
              <a:buSzPts val="1200"/>
              <a:buChar char="■"/>
              <a:defRPr>
                <a:solidFill>
                  <a:srgbClr val="000000"/>
                </a:solidFill>
              </a:defRPr>
            </a:lvl4pPr>
            <a:lvl5pPr marL="3047924" lvl="4" indent="-406390" algn="l">
              <a:lnSpc>
                <a:spcPct val="115000"/>
              </a:lnSpc>
              <a:spcBef>
                <a:spcPts val="1600"/>
              </a:spcBef>
              <a:spcAft>
                <a:spcPts val="0"/>
              </a:spcAft>
              <a:buClr>
                <a:srgbClr val="000000"/>
              </a:buClr>
              <a:buSzPts val="1200"/>
              <a:buChar char="■"/>
              <a:defRPr>
                <a:solidFill>
                  <a:srgbClr val="000000"/>
                </a:solidFill>
              </a:defRPr>
            </a:lvl5pPr>
            <a:lvl6pPr marL="3657509" lvl="5" indent="-406390" algn="l">
              <a:lnSpc>
                <a:spcPct val="115000"/>
              </a:lnSpc>
              <a:spcBef>
                <a:spcPts val="1600"/>
              </a:spcBef>
              <a:spcAft>
                <a:spcPts val="0"/>
              </a:spcAft>
              <a:buClr>
                <a:srgbClr val="000000"/>
              </a:buClr>
              <a:buSzPts val="1200"/>
              <a:buChar char="■"/>
              <a:defRPr>
                <a:solidFill>
                  <a:srgbClr val="000000"/>
                </a:solidFill>
              </a:defRPr>
            </a:lvl6pPr>
            <a:lvl7pPr marL="4267093" lvl="6" indent="-406390" algn="l">
              <a:lnSpc>
                <a:spcPct val="115000"/>
              </a:lnSpc>
              <a:spcBef>
                <a:spcPts val="1600"/>
              </a:spcBef>
              <a:spcAft>
                <a:spcPts val="0"/>
              </a:spcAft>
              <a:buClr>
                <a:srgbClr val="000000"/>
              </a:buClr>
              <a:buSzPts val="1200"/>
              <a:buChar char="■"/>
              <a:defRPr>
                <a:solidFill>
                  <a:srgbClr val="000000"/>
                </a:solidFill>
              </a:defRPr>
            </a:lvl7pPr>
            <a:lvl8pPr marL="4876678" lvl="7" indent="-406390" algn="l">
              <a:lnSpc>
                <a:spcPct val="115000"/>
              </a:lnSpc>
              <a:spcBef>
                <a:spcPts val="1600"/>
              </a:spcBef>
              <a:spcAft>
                <a:spcPts val="0"/>
              </a:spcAft>
              <a:buClr>
                <a:srgbClr val="000000"/>
              </a:buClr>
              <a:buSzPts val="1200"/>
              <a:buChar char="■"/>
              <a:defRPr>
                <a:solidFill>
                  <a:srgbClr val="000000"/>
                </a:solidFill>
              </a:defRPr>
            </a:lvl8pPr>
            <a:lvl9pPr marL="5486263" lvl="8" indent="-406390" algn="l">
              <a:lnSpc>
                <a:spcPct val="115000"/>
              </a:lnSpc>
              <a:spcBef>
                <a:spcPts val="1600"/>
              </a:spcBef>
              <a:spcAft>
                <a:spcPts val="1600"/>
              </a:spcAft>
              <a:buClr>
                <a:srgbClr val="000000"/>
              </a:buClr>
              <a:buSzPts val="1200"/>
              <a:buChar char="■"/>
              <a:defRPr>
                <a:solidFill>
                  <a:srgbClr val="000000"/>
                </a:solidFill>
              </a:defRPr>
            </a:lvl9pPr>
          </a:lstStyle>
          <a:p>
            <a:endParaRPr dirty="0"/>
          </a:p>
        </p:txBody>
      </p:sp>
      <p:sp>
        <p:nvSpPr>
          <p:cNvPr id="288" name="Google Shape;288;p45"/>
          <p:cNvSpPr txBox="1">
            <a:spLocks noGrp="1"/>
          </p:cNvSpPr>
          <p:nvPr>
            <p:ph type="body" idx="2"/>
          </p:nvPr>
        </p:nvSpPr>
        <p:spPr>
          <a:xfrm>
            <a:off x="3446100" y="2206752"/>
            <a:ext cx="2532800" cy="3584400"/>
          </a:xfrm>
          <a:prstGeom prst="rect">
            <a:avLst/>
          </a:prstGeom>
          <a:noFill/>
          <a:ln>
            <a:noFill/>
          </a:ln>
        </p:spPr>
        <p:txBody>
          <a:bodyPr spcFirstLastPara="1" wrap="square" lIns="91425" tIns="91425" rIns="91425" bIns="91425" anchor="t" anchorCtr="0">
            <a:noAutofit/>
          </a:bodyPr>
          <a:lstStyle>
            <a:lvl1pPr marL="0" lvl="0" indent="0" algn="l">
              <a:lnSpc>
                <a:spcPct val="115000"/>
              </a:lnSpc>
              <a:spcBef>
                <a:spcPts val="1600"/>
              </a:spcBef>
              <a:spcAft>
                <a:spcPts val="0"/>
              </a:spcAft>
              <a:buClr>
                <a:srgbClr val="000000"/>
              </a:buClr>
              <a:buSzPts val="1200"/>
              <a:buFont typeface="Arial" panose="020B0604020202020204" pitchFamily="34" charset="0"/>
              <a:buNone/>
              <a:defRPr sz="1600">
                <a:solidFill>
                  <a:srgbClr val="000000"/>
                </a:solidFill>
              </a:defRPr>
            </a:lvl1pPr>
            <a:lvl2pPr marL="1219170" lvl="1" indent="-406390" algn="l">
              <a:lnSpc>
                <a:spcPct val="115000"/>
              </a:lnSpc>
              <a:spcBef>
                <a:spcPts val="1600"/>
              </a:spcBef>
              <a:spcAft>
                <a:spcPts val="0"/>
              </a:spcAft>
              <a:buClr>
                <a:srgbClr val="000000"/>
              </a:buClr>
              <a:buSzPts val="1200"/>
              <a:buChar char="■"/>
              <a:defRPr>
                <a:solidFill>
                  <a:srgbClr val="000000"/>
                </a:solidFill>
              </a:defRPr>
            </a:lvl2pPr>
            <a:lvl3pPr marL="1828754" lvl="2" indent="-406390" algn="l">
              <a:lnSpc>
                <a:spcPct val="115000"/>
              </a:lnSpc>
              <a:spcBef>
                <a:spcPts val="1600"/>
              </a:spcBef>
              <a:spcAft>
                <a:spcPts val="0"/>
              </a:spcAft>
              <a:buClr>
                <a:srgbClr val="000000"/>
              </a:buClr>
              <a:buSzPts val="1200"/>
              <a:buChar char="■"/>
              <a:defRPr>
                <a:solidFill>
                  <a:srgbClr val="000000"/>
                </a:solidFill>
              </a:defRPr>
            </a:lvl3pPr>
            <a:lvl4pPr marL="2438339" lvl="3" indent="-406390" algn="l">
              <a:lnSpc>
                <a:spcPct val="115000"/>
              </a:lnSpc>
              <a:spcBef>
                <a:spcPts val="1600"/>
              </a:spcBef>
              <a:spcAft>
                <a:spcPts val="0"/>
              </a:spcAft>
              <a:buClr>
                <a:srgbClr val="000000"/>
              </a:buClr>
              <a:buSzPts val="1200"/>
              <a:buChar char="■"/>
              <a:defRPr>
                <a:solidFill>
                  <a:srgbClr val="000000"/>
                </a:solidFill>
              </a:defRPr>
            </a:lvl4pPr>
            <a:lvl5pPr marL="3047924" lvl="4" indent="-406390" algn="l">
              <a:lnSpc>
                <a:spcPct val="115000"/>
              </a:lnSpc>
              <a:spcBef>
                <a:spcPts val="1600"/>
              </a:spcBef>
              <a:spcAft>
                <a:spcPts val="0"/>
              </a:spcAft>
              <a:buClr>
                <a:srgbClr val="000000"/>
              </a:buClr>
              <a:buSzPts val="1200"/>
              <a:buChar char="■"/>
              <a:defRPr>
                <a:solidFill>
                  <a:srgbClr val="000000"/>
                </a:solidFill>
              </a:defRPr>
            </a:lvl5pPr>
            <a:lvl6pPr marL="3657509" lvl="5" indent="-406390" algn="l">
              <a:lnSpc>
                <a:spcPct val="115000"/>
              </a:lnSpc>
              <a:spcBef>
                <a:spcPts val="1600"/>
              </a:spcBef>
              <a:spcAft>
                <a:spcPts val="0"/>
              </a:spcAft>
              <a:buClr>
                <a:srgbClr val="000000"/>
              </a:buClr>
              <a:buSzPts val="1200"/>
              <a:buChar char="■"/>
              <a:defRPr>
                <a:solidFill>
                  <a:srgbClr val="000000"/>
                </a:solidFill>
              </a:defRPr>
            </a:lvl6pPr>
            <a:lvl7pPr marL="4267093" lvl="6" indent="-406390" algn="l">
              <a:lnSpc>
                <a:spcPct val="115000"/>
              </a:lnSpc>
              <a:spcBef>
                <a:spcPts val="1600"/>
              </a:spcBef>
              <a:spcAft>
                <a:spcPts val="0"/>
              </a:spcAft>
              <a:buClr>
                <a:srgbClr val="000000"/>
              </a:buClr>
              <a:buSzPts val="1200"/>
              <a:buChar char="■"/>
              <a:defRPr>
                <a:solidFill>
                  <a:srgbClr val="000000"/>
                </a:solidFill>
              </a:defRPr>
            </a:lvl7pPr>
            <a:lvl8pPr marL="4876678" lvl="7" indent="-406390" algn="l">
              <a:lnSpc>
                <a:spcPct val="115000"/>
              </a:lnSpc>
              <a:spcBef>
                <a:spcPts val="1600"/>
              </a:spcBef>
              <a:spcAft>
                <a:spcPts val="0"/>
              </a:spcAft>
              <a:buClr>
                <a:srgbClr val="000000"/>
              </a:buClr>
              <a:buSzPts val="1200"/>
              <a:buChar char="■"/>
              <a:defRPr>
                <a:solidFill>
                  <a:srgbClr val="000000"/>
                </a:solidFill>
              </a:defRPr>
            </a:lvl8pPr>
            <a:lvl9pPr marL="5486263" lvl="8" indent="-406390" algn="l">
              <a:lnSpc>
                <a:spcPct val="115000"/>
              </a:lnSpc>
              <a:spcBef>
                <a:spcPts val="1600"/>
              </a:spcBef>
              <a:spcAft>
                <a:spcPts val="1600"/>
              </a:spcAft>
              <a:buClr>
                <a:srgbClr val="000000"/>
              </a:buClr>
              <a:buSzPts val="1200"/>
              <a:buChar char="■"/>
              <a:defRPr>
                <a:solidFill>
                  <a:srgbClr val="000000"/>
                </a:solidFill>
              </a:defRPr>
            </a:lvl9pPr>
          </a:lstStyle>
          <a:p>
            <a:endParaRPr dirty="0"/>
          </a:p>
        </p:txBody>
      </p:sp>
      <p:sp>
        <p:nvSpPr>
          <p:cNvPr id="289" name="Google Shape;289;p45"/>
          <p:cNvSpPr txBox="1">
            <a:spLocks noGrp="1"/>
          </p:cNvSpPr>
          <p:nvPr>
            <p:ph type="body" idx="3"/>
          </p:nvPr>
        </p:nvSpPr>
        <p:spPr>
          <a:xfrm>
            <a:off x="6414999" y="2206752"/>
            <a:ext cx="2532800" cy="3584400"/>
          </a:xfrm>
          <a:prstGeom prst="rect">
            <a:avLst/>
          </a:prstGeom>
          <a:noFill/>
          <a:ln>
            <a:noFill/>
          </a:ln>
        </p:spPr>
        <p:txBody>
          <a:bodyPr spcFirstLastPara="1" wrap="square" lIns="91425" tIns="91425" rIns="91425" bIns="91425" anchor="t" anchorCtr="0">
            <a:noAutofit/>
          </a:bodyPr>
          <a:lstStyle>
            <a:lvl1pPr marL="0" lvl="0" indent="0" algn="l">
              <a:lnSpc>
                <a:spcPct val="115000"/>
              </a:lnSpc>
              <a:spcBef>
                <a:spcPts val="1600"/>
              </a:spcBef>
              <a:spcAft>
                <a:spcPts val="0"/>
              </a:spcAft>
              <a:buClr>
                <a:srgbClr val="000000"/>
              </a:buClr>
              <a:buSzPts val="1200"/>
              <a:buFont typeface="Arial" panose="020B0604020202020204" pitchFamily="34" charset="0"/>
              <a:buNone/>
              <a:defRPr sz="1600">
                <a:solidFill>
                  <a:srgbClr val="000000"/>
                </a:solidFill>
              </a:defRPr>
            </a:lvl1pPr>
            <a:lvl2pPr marL="1219170" lvl="1" indent="-406390" algn="l">
              <a:lnSpc>
                <a:spcPct val="115000"/>
              </a:lnSpc>
              <a:spcBef>
                <a:spcPts val="1600"/>
              </a:spcBef>
              <a:spcAft>
                <a:spcPts val="0"/>
              </a:spcAft>
              <a:buClr>
                <a:srgbClr val="000000"/>
              </a:buClr>
              <a:buSzPts val="1200"/>
              <a:buChar char="■"/>
              <a:defRPr>
                <a:solidFill>
                  <a:srgbClr val="000000"/>
                </a:solidFill>
              </a:defRPr>
            </a:lvl2pPr>
            <a:lvl3pPr marL="1828754" lvl="2" indent="-406390" algn="l">
              <a:lnSpc>
                <a:spcPct val="115000"/>
              </a:lnSpc>
              <a:spcBef>
                <a:spcPts val="1600"/>
              </a:spcBef>
              <a:spcAft>
                <a:spcPts val="0"/>
              </a:spcAft>
              <a:buClr>
                <a:srgbClr val="000000"/>
              </a:buClr>
              <a:buSzPts val="1200"/>
              <a:buChar char="■"/>
              <a:defRPr>
                <a:solidFill>
                  <a:srgbClr val="000000"/>
                </a:solidFill>
              </a:defRPr>
            </a:lvl3pPr>
            <a:lvl4pPr marL="2438339" lvl="3" indent="-406390" algn="l">
              <a:lnSpc>
                <a:spcPct val="115000"/>
              </a:lnSpc>
              <a:spcBef>
                <a:spcPts val="1600"/>
              </a:spcBef>
              <a:spcAft>
                <a:spcPts val="0"/>
              </a:spcAft>
              <a:buClr>
                <a:srgbClr val="000000"/>
              </a:buClr>
              <a:buSzPts val="1200"/>
              <a:buChar char="■"/>
              <a:defRPr>
                <a:solidFill>
                  <a:srgbClr val="000000"/>
                </a:solidFill>
              </a:defRPr>
            </a:lvl4pPr>
            <a:lvl5pPr marL="3047924" lvl="4" indent="-406390" algn="l">
              <a:lnSpc>
                <a:spcPct val="115000"/>
              </a:lnSpc>
              <a:spcBef>
                <a:spcPts val="1600"/>
              </a:spcBef>
              <a:spcAft>
                <a:spcPts val="0"/>
              </a:spcAft>
              <a:buClr>
                <a:srgbClr val="000000"/>
              </a:buClr>
              <a:buSzPts val="1200"/>
              <a:buChar char="■"/>
              <a:defRPr>
                <a:solidFill>
                  <a:srgbClr val="000000"/>
                </a:solidFill>
              </a:defRPr>
            </a:lvl5pPr>
            <a:lvl6pPr marL="3657509" lvl="5" indent="-406390" algn="l">
              <a:lnSpc>
                <a:spcPct val="115000"/>
              </a:lnSpc>
              <a:spcBef>
                <a:spcPts val="1600"/>
              </a:spcBef>
              <a:spcAft>
                <a:spcPts val="0"/>
              </a:spcAft>
              <a:buClr>
                <a:srgbClr val="000000"/>
              </a:buClr>
              <a:buSzPts val="1200"/>
              <a:buChar char="■"/>
              <a:defRPr>
                <a:solidFill>
                  <a:srgbClr val="000000"/>
                </a:solidFill>
              </a:defRPr>
            </a:lvl6pPr>
            <a:lvl7pPr marL="4267093" lvl="6" indent="-406390" algn="l">
              <a:lnSpc>
                <a:spcPct val="115000"/>
              </a:lnSpc>
              <a:spcBef>
                <a:spcPts val="1600"/>
              </a:spcBef>
              <a:spcAft>
                <a:spcPts val="0"/>
              </a:spcAft>
              <a:buClr>
                <a:srgbClr val="000000"/>
              </a:buClr>
              <a:buSzPts val="1200"/>
              <a:buChar char="■"/>
              <a:defRPr>
                <a:solidFill>
                  <a:srgbClr val="000000"/>
                </a:solidFill>
              </a:defRPr>
            </a:lvl7pPr>
            <a:lvl8pPr marL="4876678" lvl="7" indent="-406390" algn="l">
              <a:lnSpc>
                <a:spcPct val="115000"/>
              </a:lnSpc>
              <a:spcBef>
                <a:spcPts val="1600"/>
              </a:spcBef>
              <a:spcAft>
                <a:spcPts val="0"/>
              </a:spcAft>
              <a:buClr>
                <a:srgbClr val="000000"/>
              </a:buClr>
              <a:buSzPts val="1200"/>
              <a:buChar char="■"/>
              <a:defRPr>
                <a:solidFill>
                  <a:srgbClr val="000000"/>
                </a:solidFill>
              </a:defRPr>
            </a:lvl8pPr>
            <a:lvl9pPr marL="5486263" lvl="8" indent="-406390" algn="l">
              <a:lnSpc>
                <a:spcPct val="115000"/>
              </a:lnSpc>
              <a:spcBef>
                <a:spcPts val="1600"/>
              </a:spcBef>
              <a:spcAft>
                <a:spcPts val="1600"/>
              </a:spcAft>
              <a:buClr>
                <a:srgbClr val="000000"/>
              </a:buClr>
              <a:buSzPts val="1200"/>
              <a:buChar char="■"/>
              <a:defRPr>
                <a:solidFill>
                  <a:srgbClr val="000000"/>
                </a:solidFill>
              </a:defRPr>
            </a:lvl9pPr>
          </a:lstStyle>
          <a:p>
            <a:endParaRPr dirty="0"/>
          </a:p>
        </p:txBody>
      </p:sp>
      <p:sp>
        <p:nvSpPr>
          <p:cNvPr id="290" name="Google Shape;290;p45"/>
          <p:cNvSpPr txBox="1">
            <a:spLocks noGrp="1"/>
          </p:cNvSpPr>
          <p:nvPr>
            <p:ph type="body" idx="4"/>
          </p:nvPr>
        </p:nvSpPr>
        <p:spPr>
          <a:xfrm>
            <a:off x="9383899" y="2206752"/>
            <a:ext cx="2532800" cy="3584400"/>
          </a:xfrm>
          <a:prstGeom prst="rect">
            <a:avLst/>
          </a:prstGeom>
          <a:noFill/>
          <a:ln>
            <a:noFill/>
          </a:ln>
        </p:spPr>
        <p:txBody>
          <a:bodyPr spcFirstLastPara="1" wrap="square" lIns="91425" tIns="91425" rIns="91425" bIns="91425" anchor="t" anchorCtr="0">
            <a:noAutofit/>
          </a:bodyPr>
          <a:lstStyle>
            <a:lvl1pPr marL="0" lvl="0" indent="0" algn="l">
              <a:lnSpc>
                <a:spcPct val="115000"/>
              </a:lnSpc>
              <a:spcBef>
                <a:spcPts val="1600"/>
              </a:spcBef>
              <a:spcAft>
                <a:spcPts val="0"/>
              </a:spcAft>
              <a:buClr>
                <a:srgbClr val="000000"/>
              </a:buClr>
              <a:buSzPts val="1200"/>
              <a:buFont typeface="Arial" panose="020B0604020202020204" pitchFamily="34" charset="0"/>
              <a:buNone/>
              <a:defRPr sz="1600">
                <a:solidFill>
                  <a:srgbClr val="000000"/>
                </a:solidFill>
              </a:defRPr>
            </a:lvl1pPr>
            <a:lvl2pPr marL="1219170" lvl="1" indent="-406390" algn="l">
              <a:lnSpc>
                <a:spcPct val="115000"/>
              </a:lnSpc>
              <a:spcBef>
                <a:spcPts val="1600"/>
              </a:spcBef>
              <a:spcAft>
                <a:spcPts val="0"/>
              </a:spcAft>
              <a:buClr>
                <a:srgbClr val="000000"/>
              </a:buClr>
              <a:buSzPts val="1200"/>
              <a:buChar char="■"/>
              <a:defRPr>
                <a:solidFill>
                  <a:srgbClr val="000000"/>
                </a:solidFill>
              </a:defRPr>
            </a:lvl2pPr>
            <a:lvl3pPr marL="1828754" lvl="2" indent="-406390" algn="l">
              <a:lnSpc>
                <a:spcPct val="115000"/>
              </a:lnSpc>
              <a:spcBef>
                <a:spcPts val="1600"/>
              </a:spcBef>
              <a:spcAft>
                <a:spcPts val="0"/>
              </a:spcAft>
              <a:buClr>
                <a:srgbClr val="000000"/>
              </a:buClr>
              <a:buSzPts val="1200"/>
              <a:buChar char="■"/>
              <a:defRPr>
                <a:solidFill>
                  <a:srgbClr val="000000"/>
                </a:solidFill>
              </a:defRPr>
            </a:lvl3pPr>
            <a:lvl4pPr marL="2438339" lvl="3" indent="-406390" algn="l">
              <a:lnSpc>
                <a:spcPct val="115000"/>
              </a:lnSpc>
              <a:spcBef>
                <a:spcPts val="1600"/>
              </a:spcBef>
              <a:spcAft>
                <a:spcPts val="0"/>
              </a:spcAft>
              <a:buClr>
                <a:srgbClr val="000000"/>
              </a:buClr>
              <a:buSzPts val="1200"/>
              <a:buChar char="■"/>
              <a:defRPr>
                <a:solidFill>
                  <a:srgbClr val="000000"/>
                </a:solidFill>
              </a:defRPr>
            </a:lvl4pPr>
            <a:lvl5pPr marL="3047924" lvl="4" indent="-406390" algn="l">
              <a:lnSpc>
                <a:spcPct val="115000"/>
              </a:lnSpc>
              <a:spcBef>
                <a:spcPts val="1600"/>
              </a:spcBef>
              <a:spcAft>
                <a:spcPts val="0"/>
              </a:spcAft>
              <a:buClr>
                <a:srgbClr val="000000"/>
              </a:buClr>
              <a:buSzPts val="1200"/>
              <a:buChar char="■"/>
              <a:defRPr>
                <a:solidFill>
                  <a:srgbClr val="000000"/>
                </a:solidFill>
              </a:defRPr>
            </a:lvl5pPr>
            <a:lvl6pPr marL="3657509" lvl="5" indent="-406390" algn="l">
              <a:lnSpc>
                <a:spcPct val="115000"/>
              </a:lnSpc>
              <a:spcBef>
                <a:spcPts val="1600"/>
              </a:spcBef>
              <a:spcAft>
                <a:spcPts val="0"/>
              </a:spcAft>
              <a:buClr>
                <a:srgbClr val="000000"/>
              </a:buClr>
              <a:buSzPts val="1200"/>
              <a:buChar char="■"/>
              <a:defRPr>
                <a:solidFill>
                  <a:srgbClr val="000000"/>
                </a:solidFill>
              </a:defRPr>
            </a:lvl6pPr>
            <a:lvl7pPr marL="4267093" lvl="6" indent="-406390" algn="l">
              <a:lnSpc>
                <a:spcPct val="115000"/>
              </a:lnSpc>
              <a:spcBef>
                <a:spcPts val="1600"/>
              </a:spcBef>
              <a:spcAft>
                <a:spcPts val="0"/>
              </a:spcAft>
              <a:buClr>
                <a:srgbClr val="000000"/>
              </a:buClr>
              <a:buSzPts val="1200"/>
              <a:buChar char="■"/>
              <a:defRPr>
                <a:solidFill>
                  <a:srgbClr val="000000"/>
                </a:solidFill>
              </a:defRPr>
            </a:lvl7pPr>
            <a:lvl8pPr marL="4876678" lvl="7" indent="-406390" algn="l">
              <a:lnSpc>
                <a:spcPct val="115000"/>
              </a:lnSpc>
              <a:spcBef>
                <a:spcPts val="1600"/>
              </a:spcBef>
              <a:spcAft>
                <a:spcPts val="0"/>
              </a:spcAft>
              <a:buClr>
                <a:srgbClr val="000000"/>
              </a:buClr>
              <a:buSzPts val="1200"/>
              <a:buChar char="■"/>
              <a:defRPr>
                <a:solidFill>
                  <a:srgbClr val="000000"/>
                </a:solidFill>
              </a:defRPr>
            </a:lvl8pPr>
            <a:lvl9pPr marL="5486263" lvl="8" indent="-406390" algn="l">
              <a:lnSpc>
                <a:spcPct val="115000"/>
              </a:lnSpc>
              <a:spcBef>
                <a:spcPts val="1600"/>
              </a:spcBef>
              <a:spcAft>
                <a:spcPts val="1600"/>
              </a:spcAft>
              <a:buClr>
                <a:srgbClr val="000000"/>
              </a:buClr>
              <a:buSzPts val="1200"/>
              <a:buChar char="■"/>
              <a:defRPr>
                <a:solidFill>
                  <a:srgbClr val="000000"/>
                </a:solidFill>
              </a:defRPr>
            </a:lvl9pPr>
          </a:lstStyle>
          <a:p>
            <a:endParaRPr dirty="0"/>
          </a:p>
        </p:txBody>
      </p:sp>
      <p:sp>
        <p:nvSpPr>
          <p:cNvPr id="291" name="Google Shape;291;p45"/>
          <p:cNvSpPr txBox="1">
            <a:spLocks noGrp="1"/>
          </p:cNvSpPr>
          <p:nvPr>
            <p:ph type="subTitle" idx="5"/>
          </p:nvPr>
        </p:nvSpPr>
        <p:spPr>
          <a:xfrm>
            <a:off x="457200" y="1633733"/>
            <a:ext cx="2548000" cy="494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800"/>
              </a:spcBef>
              <a:spcAft>
                <a:spcPts val="0"/>
              </a:spcAft>
              <a:buSzPts val="1400"/>
              <a:buNone/>
              <a:defRPr sz="1867" b="1"/>
            </a:lvl1pPr>
            <a:lvl2pPr lvl="1" algn="l">
              <a:lnSpc>
                <a:spcPct val="115000"/>
              </a:lnSpc>
              <a:spcBef>
                <a:spcPts val="800"/>
              </a:spcBef>
              <a:spcAft>
                <a:spcPts val="0"/>
              </a:spcAft>
              <a:buSzPts val="1200"/>
              <a:buNone/>
              <a:defRPr/>
            </a:lvl2pPr>
            <a:lvl3pPr lvl="2" algn="l">
              <a:lnSpc>
                <a:spcPct val="115000"/>
              </a:lnSpc>
              <a:spcBef>
                <a:spcPts val="800"/>
              </a:spcBef>
              <a:spcAft>
                <a:spcPts val="0"/>
              </a:spcAft>
              <a:buSzPts val="1200"/>
              <a:buNone/>
              <a:defRPr/>
            </a:lvl3pPr>
            <a:lvl4pPr lvl="3" algn="l">
              <a:lnSpc>
                <a:spcPct val="115000"/>
              </a:lnSpc>
              <a:spcBef>
                <a:spcPts val="800"/>
              </a:spcBef>
              <a:spcAft>
                <a:spcPts val="0"/>
              </a:spcAft>
              <a:buSzPts val="1200"/>
              <a:buNone/>
              <a:defRPr/>
            </a:lvl4pPr>
            <a:lvl5pPr lvl="4" algn="l">
              <a:lnSpc>
                <a:spcPct val="115000"/>
              </a:lnSpc>
              <a:spcBef>
                <a:spcPts val="800"/>
              </a:spcBef>
              <a:spcAft>
                <a:spcPts val="0"/>
              </a:spcAft>
              <a:buSzPts val="1200"/>
              <a:buNone/>
              <a:defRPr/>
            </a:lvl5pPr>
            <a:lvl6pPr lvl="5" algn="l">
              <a:lnSpc>
                <a:spcPct val="115000"/>
              </a:lnSpc>
              <a:spcBef>
                <a:spcPts val="800"/>
              </a:spcBef>
              <a:spcAft>
                <a:spcPts val="0"/>
              </a:spcAft>
              <a:buSzPts val="1200"/>
              <a:buNone/>
              <a:defRPr/>
            </a:lvl6pPr>
            <a:lvl7pPr lvl="6" algn="l">
              <a:lnSpc>
                <a:spcPct val="115000"/>
              </a:lnSpc>
              <a:spcBef>
                <a:spcPts val="800"/>
              </a:spcBef>
              <a:spcAft>
                <a:spcPts val="0"/>
              </a:spcAft>
              <a:buSzPts val="1200"/>
              <a:buNone/>
              <a:defRPr/>
            </a:lvl7pPr>
            <a:lvl8pPr lvl="7" algn="l">
              <a:lnSpc>
                <a:spcPct val="115000"/>
              </a:lnSpc>
              <a:spcBef>
                <a:spcPts val="800"/>
              </a:spcBef>
              <a:spcAft>
                <a:spcPts val="0"/>
              </a:spcAft>
              <a:buSzPts val="1200"/>
              <a:buNone/>
              <a:defRPr/>
            </a:lvl8pPr>
            <a:lvl9pPr lvl="8" algn="l">
              <a:lnSpc>
                <a:spcPct val="115000"/>
              </a:lnSpc>
              <a:spcBef>
                <a:spcPts val="800"/>
              </a:spcBef>
              <a:spcAft>
                <a:spcPts val="800"/>
              </a:spcAft>
              <a:buSzPts val="1200"/>
              <a:buNone/>
              <a:defRPr/>
            </a:lvl9pPr>
          </a:lstStyle>
          <a:p>
            <a:endParaRPr/>
          </a:p>
        </p:txBody>
      </p:sp>
      <p:sp>
        <p:nvSpPr>
          <p:cNvPr id="292" name="Google Shape;292;p45"/>
          <p:cNvSpPr txBox="1">
            <a:spLocks noGrp="1"/>
          </p:cNvSpPr>
          <p:nvPr>
            <p:ph type="subTitle" idx="6"/>
          </p:nvPr>
        </p:nvSpPr>
        <p:spPr>
          <a:xfrm>
            <a:off x="3438517" y="1633728"/>
            <a:ext cx="2548000" cy="494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800"/>
              </a:spcBef>
              <a:spcAft>
                <a:spcPts val="0"/>
              </a:spcAft>
              <a:buSzPts val="1400"/>
              <a:buNone/>
              <a:defRPr sz="1867" b="1"/>
            </a:lvl1pPr>
            <a:lvl2pPr lvl="1" algn="l">
              <a:lnSpc>
                <a:spcPct val="115000"/>
              </a:lnSpc>
              <a:spcBef>
                <a:spcPts val="800"/>
              </a:spcBef>
              <a:spcAft>
                <a:spcPts val="0"/>
              </a:spcAft>
              <a:buSzPts val="1200"/>
              <a:buNone/>
              <a:defRPr/>
            </a:lvl2pPr>
            <a:lvl3pPr lvl="2" algn="l">
              <a:lnSpc>
                <a:spcPct val="115000"/>
              </a:lnSpc>
              <a:spcBef>
                <a:spcPts val="800"/>
              </a:spcBef>
              <a:spcAft>
                <a:spcPts val="0"/>
              </a:spcAft>
              <a:buSzPts val="1200"/>
              <a:buNone/>
              <a:defRPr/>
            </a:lvl3pPr>
            <a:lvl4pPr lvl="3" algn="l">
              <a:lnSpc>
                <a:spcPct val="115000"/>
              </a:lnSpc>
              <a:spcBef>
                <a:spcPts val="800"/>
              </a:spcBef>
              <a:spcAft>
                <a:spcPts val="0"/>
              </a:spcAft>
              <a:buSzPts val="1200"/>
              <a:buNone/>
              <a:defRPr/>
            </a:lvl4pPr>
            <a:lvl5pPr lvl="4" algn="l">
              <a:lnSpc>
                <a:spcPct val="115000"/>
              </a:lnSpc>
              <a:spcBef>
                <a:spcPts val="800"/>
              </a:spcBef>
              <a:spcAft>
                <a:spcPts val="0"/>
              </a:spcAft>
              <a:buSzPts val="1200"/>
              <a:buNone/>
              <a:defRPr/>
            </a:lvl5pPr>
            <a:lvl6pPr lvl="5" algn="l">
              <a:lnSpc>
                <a:spcPct val="115000"/>
              </a:lnSpc>
              <a:spcBef>
                <a:spcPts val="800"/>
              </a:spcBef>
              <a:spcAft>
                <a:spcPts val="0"/>
              </a:spcAft>
              <a:buSzPts val="1200"/>
              <a:buNone/>
              <a:defRPr/>
            </a:lvl6pPr>
            <a:lvl7pPr lvl="6" algn="l">
              <a:lnSpc>
                <a:spcPct val="115000"/>
              </a:lnSpc>
              <a:spcBef>
                <a:spcPts val="800"/>
              </a:spcBef>
              <a:spcAft>
                <a:spcPts val="0"/>
              </a:spcAft>
              <a:buSzPts val="1200"/>
              <a:buNone/>
              <a:defRPr/>
            </a:lvl7pPr>
            <a:lvl8pPr lvl="7" algn="l">
              <a:lnSpc>
                <a:spcPct val="115000"/>
              </a:lnSpc>
              <a:spcBef>
                <a:spcPts val="800"/>
              </a:spcBef>
              <a:spcAft>
                <a:spcPts val="0"/>
              </a:spcAft>
              <a:buSzPts val="1200"/>
              <a:buNone/>
              <a:defRPr/>
            </a:lvl8pPr>
            <a:lvl9pPr lvl="8" algn="l">
              <a:lnSpc>
                <a:spcPct val="115000"/>
              </a:lnSpc>
              <a:spcBef>
                <a:spcPts val="800"/>
              </a:spcBef>
              <a:spcAft>
                <a:spcPts val="800"/>
              </a:spcAft>
              <a:buSzPts val="1200"/>
              <a:buNone/>
              <a:defRPr/>
            </a:lvl9pPr>
          </a:lstStyle>
          <a:p>
            <a:endParaRPr/>
          </a:p>
        </p:txBody>
      </p:sp>
      <p:sp>
        <p:nvSpPr>
          <p:cNvPr id="293" name="Google Shape;293;p45"/>
          <p:cNvSpPr txBox="1">
            <a:spLocks noGrp="1"/>
          </p:cNvSpPr>
          <p:nvPr>
            <p:ph type="subTitle" idx="7"/>
          </p:nvPr>
        </p:nvSpPr>
        <p:spPr>
          <a:xfrm>
            <a:off x="6399799" y="1633728"/>
            <a:ext cx="2548000" cy="494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800"/>
              </a:spcBef>
              <a:spcAft>
                <a:spcPts val="0"/>
              </a:spcAft>
              <a:buSzPts val="1400"/>
              <a:buNone/>
              <a:defRPr sz="1867" b="1"/>
            </a:lvl1pPr>
            <a:lvl2pPr lvl="1" algn="l">
              <a:lnSpc>
                <a:spcPct val="115000"/>
              </a:lnSpc>
              <a:spcBef>
                <a:spcPts val="800"/>
              </a:spcBef>
              <a:spcAft>
                <a:spcPts val="0"/>
              </a:spcAft>
              <a:buSzPts val="1200"/>
              <a:buNone/>
              <a:defRPr/>
            </a:lvl2pPr>
            <a:lvl3pPr lvl="2" algn="l">
              <a:lnSpc>
                <a:spcPct val="115000"/>
              </a:lnSpc>
              <a:spcBef>
                <a:spcPts val="800"/>
              </a:spcBef>
              <a:spcAft>
                <a:spcPts val="0"/>
              </a:spcAft>
              <a:buSzPts val="1200"/>
              <a:buNone/>
              <a:defRPr/>
            </a:lvl3pPr>
            <a:lvl4pPr lvl="3" algn="l">
              <a:lnSpc>
                <a:spcPct val="115000"/>
              </a:lnSpc>
              <a:spcBef>
                <a:spcPts val="800"/>
              </a:spcBef>
              <a:spcAft>
                <a:spcPts val="0"/>
              </a:spcAft>
              <a:buSzPts val="1200"/>
              <a:buNone/>
              <a:defRPr/>
            </a:lvl4pPr>
            <a:lvl5pPr lvl="4" algn="l">
              <a:lnSpc>
                <a:spcPct val="115000"/>
              </a:lnSpc>
              <a:spcBef>
                <a:spcPts val="800"/>
              </a:spcBef>
              <a:spcAft>
                <a:spcPts val="0"/>
              </a:spcAft>
              <a:buSzPts val="1200"/>
              <a:buNone/>
              <a:defRPr/>
            </a:lvl5pPr>
            <a:lvl6pPr lvl="5" algn="l">
              <a:lnSpc>
                <a:spcPct val="115000"/>
              </a:lnSpc>
              <a:spcBef>
                <a:spcPts val="800"/>
              </a:spcBef>
              <a:spcAft>
                <a:spcPts val="0"/>
              </a:spcAft>
              <a:buSzPts val="1200"/>
              <a:buNone/>
              <a:defRPr/>
            </a:lvl6pPr>
            <a:lvl7pPr lvl="6" algn="l">
              <a:lnSpc>
                <a:spcPct val="115000"/>
              </a:lnSpc>
              <a:spcBef>
                <a:spcPts val="800"/>
              </a:spcBef>
              <a:spcAft>
                <a:spcPts val="0"/>
              </a:spcAft>
              <a:buSzPts val="1200"/>
              <a:buNone/>
              <a:defRPr/>
            </a:lvl7pPr>
            <a:lvl8pPr lvl="7" algn="l">
              <a:lnSpc>
                <a:spcPct val="115000"/>
              </a:lnSpc>
              <a:spcBef>
                <a:spcPts val="800"/>
              </a:spcBef>
              <a:spcAft>
                <a:spcPts val="0"/>
              </a:spcAft>
              <a:buSzPts val="1200"/>
              <a:buNone/>
              <a:defRPr/>
            </a:lvl8pPr>
            <a:lvl9pPr lvl="8" algn="l">
              <a:lnSpc>
                <a:spcPct val="115000"/>
              </a:lnSpc>
              <a:spcBef>
                <a:spcPts val="800"/>
              </a:spcBef>
              <a:spcAft>
                <a:spcPts val="800"/>
              </a:spcAft>
              <a:buSzPts val="1200"/>
              <a:buNone/>
              <a:defRPr/>
            </a:lvl9pPr>
          </a:lstStyle>
          <a:p>
            <a:endParaRPr/>
          </a:p>
        </p:txBody>
      </p:sp>
      <p:sp>
        <p:nvSpPr>
          <p:cNvPr id="294" name="Google Shape;294;p45"/>
          <p:cNvSpPr txBox="1">
            <a:spLocks noGrp="1"/>
          </p:cNvSpPr>
          <p:nvPr>
            <p:ph type="subTitle" idx="8"/>
          </p:nvPr>
        </p:nvSpPr>
        <p:spPr>
          <a:xfrm>
            <a:off x="9361117" y="1633728"/>
            <a:ext cx="2548000" cy="494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800"/>
              </a:spcBef>
              <a:spcAft>
                <a:spcPts val="0"/>
              </a:spcAft>
              <a:buSzPts val="1400"/>
              <a:buNone/>
              <a:defRPr sz="1867" b="1"/>
            </a:lvl1pPr>
            <a:lvl2pPr lvl="1" algn="l">
              <a:lnSpc>
                <a:spcPct val="115000"/>
              </a:lnSpc>
              <a:spcBef>
                <a:spcPts val="800"/>
              </a:spcBef>
              <a:spcAft>
                <a:spcPts val="0"/>
              </a:spcAft>
              <a:buSzPts val="1200"/>
              <a:buNone/>
              <a:defRPr/>
            </a:lvl2pPr>
            <a:lvl3pPr lvl="2" algn="l">
              <a:lnSpc>
                <a:spcPct val="115000"/>
              </a:lnSpc>
              <a:spcBef>
                <a:spcPts val="800"/>
              </a:spcBef>
              <a:spcAft>
                <a:spcPts val="0"/>
              </a:spcAft>
              <a:buSzPts val="1200"/>
              <a:buNone/>
              <a:defRPr/>
            </a:lvl3pPr>
            <a:lvl4pPr lvl="3" algn="l">
              <a:lnSpc>
                <a:spcPct val="115000"/>
              </a:lnSpc>
              <a:spcBef>
                <a:spcPts val="800"/>
              </a:spcBef>
              <a:spcAft>
                <a:spcPts val="0"/>
              </a:spcAft>
              <a:buSzPts val="1200"/>
              <a:buNone/>
              <a:defRPr/>
            </a:lvl4pPr>
            <a:lvl5pPr lvl="4" algn="l">
              <a:lnSpc>
                <a:spcPct val="115000"/>
              </a:lnSpc>
              <a:spcBef>
                <a:spcPts val="800"/>
              </a:spcBef>
              <a:spcAft>
                <a:spcPts val="0"/>
              </a:spcAft>
              <a:buSzPts val="1200"/>
              <a:buNone/>
              <a:defRPr/>
            </a:lvl5pPr>
            <a:lvl6pPr lvl="5" algn="l">
              <a:lnSpc>
                <a:spcPct val="115000"/>
              </a:lnSpc>
              <a:spcBef>
                <a:spcPts val="800"/>
              </a:spcBef>
              <a:spcAft>
                <a:spcPts val="0"/>
              </a:spcAft>
              <a:buSzPts val="1200"/>
              <a:buNone/>
              <a:defRPr/>
            </a:lvl6pPr>
            <a:lvl7pPr lvl="6" algn="l">
              <a:lnSpc>
                <a:spcPct val="115000"/>
              </a:lnSpc>
              <a:spcBef>
                <a:spcPts val="800"/>
              </a:spcBef>
              <a:spcAft>
                <a:spcPts val="0"/>
              </a:spcAft>
              <a:buSzPts val="1200"/>
              <a:buNone/>
              <a:defRPr/>
            </a:lvl7pPr>
            <a:lvl8pPr lvl="7" algn="l">
              <a:lnSpc>
                <a:spcPct val="115000"/>
              </a:lnSpc>
              <a:spcBef>
                <a:spcPts val="800"/>
              </a:spcBef>
              <a:spcAft>
                <a:spcPts val="0"/>
              </a:spcAft>
              <a:buSzPts val="1200"/>
              <a:buNone/>
              <a:defRPr/>
            </a:lvl8pPr>
            <a:lvl9pPr lvl="8" algn="l">
              <a:lnSpc>
                <a:spcPct val="115000"/>
              </a:lnSpc>
              <a:spcBef>
                <a:spcPts val="800"/>
              </a:spcBef>
              <a:spcAft>
                <a:spcPts val="800"/>
              </a:spcAft>
              <a:buSzPts val="1200"/>
              <a:buNone/>
              <a:defRPr/>
            </a:lvl9pPr>
          </a:lstStyle>
          <a:p>
            <a:endParaRPr/>
          </a:p>
        </p:txBody>
      </p:sp>
      <p:sp>
        <p:nvSpPr>
          <p:cNvPr id="11" name="Title 2">
            <a:extLst>
              <a:ext uri="{FF2B5EF4-FFF2-40B4-BE49-F238E27FC236}">
                <a16:creationId xmlns:a16="http://schemas.microsoft.com/office/drawing/2014/main" id="{3DE9371C-63A0-4B55-8B66-6DB0FE79A17F}"/>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33282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and Headshot" userDrawn="1">
  <p:cSld name="Quote and Headshot">
    <p:spTree>
      <p:nvGrpSpPr>
        <p:cNvPr id="1" name="Shape 312"/>
        <p:cNvGrpSpPr/>
        <p:nvPr/>
      </p:nvGrpSpPr>
      <p:grpSpPr>
        <a:xfrm>
          <a:off x="0" y="0"/>
          <a:ext cx="0" cy="0"/>
          <a:chOff x="0" y="0"/>
          <a:chExt cx="0" cy="0"/>
        </a:xfrm>
      </p:grpSpPr>
      <p:sp>
        <p:nvSpPr>
          <p:cNvPr id="7" name="Rectangle 6">
            <a:extLst>
              <a:ext uri="{FF2B5EF4-FFF2-40B4-BE49-F238E27FC236}">
                <a16:creationId xmlns:a16="http://schemas.microsoft.com/office/drawing/2014/main" id="{9D4E6CC6-C6D4-4B64-8132-75B700783680}"/>
              </a:ext>
            </a:extLst>
          </p:cNvPr>
          <p:cNvSpPr/>
          <p:nvPr userDrawn="1"/>
        </p:nvSpPr>
        <p:spPr>
          <a:xfrm>
            <a:off x="0" y="619125"/>
            <a:ext cx="12192000" cy="6238875"/>
          </a:xfrm>
          <a:prstGeom prst="rect">
            <a:avLst/>
          </a:prstGeom>
          <a:gradFill>
            <a:gsLst>
              <a:gs pos="0">
                <a:schemeClr val="bg1">
                  <a:alpha val="0"/>
                </a:schemeClr>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Google Shape;313;p48"/>
          <p:cNvSpPr txBox="1">
            <a:spLocks noGrp="1"/>
          </p:cNvSpPr>
          <p:nvPr>
            <p:ph type="body" idx="1"/>
          </p:nvPr>
        </p:nvSpPr>
        <p:spPr>
          <a:xfrm>
            <a:off x="731520" y="1755850"/>
            <a:ext cx="6824800" cy="4120800"/>
          </a:xfrm>
          <a:prstGeom prst="rect">
            <a:avLst/>
          </a:prstGeom>
          <a:noFill/>
          <a:ln>
            <a:noFill/>
          </a:ln>
        </p:spPr>
        <p:txBody>
          <a:bodyPr spcFirstLastPara="1" wrap="square" lIns="91425" tIns="91425" rIns="91425" bIns="91425" anchor="t" anchorCtr="0">
            <a:noAutofit/>
          </a:bodyPr>
          <a:lstStyle>
            <a:lvl1pPr marL="118531" lvl="0" indent="0" algn="l">
              <a:lnSpc>
                <a:spcPct val="115000"/>
              </a:lnSpc>
              <a:spcBef>
                <a:spcPts val="1600"/>
              </a:spcBef>
              <a:spcAft>
                <a:spcPts val="0"/>
              </a:spcAft>
              <a:buClr>
                <a:srgbClr val="000000"/>
              </a:buClr>
              <a:buSzPts val="2200"/>
              <a:buFontTx/>
              <a:buNone/>
              <a:defRPr sz="2933">
                <a:solidFill>
                  <a:srgbClr val="000000"/>
                </a:solidFill>
                <a:latin typeface="+mj-lt"/>
                <a:ea typeface="Montserrat ExtraBold"/>
                <a:cs typeface="Montserrat ExtraBold"/>
                <a:sym typeface="Montserrat ExtraBold"/>
              </a:defRPr>
            </a:lvl1pPr>
            <a:lvl2pPr marL="1219170" lvl="1" indent="-491054" algn="l">
              <a:lnSpc>
                <a:spcPct val="115000"/>
              </a:lnSpc>
              <a:spcBef>
                <a:spcPts val="1600"/>
              </a:spcBef>
              <a:spcAft>
                <a:spcPts val="0"/>
              </a:spcAft>
              <a:buClr>
                <a:srgbClr val="000000"/>
              </a:buClr>
              <a:buSzPts val="2200"/>
              <a:buFont typeface="Montserrat ExtraBold"/>
              <a:buChar char="■"/>
              <a:defRPr sz="2933">
                <a:solidFill>
                  <a:srgbClr val="000000"/>
                </a:solidFill>
                <a:latin typeface="Montserrat ExtraBold"/>
                <a:ea typeface="Montserrat ExtraBold"/>
                <a:cs typeface="Montserrat ExtraBold"/>
                <a:sym typeface="Montserrat ExtraBold"/>
              </a:defRPr>
            </a:lvl2pPr>
            <a:lvl3pPr marL="1828754" lvl="2" indent="-491054" algn="l">
              <a:lnSpc>
                <a:spcPct val="115000"/>
              </a:lnSpc>
              <a:spcBef>
                <a:spcPts val="1600"/>
              </a:spcBef>
              <a:spcAft>
                <a:spcPts val="0"/>
              </a:spcAft>
              <a:buClr>
                <a:srgbClr val="000000"/>
              </a:buClr>
              <a:buSzPts val="2200"/>
              <a:buFont typeface="Montserrat ExtraBold"/>
              <a:buChar char="■"/>
              <a:defRPr sz="2933">
                <a:solidFill>
                  <a:srgbClr val="000000"/>
                </a:solidFill>
                <a:latin typeface="Montserrat ExtraBold"/>
                <a:ea typeface="Montserrat ExtraBold"/>
                <a:cs typeface="Montserrat ExtraBold"/>
                <a:sym typeface="Montserrat ExtraBold"/>
              </a:defRPr>
            </a:lvl3pPr>
            <a:lvl4pPr marL="2438339" lvl="3" indent="-491054" algn="l">
              <a:lnSpc>
                <a:spcPct val="115000"/>
              </a:lnSpc>
              <a:spcBef>
                <a:spcPts val="1600"/>
              </a:spcBef>
              <a:spcAft>
                <a:spcPts val="0"/>
              </a:spcAft>
              <a:buClr>
                <a:srgbClr val="000000"/>
              </a:buClr>
              <a:buSzPts val="2200"/>
              <a:buFont typeface="Montserrat ExtraBold"/>
              <a:buChar char="■"/>
              <a:defRPr sz="2933">
                <a:solidFill>
                  <a:srgbClr val="000000"/>
                </a:solidFill>
                <a:latin typeface="Montserrat ExtraBold"/>
                <a:ea typeface="Montserrat ExtraBold"/>
                <a:cs typeface="Montserrat ExtraBold"/>
                <a:sym typeface="Montserrat ExtraBold"/>
              </a:defRPr>
            </a:lvl4pPr>
            <a:lvl5pPr marL="3047924" lvl="4" indent="-491054" algn="l">
              <a:lnSpc>
                <a:spcPct val="115000"/>
              </a:lnSpc>
              <a:spcBef>
                <a:spcPts val="1600"/>
              </a:spcBef>
              <a:spcAft>
                <a:spcPts val="0"/>
              </a:spcAft>
              <a:buClr>
                <a:srgbClr val="000000"/>
              </a:buClr>
              <a:buSzPts val="2200"/>
              <a:buFont typeface="Montserrat ExtraBold"/>
              <a:buChar char="■"/>
              <a:defRPr sz="2933">
                <a:solidFill>
                  <a:srgbClr val="000000"/>
                </a:solidFill>
                <a:latin typeface="Montserrat ExtraBold"/>
                <a:ea typeface="Montserrat ExtraBold"/>
                <a:cs typeface="Montserrat ExtraBold"/>
                <a:sym typeface="Montserrat ExtraBold"/>
              </a:defRPr>
            </a:lvl5pPr>
            <a:lvl6pPr marL="3657509" lvl="5" indent="-491054" algn="l">
              <a:lnSpc>
                <a:spcPct val="115000"/>
              </a:lnSpc>
              <a:spcBef>
                <a:spcPts val="1600"/>
              </a:spcBef>
              <a:spcAft>
                <a:spcPts val="0"/>
              </a:spcAft>
              <a:buClr>
                <a:srgbClr val="000000"/>
              </a:buClr>
              <a:buSzPts val="2200"/>
              <a:buFont typeface="Montserrat ExtraBold"/>
              <a:buChar char="■"/>
              <a:defRPr sz="2933">
                <a:solidFill>
                  <a:srgbClr val="000000"/>
                </a:solidFill>
                <a:latin typeface="Montserrat ExtraBold"/>
                <a:ea typeface="Montserrat ExtraBold"/>
                <a:cs typeface="Montserrat ExtraBold"/>
                <a:sym typeface="Montserrat ExtraBold"/>
              </a:defRPr>
            </a:lvl6pPr>
            <a:lvl7pPr marL="4267093" lvl="6" indent="-491054" algn="l">
              <a:lnSpc>
                <a:spcPct val="115000"/>
              </a:lnSpc>
              <a:spcBef>
                <a:spcPts val="1600"/>
              </a:spcBef>
              <a:spcAft>
                <a:spcPts val="0"/>
              </a:spcAft>
              <a:buClr>
                <a:srgbClr val="000000"/>
              </a:buClr>
              <a:buSzPts val="2200"/>
              <a:buFont typeface="Montserrat ExtraBold"/>
              <a:buChar char="■"/>
              <a:defRPr sz="2933">
                <a:solidFill>
                  <a:srgbClr val="000000"/>
                </a:solidFill>
                <a:latin typeface="Montserrat ExtraBold"/>
                <a:ea typeface="Montserrat ExtraBold"/>
                <a:cs typeface="Montserrat ExtraBold"/>
                <a:sym typeface="Montserrat ExtraBold"/>
              </a:defRPr>
            </a:lvl7pPr>
            <a:lvl8pPr marL="4876678" lvl="7" indent="-491054" algn="l">
              <a:lnSpc>
                <a:spcPct val="115000"/>
              </a:lnSpc>
              <a:spcBef>
                <a:spcPts val="1600"/>
              </a:spcBef>
              <a:spcAft>
                <a:spcPts val="0"/>
              </a:spcAft>
              <a:buClr>
                <a:srgbClr val="000000"/>
              </a:buClr>
              <a:buSzPts val="2200"/>
              <a:buFont typeface="Montserrat ExtraBold"/>
              <a:buChar char="■"/>
              <a:defRPr sz="2933">
                <a:solidFill>
                  <a:srgbClr val="000000"/>
                </a:solidFill>
                <a:latin typeface="Montserrat ExtraBold"/>
                <a:ea typeface="Montserrat ExtraBold"/>
                <a:cs typeface="Montserrat ExtraBold"/>
                <a:sym typeface="Montserrat ExtraBold"/>
              </a:defRPr>
            </a:lvl8pPr>
            <a:lvl9pPr marL="5486263" lvl="8" indent="-491054" algn="l">
              <a:lnSpc>
                <a:spcPct val="115000"/>
              </a:lnSpc>
              <a:spcBef>
                <a:spcPts val="1600"/>
              </a:spcBef>
              <a:spcAft>
                <a:spcPts val="1600"/>
              </a:spcAft>
              <a:buClr>
                <a:srgbClr val="000000"/>
              </a:buClr>
              <a:buSzPts val="2200"/>
              <a:buFont typeface="Montserrat ExtraBold"/>
              <a:buChar char="■"/>
              <a:defRPr sz="2933">
                <a:solidFill>
                  <a:srgbClr val="000000"/>
                </a:solidFill>
                <a:latin typeface="Montserrat ExtraBold"/>
                <a:ea typeface="Montserrat ExtraBold"/>
                <a:cs typeface="Montserrat ExtraBold"/>
                <a:sym typeface="Montserrat ExtraBold"/>
              </a:defRPr>
            </a:lvl9pPr>
          </a:lstStyle>
          <a:p>
            <a:endParaRPr dirty="0"/>
          </a:p>
        </p:txBody>
      </p:sp>
      <p:sp>
        <p:nvSpPr>
          <p:cNvPr id="314" name="Google Shape;314;p48"/>
          <p:cNvSpPr>
            <a:spLocks noGrp="1"/>
          </p:cNvSpPr>
          <p:nvPr>
            <p:ph type="pic" idx="2"/>
          </p:nvPr>
        </p:nvSpPr>
        <p:spPr>
          <a:xfrm>
            <a:off x="8582453" y="1755850"/>
            <a:ext cx="1920800" cy="1920800"/>
          </a:xfrm>
          <a:prstGeom prst="ellipse">
            <a:avLst/>
          </a:prstGeom>
          <a:noFill/>
          <a:ln>
            <a:noFill/>
          </a:ln>
        </p:spPr>
      </p:sp>
      <p:sp>
        <p:nvSpPr>
          <p:cNvPr id="315" name="Google Shape;315;p48"/>
          <p:cNvSpPr txBox="1">
            <a:spLocks noGrp="1"/>
          </p:cNvSpPr>
          <p:nvPr>
            <p:ph type="body" idx="3"/>
          </p:nvPr>
        </p:nvSpPr>
        <p:spPr>
          <a:xfrm>
            <a:off x="8488087" y="3848822"/>
            <a:ext cx="2109600" cy="918800"/>
          </a:xfrm>
          <a:prstGeom prst="rect">
            <a:avLst/>
          </a:prstGeom>
          <a:noFill/>
          <a:ln>
            <a:noFill/>
          </a:ln>
        </p:spPr>
        <p:txBody>
          <a:bodyPr spcFirstLastPara="1" wrap="square" lIns="91425" tIns="91425" rIns="91425" bIns="91425" anchor="t" anchorCtr="0">
            <a:normAutofit/>
          </a:bodyPr>
          <a:lstStyle>
            <a:lvl1pPr marL="220128" lvl="0" indent="0" algn="l">
              <a:lnSpc>
                <a:spcPct val="115000"/>
              </a:lnSpc>
              <a:spcBef>
                <a:spcPts val="800"/>
              </a:spcBef>
              <a:spcAft>
                <a:spcPts val="0"/>
              </a:spcAft>
              <a:buSzPts val="1000"/>
              <a:buFontTx/>
              <a:buNone/>
              <a:defRPr sz="1333"/>
            </a:lvl1pPr>
            <a:lvl2pPr marL="1219170" lvl="1" indent="-389457" algn="ctr">
              <a:lnSpc>
                <a:spcPct val="115000"/>
              </a:lnSpc>
              <a:spcBef>
                <a:spcPts val="800"/>
              </a:spcBef>
              <a:spcAft>
                <a:spcPts val="0"/>
              </a:spcAft>
              <a:buSzPts val="1000"/>
              <a:buChar char="●"/>
              <a:defRPr sz="1333"/>
            </a:lvl2pPr>
            <a:lvl3pPr marL="1828754" lvl="2" indent="-389457" algn="ctr">
              <a:lnSpc>
                <a:spcPct val="115000"/>
              </a:lnSpc>
              <a:spcBef>
                <a:spcPts val="800"/>
              </a:spcBef>
              <a:spcAft>
                <a:spcPts val="0"/>
              </a:spcAft>
              <a:buSzPts val="1000"/>
              <a:buChar char="■"/>
              <a:defRPr sz="1333"/>
            </a:lvl3pPr>
            <a:lvl4pPr marL="2438339" lvl="3" indent="-389457" algn="ctr">
              <a:lnSpc>
                <a:spcPct val="115000"/>
              </a:lnSpc>
              <a:spcBef>
                <a:spcPts val="800"/>
              </a:spcBef>
              <a:spcAft>
                <a:spcPts val="0"/>
              </a:spcAft>
              <a:buSzPts val="1000"/>
              <a:buChar char="●"/>
              <a:defRPr sz="1333"/>
            </a:lvl4pPr>
            <a:lvl5pPr marL="3047924" lvl="4" indent="-389457" algn="ctr">
              <a:lnSpc>
                <a:spcPct val="115000"/>
              </a:lnSpc>
              <a:spcBef>
                <a:spcPts val="800"/>
              </a:spcBef>
              <a:spcAft>
                <a:spcPts val="0"/>
              </a:spcAft>
              <a:buSzPts val="1000"/>
              <a:buChar char="○"/>
              <a:defRPr sz="1333"/>
            </a:lvl5pPr>
            <a:lvl6pPr marL="3657509" lvl="5" indent="-389457" algn="ctr">
              <a:lnSpc>
                <a:spcPct val="115000"/>
              </a:lnSpc>
              <a:spcBef>
                <a:spcPts val="800"/>
              </a:spcBef>
              <a:spcAft>
                <a:spcPts val="0"/>
              </a:spcAft>
              <a:buSzPts val="1000"/>
              <a:buChar char="■"/>
              <a:defRPr sz="1333"/>
            </a:lvl6pPr>
            <a:lvl7pPr marL="4267093" lvl="6" indent="-389457" algn="ctr">
              <a:lnSpc>
                <a:spcPct val="115000"/>
              </a:lnSpc>
              <a:spcBef>
                <a:spcPts val="800"/>
              </a:spcBef>
              <a:spcAft>
                <a:spcPts val="0"/>
              </a:spcAft>
              <a:buSzPts val="1000"/>
              <a:buChar char="●"/>
              <a:defRPr sz="1333"/>
            </a:lvl7pPr>
            <a:lvl8pPr marL="4876678" lvl="7" indent="-389457" algn="ctr">
              <a:lnSpc>
                <a:spcPct val="115000"/>
              </a:lnSpc>
              <a:spcBef>
                <a:spcPts val="800"/>
              </a:spcBef>
              <a:spcAft>
                <a:spcPts val="0"/>
              </a:spcAft>
              <a:buSzPts val="1000"/>
              <a:buChar char="○"/>
              <a:defRPr sz="1333"/>
            </a:lvl8pPr>
            <a:lvl9pPr marL="5486263" lvl="8" indent="-389457" algn="ctr">
              <a:lnSpc>
                <a:spcPct val="115000"/>
              </a:lnSpc>
              <a:spcBef>
                <a:spcPts val="800"/>
              </a:spcBef>
              <a:spcAft>
                <a:spcPts val="800"/>
              </a:spcAft>
              <a:buSzPts val="1000"/>
              <a:buChar char="■"/>
              <a:defRPr sz="1333"/>
            </a:lvl9pPr>
          </a:lstStyle>
          <a:p>
            <a:endParaRPr dirty="0"/>
          </a:p>
        </p:txBody>
      </p:sp>
      <p:sp>
        <p:nvSpPr>
          <p:cNvPr id="2" name="Rectangle 1">
            <a:extLst>
              <a:ext uri="{FF2B5EF4-FFF2-40B4-BE49-F238E27FC236}">
                <a16:creationId xmlns:a16="http://schemas.microsoft.com/office/drawing/2014/main" id="{9F40C8EF-C59E-41CB-B259-46B5E1E36FE0}"/>
              </a:ext>
            </a:extLst>
          </p:cNvPr>
          <p:cNvSpPr/>
          <p:nvPr userDrawn="1"/>
        </p:nvSpPr>
        <p:spPr>
          <a:xfrm>
            <a:off x="0" y="0"/>
            <a:ext cx="12192000" cy="95250"/>
          </a:xfrm>
          <a:prstGeom prst="rect">
            <a:avLst/>
          </a:prstGeom>
          <a:gradFill flip="none" rotWithShape="1">
            <a:gsLst>
              <a:gs pos="0">
                <a:schemeClr val="accent1"/>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73AF56CF-2579-4DA9-8BA2-E84CA5095D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349800"/>
            <a:ext cx="12192000" cy="1536526"/>
          </a:xfrm>
          <a:prstGeom prst="rect">
            <a:avLst/>
          </a:prstGeom>
        </p:spPr>
      </p:pic>
    </p:spTree>
    <p:extLst>
      <p:ext uri="{BB962C8B-B14F-4D97-AF65-F5344CB8AC3E}">
        <p14:creationId xmlns:p14="http://schemas.microsoft.com/office/powerpoint/2010/main" val="2379784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6_Title Slide">
    <p:bg>
      <p:bgPr>
        <a:gradFill flip="none" rotWithShape="1">
          <a:gsLst>
            <a:gs pos="100000">
              <a:schemeClr val="bg1">
                <a:lumMod val="85000"/>
              </a:schemeClr>
            </a:gs>
            <a:gs pos="30000">
              <a:schemeClr val="bg1"/>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C40430F1-5AB3-4BDA-804A-464C54B218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7096" y="6912168"/>
            <a:ext cx="2402938" cy="1389445"/>
          </a:xfrm>
          <a:prstGeom prst="rect">
            <a:avLst/>
          </a:prstGeom>
        </p:spPr>
      </p:pic>
      <p:sp>
        <p:nvSpPr>
          <p:cNvPr id="7" name="Title Placeholder 1"/>
          <p:cNvSpPr txBox="1">
            <a:spLocks/>
          </p:cNvSpPr>
          <p:nvPr userDrawn="1"/>
        </p:nvSpPr>
        <p:spPr>
          <a:xfrm>
            <a:off x="695400" y="3933056"/>
            <a:ext cx="6530915" cy="9255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kern="1200">
                <a:solidFill>
                  <a:schemeClr val="bg1"/>
                </a:solidFill>
                <a:latin typeface="Arial" panose="020B0604020202020204" pitchFamily="34" charset="0"/>
                <a:ea typeface="+mj-ea"/>
                <a:cs typeface="Arial" panose="020B0604020202020204" pitchFamily="34" charset="0"/>
              </a:defRPr>
            </a:lvl1pPr>
          </a:lstStyle>
          <a:p>
            <a:endParaRPr lang="en-IN" dirty="0">
              <a:solidFill>
                <a:prstClr val="white"/>
              </a:solidFill>
            </a:endParaRPr>
          </a:p>
        </p:txBody>
      </p:sp>
      <p:sp>
        <p:nvSpPr>
          <p:cNvPr id="12" name="Footer Placeholder 4"/>
          <p:cNvSpPr>
            <a:spLocks noGrp="1"/>
          </p:cNvSpPr>
          <p:nvPr>
            <p:ph type="ftr" sz="quarter" idx="3"/>
          </p:nvPr>
        </p:nvSpPr>
        <p:spPr>
          <a:xfrm>
            <a:off x="627964" y="6356350"/>
            <a:ext cx="9725024" cy="365125"/>
          </a:xfrm>
          <a:prstGeom prst="rect">
            <a:avLst/>
          </a:prstGeom>
        </p:spPr>
        <p:txBody>
          <a:bodyPr/>
          <a:lstStyle>
            <a:lvl1pPr algn="l">
              <a:defRPr sz="800">
                <a:solidFill>
                  <a:schemeClr val="tx1"/>
                </a:solidFill>
                <a:latin typeface="Arial" panose="020B0604020202020204" pitchFamily="34" charset="0"/>
                <a:cs typeface="Arial" panose="020B0604020202020204" pitchFamily="34" charset="0"/>
              </a:defRPr>
            </a:lvl1pPr>
          </a:lstStyle>
          <a:p>
            <a:r>
              <a:rPr lang="en-US" dirty="0"/>
              <a:t>© IGT Solutions Pvt. Ltd. | Confidential: Not for Distribution | www.igtsolutions.com</a:t>
            </a:r>
          </a:p>
        </p:txBody>
      </p:sp>
      <p:sp>
        <p:nvSpPr>
          <p:cNvPr id="13" name="Slide Number Placeholder 5"/>
          <p:cNvSpPr>
            <a:spLocks noGrp="1"/>
          </p:cNvSpPr>
          <p:nvPr>
            <p:ph type="sldNum" sz="quarter" idx="4"/>
          </p:nvPr>
        </p:nvSpPr>
        <p:spPr>
          <a:xfrm>
            <a:off x="11379200" y="6331183"/>
            <a:ext cx="4064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32F3D5A7-E7A9-4A02-B0FC-4F987CA7C555}" type="slidenum">
              <a:rPr lang="en-US" smtClean="0"/>
              <a:pPr/>
              <a:t>‹#›</a:t>
            </a:fld>
            <a:endParaRPr lang="en-US" dirty="0"/>
          </a:p>
        </p:txBody>
      </p:sp>
      <p:sp>
        <p:nvSpPr>
          <p:cNvPr id="20" name="Title Placeholder 1">
            <a:extLst>
              <a:ext uri="{FF2B5EF4-FFF2-40B4-BE49-F238E27FC236}">
                <a16:creationId xmlns:a16="http://schemas.microsoft.com/office/drawing/2014/main" id="{8E53B035-7A07-4E98-8FAA-2773C6DDF241}"/>
              </a:ext>
            </a:extLst>
          </p:cNvPr>
          <p:cNvSpPr>
            <a:spLocks noGrp="1"/>
          </p:cNvSpPr>
          <p:nvPr>
            <p:ph type="title"/>
          </p:nvPr>
        </p:nvSpPr>
        <p:spPr>
          <a:xfrm>
            <a:off x="457200" y="2435274"/>
            <a:ext cx="8204200" cy="1053664"/>
          </a:xfrm>
          <a:prstGeom prst="rect">
            <a:avLst/>
          </a:prstGeom>
        </p:spPr>
        <p:txBody>
          <a:bodyPr vert="horz" lIns="0" tIns="0" rIns="0" bIns="0" rtlCol="0" anchor="ctr">
            <a:noAutofit/>
          </a:bodyPr>
          <a:lstStyle>
            <a:lvl1pPr>
              <a:defRPr sz="4400" b="1">
                <a:gradFill>
                  <a:gsLst>
                    <a:gs pos="100000">
                      <a:schemeClr val="accent1"/>
                    </a:gs>
                    <a:gs pos="30000">
                      <a:schemeClr val="accent3"/>
                    </a:gs>
                  </a:gsLst>
                  <a:path path="circle">
                    <a:fillToRect t="100000" r="100000"/>
                  </a:path>
                </a:gradFill>
              </a:defRPr>
            </a:lvl1pPr>
          </a:lstStyle>
          <a:p>
            <a:pPr lvl="0"/>
            <a:r>
              <a:rPr lang="en-US" dirty="0"/>
              <a:t>Click to edit Master title style</a:t>
            </a:r>
          </a:p>
        </p:txBody>
      </p:sp>
      <p:pic>
        <p:nvPicPr>
          <p:cNvPr id="2" name="Graphic 1">
            <a:extLst>
              <a:ext uri="{FF2B5EF4-FFF2-40B4-BE49-F238E27FC236}">
                <a16:creationId xmlns:a16="http://schemas.microsoft.com/office/drawing/2014/main" id="{64C7867D-E023-4640-B69D-40A8EED4E5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48160" y="0"/>
            <a:ext cx="11252693" cy="6858000"/>
          </a:xfrm>
          <a:prstGeom prst="rect">
            <a:avLst/>
          </a:prstGeom>
        </p:spPr>
      </p:pic>
      <p:grpSp>
        <p:nvGrpSpPr>
          <p:cNvPr id="32" name="Graphic 8">
            <a:extLst>
              <a:ext uri="{FF2B5EF4-FFF2-40B4-BE49-F238E27FC236}">
                <a16:creationId xmlns:a16="http://schemas.microsoft.com/office/drawing/2014/main" id="{89E73DDC-F6A2-42B6-98CC-FA5B3034BA9D}"/>
              </a:ext>
            </a:extLst>
          </p:cNvPr>
          <p:cNvGrpSpPr/>
          <p:nvPr userDrawn="1"/>
        </p:nvGrpSpPr>
        <p:grpSpPr>
          <a:xfrm>
            <a:off x="5458505" y="34"/>
            <a:ext cx="11240610" cy="6843147"/>
            <a:chOff x="5458505" y="34"/>
            <a:chExt cx="11240610" cy="6843147"/>
          </a:xfrm>
        </p:grpSpPr>
        <p:sp>
          <p:nvSpPr>
            <p:cNvPr id="33" name="Freeform: Shape 32">
              <a:extLst>
                <a:ext uri="{FF2B5EF4-FFF2-40B4-BE49-F238E27FC236}">
                  <a16:creationId xmlns:a16="http://schemas.microsoft.com/office/drawing/2014/main" id="{E7CDEA75-0E23-4330-BB5D-E62756D0E24E}"/>
                </a:ext>
              </a:extLst>
            </p:cNvPr>
            <p:cNvSpPr/>
            <p:nvPr/>
          </p:nvSpPr>
          <p:spPr>
            <a:xfrm>
              <a:off x="7713159" y="1575208"/>
              <a:ext cx="2250182" cy="2288107"/>
            </a:xfrm>
            <a:custGeom>
              <a:avLst/>
              <a:gdLst>
                <a:gd name="connsiteX0" fmla="*/ 1561016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1016 w 2250182"/>
                <a:gd name="connsiteY4" fmla="*/ 689828 h 2288106"/>
                <a:gd name="connsiteX5" fmla="*/ 1561016 w 2250182"/>
                <a:gd name="connsiteY5" fmla="*/ 2289733 h 2288106"/>
                <a:gd name="connsiteX6" fmla="*/ 2247701 w 2250182"/>
                <a:gd name="connsiteY6" fmla="*/ 1379547 h 2288106"/>
                <a:gd name="connsiteX7" fmla="*/ 2247701 w 2250182"/>
                <a:gd name="connsiteY7" fmla="*/ 913330 h 2288106"/>
                <a:gd name="connsiteX8" fmla="*/ 2247701 w 2250182"/>
                <a:gd name="connsiteY8" fmla="*/ 689828 h 2288106"/>
                <a:gd name="connsiteX9" fmla="*/ 2247701 w 2250182"/>
                <a:gd name="connsiteY9" fmla="*/ 3143 h 2288106"/>
                <a:gd name="connsiteX10" fmla="*/ 1561016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1016" y="3143"/>
                  </a:moveTo>
                  <a:lnTo>
                    <a:pt x="1337514" y="3143"/>
                  </a:lnTo>
                  <a:lnTo>
                    <a:pt x="913330" y="3143"/>
                  </a:lnTo>
                  <a:lnTo>
                    <a:pt x="3143" y="689828"/>
                  </a:lnTo>
                  <a:lnTo>
                    <a:pt x="1561016" y="689828"/>
                  </a:lnTo>
                  <a:lnTo>
                    <a:pt x="1561016" y="2289733"/>
                  </a:lnTo>
                  <a:lnTo>
                    <a:pt x="2247701" y="1379547"/>
                  </a:lnTo>
                  <a:lnTo>
                    <a:pt x="2247701" y="913330"/>
                  </a:lnTo>
                  <a:lnTo>
                    <a:pt x="2247701" y="689828"/>
                  </a:lnTo>
                  <a:lnTo>
                    <a:pt x="2247701" y="3143"/>
                  </a:lnTo>
                  <a:lnTo>
                    <a:pt x="1561016" y="3143"/>
                  </a:lnTo>
                  <a:close/>
                </a:path>
              </a:pathLst>
            </a:custGeom>
            <a:noFill/>
            <a:ln w="6316" cap="flat">
              <a:solidFill>
                <a:schemeClr val="accent1"/>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71B3F9D-1A6E-4E4E-9AE0-56E4BF9A0722}"/>
                </a:ext>
              </a:extLst>
            </p:cNvPr>
            <p:cNvSpPr/>
            <p:nvPr/>
          </p:nvSpPr>
          <p:spPr>
            <a:xfrm>
              <a:off x="7713159" y="3865717"/>
              <a:ext cx="2250182" cy="2288107"/>
            </a:xfrm>
            <a:custGeom>
              <a:avLst/>
              <a:gdLst>
                <a:gd name="connsiteX0" fmla="*/ 1561016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1016 w 2250182"/>
                <a:gd name="connsiteY4" fmla="*/ 689828 h 2288106"/>
                <a:gd name="connsiteX5" fmla="*/ 1561016 w 2250182"/>
                <a:gd name="connsiteY5" fmla="*/ 2289733 h 2288106"/>
                <a:gd name="connsiteX6" fmla="*/ 2247701 w 2250182"/>
                <a:gd name="connsiteY6" fmla="*/ 1379547 h 2288106"/>
                <a:gd name="connsiteX7" fmla="*/ 2247701 w 2250182"/>
                <a:gd name="connsiteY7" fmla="*/ 913330 h 2288106"/>
                <a:gd name="connsiteX8" fmla="*/ 2247701 w 2250182"/>
                <a:gd name="connsiteY8" fmla="*/ 689828 h 2288106"/>
                <a:gd name="connsiteX9" fmla="*/ 2247701 w 2250182"/>
                <a:gd name="connsiteY9" fmla="*/ 3143 h 2288106"/>
                <a:gd name="connsiteX10" fmla="*/ 1561016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1016" y="3143"/>
                  </a:moveTo>
                  <a:lnTo>
                    <a:pt x="1337514" y="3143"/>
                  </a:lnTo>
                  <a:lnTo>
                    <a:pt x="913330" y="3143"/>
                  </a:lnTo>
                  <a:lnTo>
                    <a:pt x="3143" y="689828"/>
                  </a:lnTo>
                  <a:lnTo>
                    <a:pt x="1561016" y="689828"/>
                  </a:lnTo>
                  <a:lnTo>
                    <a:pt x="1561016" y="2289733"/>
                  </a:lnTo>
                  <a:lnTo>
                    <a:pt x="2247701" y="1379547"/>
                  </a:lnTo>
                  <a:lnTo>
                    <a:pt x="2247701" y="913330"/>
                  </a:lnTo>
                  <a:lnTo>
                    <a:pt x="2247701" y="689828"/>
                  </a:lnTo>
                  <a:lnTo>
                    <a:pt x="2247701" y="3143"/>
                  </a:lnTo>
                  <a:lnTo>
                    <a:pt x="1561016" y="3143"/>
                  </a:lnTo>
                  <a:close/>
                </a:path>
              </a:pathLst>
            </a:custGeom>
            <a:noFill/>
            <a:ln w="6316" cap="flat">
              <a:solidFill>
                <a:schemeClr val="accent1"/>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8EDC0A1-D8F3-4B85-8250-7D752DB09BC0}"/>
                </a:ext>
              </a:extLst>
            </p:cNvPr>
            <p:cNvSpPr/>
            <p:nvPr/>
          </p:nvSpPr>
          <p:spPr>
            <a:xfrm>
              <a:off x="9957842" y="2267518"/>
              <a:ext cx="2250182" cy="2288107"/>
            </a:xfrm>
            <a:custGeom>
              <a:avLst/>
              <a:gdLst>
                <a:gd name="connsiteX0" fmla="*/ 1560953 w 2250182"/>
                <a:gd name="connsiteY0" fmla="*/ 3143 h 2288106"/>
                <a:gd name="connsiteX1" fmla="*/ 1337514 w 2250182"/>
                <a:gd name="connsiteY1" fmla="*/ 3143 h 2288106"/>
                <a:gd name="connsiteX2" fmla="*/ 913330 w 2250182"/>
                <a:gd name="connsiteY2" fmla="*/ 3143 h 2288106"/>
                <a:gd name="connsiteX3" fmla="*/ 3143 w 2250182"/>
                <a:gd name="connsiteY3" fmla="*/ 689829 h 2288106"/>
                <a:gd name="connsiteX4" fmla="*/ 1560953 w 2250182"/>
                <a:gd name="connsiteY4" fmla="*/ 689829 h 2288106"/>
                <a:gd name="connsiteX5" fmla="*/ 1560953 w 2250182"/>
                <a:gd name="connsiteY5" fmla="*/ 2289734 h 2288106"/>
                <a:gd name="connsiteX6" fmla="*/ 2247701 w 2250182"/>
                <a:gd name="connsiteY6" fmla="*/ 1379547 h 2288106"/>
                <a:gd name="connsiteX7" fmla="*/ 2247701 w 2250182"/>
                <a:gd name="connsiteY7" fmla="*/ 913267 h 2288106"/>
                <a:gd name="connsiteX8" fmla="*/ 2247701 w 2250182"/>
                <a:gd name="connsiteY8" fmla="*/ 689829 h 2288106"/>
                <a:gd name="connsiteX9" fmla="*/ 2247701 w 2250182"/>
                <a:gd name="connsiteY9" fmla="*/ 3143 h 2288106"/>
                <a:gd name="connsiteX10" fmla="*/ 1560953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0953" y="3143"/>
                  </a:moveTo>
                  <a:lnTo>
                    <a:pt x="1337514" y="3143"/>
                  </a:lnTo>
                  <a:lnTo>
                    <a:pt x="913330" y="3143"/>
                  </a:lnTo>
                  <a:lnTo>
                    <a:pt x="3143" y="689829"/>
                  </a:lnTo>
                  <a:lnTo>
                    <a:pt x="1560953" y="689829"/>
                  </a:lnTo>
                  <a:lnTo>
                    <a:pt x="1560953" y="2289734"/>
                  </a:lnTo>
                  <a:lnTo>
                    <a:pt x="2247701" y="1379547"/>
                  </a:lnTo>
                  <a:lnTo>
                    <a:pt x="2247701" y="913267"/>
                  </a:lnTo>
                  <a:lnTo>
                    <a:pt x="2247701" y="689829"/>
                  </a:lnTo>
                  <a:lnTo>
                    <a:pt x="2247701" y="3143"/>
                  </a:lnTo>
                  <a:lnTo>
                    <a:pt x="1560953" y="3143"/>
                  </a:lnTo>
                  <a:close/>
                </a:path>
              </a:pathLst>
            </a:custGeom>
            <a:noFill/>
            <a:ln w="6316" cap="flat">
              <a:solidFill>
                <a:schemeClr val="accent1"/>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790F28E-EF5B-4A44-9EAA-BC176BE5A933}"/>
                </a:ext>
              </a:extLst>
            </p:cNvPr>
            <p:cNvSpPr/>
            <p:nvPr/>
          </p:nvSpPr>
          <p:spPr>
            <a:xfrm>
              <a:off x="9956009" y="4551896"/>
              <a:ext cx="2250182" cy="2288107"/>
            </a:xfrm>
            <a:custGeom>
              <a:avLst/>
              <a:gdLst>
                <a:gd name="connsiteX0" fmla="*/ 1560952 w 2250182"/>
                <a:gd name="connsiteY0" fmla="*/ 3143 h 2288106"/>
                <a:gd name="connsiteX1" fmla="*/ 1337451 w 2250182"/>
                <a:gd name="connsiteY1" fmla="*/ 3143 h 2288106"/>
                <a:gd name="connsiteX2" fmla="*/ 913266 w 2250182"/>
                <a:gd name="connsiteY2" fmla="*/ 3143 h 2288106"/>
                <a:gd name="connsiteX3" fmla="*/ 3143 w 2250182"/>
                <a:gd name="connsiteY3" fmla="*/ 689828 h 2288106"/>
                <a:gd name="connsiteX4" fmla="*/ 1560952 w 2250182"/>
                <a:gd name="connsiteY4" fmla="*/ 689828 h 2288106"/>
                <a:gd name="connsiteX5" fmla="*/ 1560952 w 2250182"/>
                <a:gd name="connsiteY5" fmla="*/ 2289734 h 2288106"/>
                <a:gd name="connsiteX6" fmla="*/ 2247637 w 2250182"/>
                <a:gd name="connsiteY6" fmla="*/ 1379547 h 2288106"/>
                <a:gd name="connsiteX7" fmla="*/ 2247637 w 2250182"/>
                <a:gd name="connsiteY7" fmla="*/ 913330 h 2288106"/>
                <a:gd name="connsiteX8" fmla="*/ 2247637 w 2250182"/>
                <a:gd name="connsiteY8" fmla="*/ 689828 h 2288106"/>
                <a:gd name="connsiteX9" fmla="*/ 2247637 w 2250182"/>
                <a:gd name="connsiteY9" fmla="*/ 3143 h 2288106"/>
                <a:gd name="connsiteX10" fmla="*/ 1560952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0952" y="3143"/>
                  </a:moveTo>
                  <a:lnTo>
                    <a:pt x="1337451" y="3143"/>
                  </a:lnTo>
                  <a:lnTo>
                    <a:pt x="913266" y="3143"/>
                  </a:lnTo>
                  <a:lnTo>
                    <a:pt x="3143" y="689828"/>
                  </a:lnTo>
                  <a:lnTo>
                    <a:pt x="1560952" y="689828"/>
                  </a:lnTo>
                  <a:lnTo>
                    <a:pt x="1560952" y="2289734"/>
                  </a:lnTo>
                  <a:lnTo>
                    <a:pt x="2247637" y="1379547"/>
                  </a:lnTo>
                  <a:lnTo>
                    <a:pt x="2247637" y="913330"/>
                  </a:lnTo>
                  <a:lnTo>
                    <a:pt x="2247637" y="689828"/>
                  </a:lnTo>
                  <a:lnTo>
                    <a:pt x="2247637" y="3143"/>
                  </a:lnTo>
                  <a:lnTo>
                    <a:pt x="1560952" y="3143"/>
                  </a:lnTo>
                  <a:close/>
                </a:path>
              </a:pathLst>
            </a:custGeom>
            <a:noFill/>
            <a:ln w="6316" cap="flat">
              <a:solidFill>
                <a:schemeClr val="accent1"/>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9923386-0271-48FF-9525-CB0E0A320CD9}"/>
                </a:ext>
              </a:extLst>
            </p:cNvPr>
            <p:cNvSpPr/>
            <p:nvPr/>
          </p:nvSpPr>
          <p:spPr>
            <a:xfrm>
              <a:off x="12201072" y="1575208"/>
              <a:ext cx="2250182" cy="2288107"/>
            </a:xfrm>
            <a:custGeom>
              <a:avLst/>
              <a:gdLst>
                <a:gd name="connsiteX0" fmla="*/ 1561016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1016 w 2250182"/>
                <a:gd name="connsiteY4" fmla="*/ 689828 h 2288106"/>
                <a:gd name="connsiteX5" fmla="*/ 1561016 w 2250182"/>
                <a:gd name="connsiteY5" fmla="*/ 2289733 h 2288106"/>
                <a:gd name="connsiteX6" fmla="*/ 2247701 w 2250182"/>
                <a:gd name="connsiteY6" fmla="*/ 1379547 h 2288106"/>
                <a:gd name="connsiteX7" fmla="*/ 2247701 w 2250182"/>
                <a:gd name="connsiteY7" fmla="*/ 913330 h 2288106"/>
                <a:gd name="connsiteX8" fmla="*/ 2247701 w 2250182"/>
                <a:gd name="connsiteY8" fmla="*/ 689828 h 2288106"/>
                <a:gd name="connsiteX9" fmla="*/ 2247701 w 2250182"/>
                <a:gd name="connsiteY9" fmla="*/ 3143 h 2288106"/>
                <a:gd name="connsiteX10" fmla="*/ 1561016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1016" y="3143"/>
                  </a:moveTo>
                  <a:lnTo>
                    <a:pt x="1337514" y="3143"/>
                  </a:lnTo>
                  <a:lnTo>
                    <a:pt x="913330" y="3143"/>
                  </a:lnTo>
                  <a:lnTo>
                    <a:pt x="3143" y="689828"/>
                  </a:lnTo>
                  <a:lnTo>
                    <a:pt x="1561016" y="689828"/>
                  </a:lnTo>
                  <a:lnTo>
                    <a:pt x="1561016" y="2289733"/>
                  </a:lnTo>
                  <a:lnTo>
                    <a:pt x="2247701" y="1379547"/>
                  </a:lnTo>
                  <a:lnTo>
                    <a:pt x="2247701" y="913330"/>
                  </a:lnTo>
                  <a:lnTo>
                    <a:pt x="2247701" y="689828"/>
                  </a:lnTo>
                  <a:lnTo>
                    <a:pt x="2247701" y="3143"/>
                  </a:lnTo>
                  <a:lnTo>
                    <a:pt x="1561016" y="3143"/>
                  </a:lnTo>
                  <a:close/>
                </a:path>
              </a:pathLst>
            </a:custGeom>
            <a:noFill/>
            <a:ln w="6316" cap="flat">
              <a:solidFill>
                <a:schemeClr val="accent1"/>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8312909-4DF1-4F68-ABE4-3EA11F608836}"/>
                </a:ext>
              </a:extLst>
            </p:cNvPr>
            <p:cNvSpPr/>
            <p:nvPr/>
          </p:nvSpPr>
          <p:spPr>
            <a:xfrm>
              <a:off x="12201072" y="3865717"/>
              <a:ext cx="2250182" cy="2288107"/>
            </a:xfrm>
            <a:custGeom>
              <a:avLst/>
              <a:gdLst>
                <a:gd name="connsiteX0" fmla="*/ 1561016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1016 w 2250182"/>
                <a:gd name="connsiteY4" fmla="*/ 689828 h 2288106"/>
                <a:gd name="connsiteX5" fmla="*/ 1561016 w 2250182"/>
                <a:gd name="connsiteY5" fmla="*/ 2289733 h 2288106"/>
                <a:gd name="connsiteX6" fmla="*/ 2247701 w 2250182"/>
                <a:gd name="connsiteY6" fmla="*/ 1379547 h 2288106"/>
                <a:gd name="connsiteX7" fmla="*/ 2247701 w 2250182"/>
                <a:gd name="connsiteY7" fmla="*/ 913330 h 2288106"/>
                <a:gd name="connsiteX8" fmla="*/ 2247701 w 2250182"/>
                <a:gd name="connsiteY8" fmla="*/ 689828 h 2288106"/>
                <a:gd name="connsiteX9" fmla="*/ 2247701 w 2250182"/>
                <a:gd name="connsiteY9" fmla="*/ 3143 h 2288106"/>
                <a:gd name="connsiteX10" fmla="*/ 1561016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1016" y="3143"/>
                  </a:moveTo>
                  <a:lnTo>
                    <a:pt x="1337514" y="3143"/>
                  </a:lnTo>
                  <a:lnTo>
                    <a:pt x="913330" y="3143"/>
                  </a:lnTo>
                  <a:lnTo>
                    <a:pt x="3143" y="689828"/>
                  </a:lnTo>
                  <a:lnTo>
                    <a:pt x="1561016" y="689828"/>
                  </a:lnTo>
                  <a:lnTo>
                    <a:pt x="1561016" y="2289733"/>
                  </a:lnTo>
                  <a:lnTo>
                    <a:pt x="2247701" y="1379547"/>
                  </a:lnTo>
                  <a:lnTo>
                    <a:pt x="2247701" y="913330"/>
                  </a:lnTo>
                  <a:lnTo>
                    <a:pt x="2247701" y="689828"/>
                  </a:lnTo>
                  <a:lnTo>
                    <a:pt x="2247701" y="3143"/>
                  </a:lnTo>
                  <a:lnTo>
                    <a:pt x="1561016" y="3143"/>
                  </a:lnTo>
                  <a:close/>
                </a:path>
              </a:pathLst>
            </a:custGeom>
            <a:noFill/>
            <a:ln w="6316" cap="flat">
              <a:solidFill>
                <a:schemeClr val="accent1"/>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ED15E75-4142-4DC9-908F-757B91BCB354}"/>
                </a:ext>
              </a:extLst>
            </p:cNvPr>
            <p:cNvSpPr/>
            <p:nvPr/>
          </p:nvSpPr>
          <p:spPr>
            <a:xfrm>
              <a:off x="14445755" y="2267518"/>
              <a:ext cx="2250182" cy="2288107"/>
            </a:xfrm>
            <a:custGeom>
              <a:avLst/>
              <a:gdLst>
                <a:gd name="connsiteX0" fmla="*/ 1561015 w 2250182"/>
                <a:gd name="connsiteY0" fmla="*/ 3143 h 2288106"/>
                <a:gd name="connsiteX1" fmla="*/ 1337514 w 2250182"/>
                <a:gd name="connsiteY1" fmla="*/ 3143 h 2288106"/>
                <a:gd name="connsiteX2" fmla="*/ 913330 w 2250182"/>
                <a:gd name="connsiteY2" fmla="*/ 3143 h 2288106"/>
                <a:gd name="connsiteX3" fmla="*/ 3143 w 2250182"/>
                <a:gd name="connsiteY3" fmla="*/ 689829 h 2288106"/>
                <a:gd name="connsiteX4" fmla="*/ 1561015 w 2250182"/>
                <a:gd name="connsiteY4" fmla="*/ 689829 h 2288106"/>
                <a:gd name="connsiteX5" fmla="*/ 1561015 w 2250182"/>
                <a:gd name="connsiteY5" fmla="*/ 2289734 h 2288106"/>
                <a:gd name="connsiteX6" fmla="*/ 2247701 w 2250182"/>
                <a:gd name="connsiteY6" fmla="*/ 1379547 h 2288106"/>
                <a:gd name="connsiteX7" fmla="*/ 2247701 w 2250182"/>
                <a:gd name="connsiteY7" fmla="*/ 913267 h 2288106"/>
                <a:gd name="connsiteX8" fmla="*/ 2247701 w 2250182"/>
                <a:gd name="connsiteY8" fmla="*/ 689829 h 2288106"/>
                <a:gd name="connsiteX9" fmla="*/ 2247701 w 2250182"/>
                <a:gd name="connsiteY9" fmla="*/ 3143 h 2288106"/>
                <a:gd name="connsiteX10" fmla="*/ 1561015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1015" y="3143"/>
                  </a:moveTo>
                  <a:lnTo>
                    <a:pt x="1337514" y="3143"/>
                  </a:lnTo>
                  <a:lnTo>
                    <a:pt x="913330" y="3143"/>
                  </a:lnTo>
                  <a:lnTo>
                    <a:pt x="3143" y="689829"/>
                  </a:lnTo>
                  <a:lnTo>
                    <a:pt x="1561015" y="689829"/>
                  </a:lnTo>
                  <a:lnTo>
                    <a:pt x="1561015" y="2289734"/>
                  </a:lnTo>
                  <a:lnTo>
                    <a:pt x="2247701" y="1379547"/>
                  </a:lnTo>
                  <a:lnTo>
                    <a:pt x="2247701" y="913267"/>
                  </a:lnTo>
                  <a:lnTo>
                    <a:pt x="2247701" y="689829"/>
                  </a:lnTo>
                  <a:lnTo>
                    <a:pt x="2247701" y="3143"/>
                  </a:lnTo>
                  <a:lnTo>
                    <a:pt x="1561015" y="3143"/>
                  </a:lnTo>
                  <a:close/>
                </a:path>
              </a:pathLst>
            </a:custGeom>
            <a:noFill/>
            <a:ln w="6316" cap="flat">
              <a:solidFill>
                <a:schemeClr val="accent1"/>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DD27B04-2B1C-47F9-B586-C0579FE1FAB9}"/>
                </a:ext>
              </a:extLst>
            </p:cNvPr>
            <p:cNvSpPr/>
            <p:nvPr/>
          </p:nvSpPr>
          <p:spPr>
            <a:xfrm>
              <a:off x="14443923" y="4551896"/>
              <a:ext cx="2250182" cy="2288107"/>
            </a:xfrm>
            <a:custGeom>
              <a:avLst/>
              <a:gdLst>
                <a:gd name="connsiteX0" fmla="*/ 1560952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0952 w 2250182"/>
                <a:gd name="connsiteY4" fmla="*/ 689828 h 2288106"/>
                <a:gd name="connsiteX5" fmla="*/ 1560952 w 2250182"/>
                <a:gd name="connsiteY5" fmla="*/ 2289734 h 2288106"/>
                <a:gd name="connsiteX6" fmla="*/ 2247637 w 2250182"/>
                <a:gd name="connsiteY6" fmla="*/ 1379547 h 2288106"/>
                <a:gd name="connsiteX7" fmla="*/ 2247637 w 2250182"/>
                <a:gd name="connsiteY7" fmla="*/ 913330 h 2288106"/>
                <a:gd name="connsiteX8" fmla="*/ 2247637 w 2250182"/>
                <a:gd name="connsiteY8" fmla="*/ 689828 h 2288106"/>
                <a:gd name="connsiteX9" fmla="*/ 2247637 w 2250182"/>
                <a:gd name="connsiteY9" fmla="*/ 3143 h 2288106"/>
                <a:gd name="connsiteX10" fmla="*/ 1560952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0952" y="3143"/>
                  </a:moveTo>
                  <a:lnTo>
                    <a:pt x="1337514" y="3143"/>
                  </a:lnTo>
                  <a:lnTo>
                    <a:pt x="913330" y="3143"/>
                  </a:lnTo>
                  <a:lnTo>
                    <a:pt x="3143" y="689828"/>
                  </a:lnTo>
                  <a:lnTo>
                    <a:pt x="1560952" y="689828"/>
                  </a:lnTo>
                  <a:lnTo>
                    <a:pt x="1560952" y="2289734"/>
                  </a:lnTo>
                  <a:lnTo>
                    <a:pt x="2247637" y="1379547"/>
                  </a:lnTo>
                  <a:lnTo>
                    <a:pt x="2247637" y="913330"/>
                  </a:lnTo>
                  <a:lnTo>
                    <a:pt x="2247637" y="689828"/>
                  </a:lnTo>
                  <a:lnTo>
                    <a:pt x="2247637" y="3143"/>
                  </a:lnTo>
                  <a:lnTo>
                    <a:pt x="1560952" y="3143"/>
                  </a:lnTo>
                  <a:close/>
                </a:path>
              </a:pathLst>
            </a:custGeom>
            <a:noFill/>
            <a:ln w="6316" cap="flat">
              <a:solidFill>
                <a:schemeClr val="accent1"/>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D5857D3-899B-4177-95E0-24323E19FD5D}"/>
                </a:ext>
              </a:extLst>
            </p:cNvPr>
            <p:cNvSpPr/>
            <p:nvPr/>
          </p:nvSpPr>
          <p:spPr>
            <a:xfrm>
              <a:off x="5461649" y="4551896"/>
              <a:ext cx="2250182" cy="2288107"/>
            </a:xfrm>
            <a:custGeom>
              <a:avLst/>
              <a:gdLst>
                <a:gd name="connsiteX0" fmla="*/ 3143 w 2250182"/>
                <a:gd name="connsiteY0" fmla="*/ 689828 h 2288106"/>
                <a:gd name="connsiteX1" fmla="*/ 1561016 w 2250182"/>
                <a:gd name="connsiteY1" fmla="*/ 689828 h 2288106"/>
                <a:gd name="connsiteX2" fmla="*/ 1561016 w 2250182"/>
                <a:gd name="connsiteY2" fmla="*/ 2289734 h 2288106"/>
                <a:gd name="connsiteX3" fmla="*/ 2247701 w 2250182"/>
                <a:gd name="connsiteY3" fmla="*/ 1379547 h 2288106"/>
                <a:gd name="connsiteX4" fmla="*/ 2247701 w 2250182"/>
                <a:gd name="connsiteY4" fmla="*/ 913330 h 2288106"/>
                <a:gd name="connsiteX5" fmla="*/ 2247701 w 2250182"/>
                <a:gd name="connsiteY5" fmla="*/ 689828 h 2288106"/>
                <a:gd name="connsiteX6" fmla="*/ 2247701 w 2250182"/>
                <a:gd name="connsiteY6" fmla="*/ 3143 h 2288106"/>
                <a:gd name="connsiteX7" fmla="*/ 1561016 w 2250182"/>
                <a:gd name="connsiteY7" fmla="*/ 3143 h 2288106"/>
                <a:gd name="connsiteX8" fmla="*/ 1337514 w 2250182"/>
                <a:gd name="connsiteY8" fmla="*/ 3143 h 2288106"/>
                <a:gd name="connsiteX9" fmla="*/ 913330 w 2250182"/>
                <a:gd name="connsiteY9" fmla="*/ 3143 h 2288106"/>
                <a:gd name="connsiteX10" fmla="*/ 3143 w 2250182"/>
                <a:gd name="connsiteY10" fmla="*/ 689828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3143" y="689828"/>
                  </a:moveTo>
                  <a:lnTo>
                    <a:pt x="1561016" y="689828"/>
                  </a:lnTo>
                  <a:lnTo>
                    <a:pt x="1561016" y="2289734"/>
                  </a:lnTo>
                  <a:lnTo>
                    <a:pt x="2247701" y="1379547"/>
                  </a:lnTo>
                  <a:lnTo>
                    <a:pt x="2247701" y="913330"/>
                  </a:lnTo>
                  <a:lnTo>
                    <a:pt x="2247701" y="689828"/>
                  </a:lnTo>
                  <a:lnTo>
                    <a:pt x="2247701" y="3143"/>
                  </a:lnTo>
                  <a:lnTo>
                    <a:pt x="1561016" y="3143"/>
                  </a:lnTo>
                  <a:lnTo>
                    <a:pt x="1337514" y="3143"/>
                  </a:lnTo>
                  <a:lnTo>
                    <a:pt x="913330" y="3143"/>
                  </a:lnTo>
                  <a:lnTo>
                    <a:pt x="3143" y="689828"/>
                  </a:lnTo>
                </a:path>
              </a:pathLst>
            </a:custGeom>
            <a:noFill/>
            <a:ln w="6316" cap="flat">
              <a:solidFill>
                <a:schemeClr val="accent1"/>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C68636C-4745-404E-AE44-B6713730043F}"/>
                </a:ext>
              </a:extLst>
            </p:cNvPr>
            <p:cNvSpPr/>
            <p:nvPr/>
          </p:nvSpPr>
          <p:spPr>
            <a:xfrm>
              <a:off x="9957842" y="3177"/>
              <a:ext cx="2250182" cy="2288107"/>
            </a:xfrm>
            <a:custGeom>
              <a:avLst/>
              <a:gdLst>
                <a:gd name="connsiteX0" fmla="*/ 1560953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0953 w 2250182"/>
                <a:gd name="connsiteY4" fmla="*/ 689828 h 2288106"/>
                <a:gd name="connsiteX5" fmla="*/ 1560953 w 2250182"/>
                <a:gd name="connsiteY5" fmla="*/ 2289797 h 2288106"/>
                <a:gd name="connsiteX6" fmla="*/ 2247701 w 2250182"/>
                <a:gd name="connsiteY6" fmla="*/ 1379611 h 2288106"/>
                <a:gd name="connsiteX7" fmla="*/ 2247701 w 2250182"/>
                <a:gd name="connsiteY7" fmla="*/ 913330 h 2288106"/>
                <a:gd name="connsiteX8" fmla="*/ 2247701 w 2250182"/>
                <a:gd name="connsiteY8" fmla="*/ 689828 h 2288106"/>
                <a:gd name="connsiteX9" fmla="*/ 2247701 w 2250182"/>
                <a:gd name="connsiteY9" fmla="*/ 3143 h 2288106"/>
                <a:gd name="connsiteX10" fmla="*/ 1560953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0953" y="3143"/>
                  </a:moveTo>
                  <a:lnTo>
                    <a:pt x="1337514" y="3143"/>
                  </a:lnTo>
                  <a:lnTo>
                    <a:pt x="913330" y="3143"/>
                  </a:lnTo>
                  <a:lnTo>
                    <a:pt x="3143" y="689828"/>
                  </a:lnTo>
                  <a:lnTo>
                    <a:pt x="1560953" y="689828"/>
                  </a:lnTo>
                  <a:lnTo>
                    <a:pt x="1560953" y="2289797"/>
                  </a:lnTo>
                  <a:lnTo>
                    <a:pt x="2247701" y="1379611"/>
                  </a:lnTo>
                  <a:lnTo>
                    <a:pt x="2247701" y="913330"/>
                  </a:lnTo>
                  <a:lnTo>
                    <a:pt x="2247701" y="689828"/>
                  </a:lnTo>
                  <a:lnTo>
                    <a:pt x="2247701" y="3143"/>
                  </a:lnTo>
                  <a:lnTo>
                    <a:pt x="1560953" y="3143"/>
                  </a:lnTo>
                  <a:close/>
                </a:path>
              </a:pathLst>
            </a:custGeom>
            <a:noFill/>
            <a:ln w="6316" cap="flat">
              <a:solidFill>
                <a:schemeClr val="accent1"/>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6BE488F-04B3-4C44-A135-524FE550EB8C}"/>
                </a:ext>
              </a:extLst>
            </p:cNvPr>
            <p:cNvSpPr/>
            <p:nvPr/>
          </p:nvSpPr>
          <p:spPr>
            <a:xfrm>
              <a:off x="7710015" y="1572064"/>
              <a:ext cx="2256503" cy="2294428"/>
            </a:xfrm>
            <a:custGeom>
              <a:avLst/>
              <a:gdLst>
                <a:gd name="connsiteX0" fmla="*/ 1564159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159 w 2256503"/>
                <a:gd name="connsiteY4" fmla="*/ 692972 h 2294427"/>
                <a:gd name="connsiteX5" fmla="*/ 1564159 w 2256503"/>
                <a:gd name="connsiteY5" fmla="*/ 2292877 h 2294427"/>
                <a:gd name="connsiteX6" fmla="*/ 2250844 w 2256503"/>
                <a:gd name="connsiteY6" fmla="*/ 1382691 h 2294427"/>
                <a:gd name="connsiteX7" fmla="*/ 2250844 w 2256503"/>
                <a:gd name="connsiteY7" fmla="*/ 916473 h 2294427"/>
                <a:gd name="connsiteX8" fmla="*/ 2250844 w 2256503"/>
                <a:gd name="connsiteY8" fmla="*/ 692972 h 2294427"/>
                <a:gd name="connsiteX9" fmla="*/ 2250844 w 2256503"/>
                <a:gd name="connsiteY9" fmla="*/ 6287 h 2294427"/>
                <a:gd name="connsiteX10" fmla="*/ 1564159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159" y="6287"/>
                  </a:moveTo>
                  <a:lnTo>
                    <a:pt x="1340658" y="6287"/>
                  </a:lnTo>
                  <a:lnTo>
                    <a:pt x="916473" y="6287"/>
                  </a:lnTo>
                  <a:lnTo>
                    <a:pt x="6287" y="692972"/>
                  </a:lnTo>
                  <a:lnTo>
                    <a:pt x="1564159" y="692972"/>
                  </a:lnTo>
                  <a:lnTo>
                    <a:pt x="1564159" y="2292877"/>
                  </a:lnTo>
                  <a:lnTo>
                    <a:pt x="2250844" y="1382691"/>
                  </a:lnTo>
                  <a:lnTo>
                    <a:pt x="2250844" y="916473"/>
                  </a:lnTo>
                  <a:lnTo>
                    <a:pt x="2250844" y="692972"/>
                  </a:lnTo>
                  <a:lnTo>
                    <a:pt x="2250844" y="6287"/>
                  </a:lnTo>
                  <a:lnTo>
                    <a:pt x="1564159" y="6287"/>
                  </a:lnTo>
                  <a:close/>
                </a:path>
              </a:pathLst>
            </a:custGeom>
            <a:noFill/>
            <a:ln w="12632" cap="flat">
              <a:solidFill>
                <a:schemeClr val="accent1"/>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34E89B2-5216-4FCB-BB01-1CE7F5E3EA7C}"/>
                </a:ext>
              </a:extLst>
            </p:cNvPr>
            <p:cNvSpPr/>
            <p:nvPr/>
          </p:nvSpPr>
          <p:spPr>
            <a:xfrm>
              <a:off x="7710015" y="3862573"/>
              <a:ext cx="2256503" cy="2294428"/>
            </a:xfrm>
            <a:custGeom>
              <a:avLst/>
              <a:gdLst>
                <a:gd name="connsiteX0" fmla="*/ 1564159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159 w 2256503"/>
                <a:gd name="connsiteY4" fmla="*/ 692972 h 2294427"/>
                <a:gd name="connsiteX5" fmla="*/ 1564159 w 2256503"/>
                <a:gd name="connsiteY5" fmla="*/ 2292877 h 2294427"/>
                <a:gd name="connsiteX6" fmla="*/ 2250844 w 2256503"/>
                <a:gd name="connsiteY6" fmla="*/ 1382690 h 2294427"/>
                <a:gd name="connsiteX7" fmla="*/ 2250844 w 2256503"/>
                <a:gd name="connsiteY7" fmla="*/ 916473 h 2294427"/>
                <a:gd name="connsiteX8" fmla="*/ 2250844 w 2256503"/>
                <a:gd name="connsiteY8" fmla="*/ 692972 h 2294427"/>
                <a:gd name="connsiteX9" fmla="*/ 2250844 w 2256503"/>
                <a:gd name="connsiteY9" fmla="*/ 6287 h 2294427"/>
                <a:gd name="connsiteX10" fmla="*/ 1564159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159" y="6287"/>
                  </a:moveTo>
                  <a:lnTo>
                    <a:pt x="1340658" y="6287"/>
                  </a:lnTo>
                  <a:lnTo>
                    <a:pt x="916473" y="6287"/>
                  </a:lnTo>
                  <a:lnTo>
                    <a:pt x="6287" y="692972"/>
                  </a:lnTo>
                  <a:lnTo>
                    <a:pt x="1564159" y="692972"/>
                  </a:lnTo>
                  <a:lnTo>
                    <a:pt x="1564159" y="2292877"/>
                  </a:lnTo>
                  <a:lnTo>
                    <a:pt x="2250844" y="1382690"/>
                  </a:lnTo>
                  <a:lnTo>
                    <a:pt x="2250844" y="916473"/>
                  </a:lnTo>
                  <a:lnTo>
                    <a:pt x="2250844" y="692972"/>
                  </a:lnTo>
                  <a:lnTo>
                    <a:pt x="2250844" y="6287"/>
                  </a:lnTo>
                  <a:lnTo>
                    <a:pt x="1564159" y="6287"/>
                  </a:lnTo>
                  <a:close/>
                </a:path>
              </a:pathLst>
            </a:custGeom>
            <a:noFill/>
            <a:ln w="12632" cap="flat">
              <a:solidFill>
                <a:schemeClr val="accent1"/>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D9FF108-E05C-42A6-99BA-DFE154B99BBB}"/>
                </a:ext>
              </a:extLst>
            </p:cNvPr>
            <p:cNvSpPr/>
            <p:nvPr/>
          </p:nvSpPr>
          <p:spPr>
            <a:xfrm>
              <a:off x="9954699" y="2264375"/>
              <a:ext cx="2256503" cy="2294428"/>
            </a:xfrm>
            <a:custGeom>
              <a:avLst/>
              <a:gdLst>
                <a:gd name="connsiteX0" fmla="*/ 1564096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096 w 2256503"/>
                <a:gd name="connsiteY4" fmla="*/ 692972 h 2294427"/>
                <a:gd name="connsiteX5" fmla="*/ 1564096 w 2256503"/>
                <a:gd name="connsiteY5" fmla="*/ 2292877 h 2294427"/>
                <a:gd name="connsiteX6" fmla="*/ 2250844 w 2256503"/>
                <a:gd name="connsiteY6" fmla="*/ 1382691 h 2294427"/>
                <a:gd name="connsiteX7" fmla="*/ 2250844 w 2256503"/>
                <a:gd name="connsiteY7" fmla="*/ 916410 h 2294427"/>
                <a:gd name="connsiteX8" fmla="*/ 2250844 w 2256503"/>
                <a:gd name="connsiteY8" fmla="*/ 692972 h 2294427"/>
                <a:gd name="connsiteX9" fmla="*/ 2250844 w 2256503"/>
                <a:gd name="connsiteY9" fmla="*/ 6287 h 2294427"/>
                <a:gd name="connsiteX10" fmla="*/ 1564096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096" y="6287"/>
                  </a:moveTo>
                  <a:lnTo>
                    <a:pt x="1340658" y="6287"/>
                  </a:lnTo>
                  <a:lnTo>
                    <a:pt x="916473" y="6287"/>
                  </a:lnTo>
                  <a:lnTo>
                    <a:pt x="6287" y="692972"/>
                  </a:lnTo>
                  <a:lnTo>
                    <a:pt x="1564096" y="692972"/>
                  </a:lnTo>
                  <a:lnTo>
                    <a:pt x="1564096" y="2292877"/>
                  </a:lnTo>
                  <a:lnTo>
                    <a:pt x="2250844" y="1382691"/>
                  </a:lnTo>
                  <a:lnTo>
                    <a:pt x="2250844" y="916410"/>
                  </a:lnTo>
                  <a:lnTo>
                    <a:pt x="2250844" y="692972"/>
                  </a:lnTo>
                  <a:lnTo>
                    <a:pt x="2250844" y="6287"/>
                  </a:lnTo>
                  <a:lnTo>
                    <a:pt x="1564096" y="6287"/>
                  </a:lnTo>
                  <a:close/>
                </a:path>
              </a:pathLst>
            </a:custGeom>
            <a:noFill/>
            <a:ln w="12632" cap="flat">
              <a:solidFill>
                <a:schemeClr val="accent1"/>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0EF50C9-945A-4CD2-AA0D-E8647CFCE8CE}"/>
                </a:ext>
              </a:extLst>
            </p:cNvPr>
            <p:cNvSpPr/>
            <p:nvPr/>
          </p:nvSpPr>
          <p:spPr>
            <a:xfrm>
              <a:off x="9952866" y="4548753"/>
              <a:ext cx="2256503" cy="2294428"/>
            </a:xfrm>
            <a:custGeom>
              <a:avLst/>
              <a:gdLst>
                <a:gd name="connsiteX0" fmla="*/ 1564096 w 2256503"/>
                <a:gd name="connsiteY0" fmla="*/ 6287 h 2294427"/>
                <a:gd name="connsiteX1" fmla="*/ 1340595 w 2256503"/>
                <a:gd name="connsiteY1" fmla="*/ 6287 h 2294427"/>
                <a:gd name="connsiteX2" fmla="*/ 916410 w 2256503"/>
                <a:gd name="connsiteY2" fmla="*/ 6287 h 2294427"/>
                <a:gd name="connsiteX3" fmla="*/ 6287 w 2256503"/>
                <a:gd name="connsiteY3" fmla="*/ 692972 h 2294427"/>
                <a:gd name="connsiteX4" fmla="*/ 1564096 w 2256503"/>
                <a:gd name="connsiteY4" fmla="*/ 692972 h 2294427"/>
                <a:gd name="connsiteX5" fmla="*/ 1564096 w 2256503"/>
                <a:gd name="connsiteY5" fmla="*/ 2292877 h 2294427"/>
                <a:gd name="connsiteX6" fmla="*/ 2250781 w 2256503"/>
                <a:gd name="connsiteY6" fmla="*/ 1382690 h 2294427"/>
                <a:gd name="connsiteX7" fmla="*/ 2250781 w 2256503"/>
                <a:gd name="connsiteY7" fmla="*/ 916473 h 2294427"/>
                <a:gd name="connsiteX8" fmla="*/ 2250781 w 2256503"/>
                <a:gd name="connsiteY8" fmla="*/ 692972 h 2294427"/>
                <a:gd name="connsiteX9" fmla="*/ 2250781 w 2256503"/>
                <a:gd name="connsiteY9" fmla="*/ 6287 h 2294427"/>
                <a:gd name="connsiteX10" fmla="*/ 1564096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096" y="6287"/>
                  </a:moveTo>
                  <a:lnTo>
                    <a:pt x="1340595" y="6287"/>
                  </a:lnTo>
                  <a:lnTo>
                    <a:pt x="916410" y="6287"/>
                  </a:lnTo>
                  <a:lnTo>
                    <a:pt x="6287" y="692972"/>
                  </a:lnTo>
                  <a:lnTo>
                    <a:pt x="1564096" y="692972"/>
                  </a:lnTo>
                  <a:lnTo>
                    <a:pt x="1564096" y="2292877"/>
                  </a:lnTo>
                  <a:lnTo>
                    <a:pt x="2250781" y="1382690"/>
                  </a:lnTo>
                  <a:lnTo>
                    <a:pt x="2250781" y="916473"/>
                  </a:lnTo>
                  <a:lnTo>
                    <a:pt x="2250781" y="692972"/>
                  </a:lnTo>
                  <a:lnTo>
                    <a:pt x="2250781" y="6287"/>
                  </a:lnTo>
                  <a:lnTo>
                    <a:pt x="1564096" y="6287"/>
                  </a:lnTo>
                  <a:close/>
                </a:path>
              </a:pathLst>
            </a:custGeom>
            <a:noFill/>
            <a:ln w="12632" cap="flat">
              <a:solidFill>
                <a:schemeClr val="accent1"/>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D3BE565-5D1B-41C0-8581-E582C7E28D76}"/>
                </a:ext>
              </a:extLst>
            </p:cNvPr>
            <p:cNvSpPr/>
            <p:nvPr/>
          </p:nvSpPr>
          <p:spPr>
            <a:xfrm>
              <a:off x="12197928" y="3862573"/>
              <a:ext cx="2256503" cy="2294428"/>
            </a:xfrm>
            <a:custGeom>
              <a:avLst/>
              <a:gdLst>
                <a:gd name="connsiteX0" fmla="*/ 1564160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160 w 2256503"/>
                <a:gd name="connsiteY4" fmla="*/ 692972 h 2294427"/>
                <a:gd name="connsiteX5" fmla="*/ 1564160 w 2256503"/>
                <a:gd name="connsiteY5" fmla="*/ 2292877 h 2294427"/>
                <a:gd name="connsiteX6" fmla="*/ 2250844 w 2256503"/>
                <a:gd name="connsiteY6" fmla="*/ 1382690 h 2294427"/>
                <a:gd name="connsiteX7" fmla="*/ 2250844 w 2256503"/>
                <a:gd name="connsiteY7" fmla="*/ 916473 h 2294427"/>
                <a:gd name="connsiteX8" fmla="*/ 2250844 w 2256503"/>
                <a:gd name="connsiteY8" fmla="*/ 692972 h 2294427"/>
                <a:gd name="connsiteX9" fmla="*/ 2250844 w 2256503"/>
                <a:gd name="connsiteY9" fmla="*/ 6287 h 2294427"/>
                <a:gd name="connsiteX10" fmla="*/ 1564160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160" y="6287"/>
                  </a:moveTo>
                  <a:lnTo>
                    <a:pt x="1340658" y="6287"/>
                  </a:lnTo>
                  <a:lnTo>
                    <a:pt x="916473" y="6287"/>
                  </a:lnTo>
                  <a:lnTo>
                    <a:pt x="6287" y="692972"/>
                  </a:lnTo>
                  <a:lnTo>
                    <a:pt x="1564160" y="692972"/>
                  </a:lnTo>
                  <a:lnTo>
                    <a:pt x="1564160" y="2292877"/>
                  </a:lnTo>
                  <a:lnTo>
                    <a:pt x="2250844" y="1382690"/>
                  </a:lnTo>
                  <a:lnTo>
                    <a:pt x="2250844" y="916473"/>
                  </a:lnTo>
                  <a:lnTo>
                    <a:pt x="2250844" y="692972"/>
                  </a:lnTo>
                  <a:lnTo>
                    <a:pt x="2250844" y="6287"/>
                  </a:lnTo>
                  <a:lnTo>
                    <a:pt x="1564160" y="6287"/>
                  </a:lnTo>
                  <a:close/>
                </a:path>
              </a:pathLst>
            </a:custGeom>
            <a:noFill/>
            <a:ln w="12632" cap="flat">
              <a:solidFill>
                <a:schemeClr val="accent1"/>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7E565ABC-3842-4DF6-86B0-B8E6458718BB}"/>
                </a:ext>
              </a:extLst>
            </p:cNvPr>
            <p:cNvSpPr/>
            <p:nvPr/>
          </p:nvSpPr>
          <p:spPr>
            <a:xfrm>
              <a:off x="14442612" y="2264375"/>
              <a:ext cx="2256503" cy="2294428"/>
            </a:xfrm>
            <a:custGeom>
              <a:avLst/>
              <a:gdLst>
                <a:gd name="connsiteX0" fmla="*/ 1564159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159 w 2256503"/>
                <a:gd name="connsiteY4" fmla="*/ 692972 h 2294427"/>
                <a:gd name="connsiteX5" fmla="*/ 1564159 w 2256503"/>
                <a:gd name="connsiteY5" fmla="*/ 2292877 h 2294427"/>
                <a:gd name="connsiteX6" fmla="*/ 2250844 w 2256503"/>
                <a:gd name="connsiteY6" fmla="*/ 1382691 h 2294427"/>
                <a:gd name="connsiteX7" fmla="*/ 2250844 w 2256503"/>
                <a:gd name="connsiteY7" fmla="*/ 916410 h 2294427"/>
                <a:gd name="connsiteX8" fmla="*/ 2250844 w 2256503"/>
                <a:gd name="connsiteY8" fmla="*/ 692972 h 2294427"/>
                <a:gd name="connsiteX9" fmla="*/ 2250844 w 2256503"/>
                <a:gd name="connsiteY9" fmla="*/ 6287 h 2294427"/>
                <a:gd name="connsiteX10" fmla="*/ 1564159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159" y="6287"/>
                  </a:moveTo>
                  <a:lnTo>
                    <a:pt x="1340658" y="6287"/>
                  </a:lnTo>
                  <a:lnTo>
                    <a:pt x="916473" y="6287"/>
                  </a:lnTo>
                  <a:lnTo>
                    <a:pt x="6287" y="692972"/>
                  </a:lnTo>
                  <a:lnTo>
                    <a:pt x="1564159" y="692972"/>
                  </a:lnTo>
                  <a:lnTo>
                    <a:pt x="1564159" y="2292877"/>
                  </a:lnTo>
                  <a:lnTo>
                    <a:pt x="2250844" y="1382691"/>
                  </a:lnTo>
                  <a:lnTo>
                    <a:pt x="2250844" y="916410"/>
                  </a:lnTo>
                  <a:lnTo>
                    <a:pt x="2250844" y="692972"/>
                  </a:lnTo>
                  <a:lnTo>
                    <a:pt x="2250844" y="6287"/>
                  </a:lnTo>
                  <a:lnTo>
                    <a:pt x="1564159" y="6287"/>
                  </a:lnTo>
                  <a:close/>
                </a:path>
              </a:pathLst>
            </a:custGeom>
            <a:noFill/>
            <a:ln w="12632" cap="flat">
              <a:solidFill>
                <a:schemeClr val="accent1"/>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C8A952F-7B7A-42D7-9363-EDC60A97F413}"/>
                </a:ext>
              </a:extLst>
            </p:cNvPr>
            <p:cNvSpPr/>
            <p:nvPr/>
          </p:nvSpPr>
          <p:spPr>
            <a:xfrm>
              <a:off x="14440779" y="4548753"/>
              <a:ext cx="2256503" cy="2294428"/>
            </a:xfrm>
            <a:custGeom>
              <a:avLst/>
              <a:gdLst>
                <a:gd name="connsiteX0" fmla="*/ 1564096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096 w 2256503"/>
                <a:gd name="connsiteY4" fmla="*/ 692972 h 2294427"/>
                <a:gd name="connsiteX5" fmla="*/ 1564096 w 2256503"/>
                <a:gd name="connsiteY5" fmla="*/ 2292877 h 2294427"/>
                <a:gd name="connsiteX6" fmla="*/ 2250781 w 2256503"/>
                <a:gd name="connsiteY6" fmla="*/ 1382690 h 2294427"/>
                <a:gd name="connsiteX7" fmla="*/ 2250781 w 2256503"/>
                <a:gd name="connsiteY7" fmla="*/ 916473 h 2294427"/>
                <a:gd name="connsiteX8" fmla="*/ 2250781 w 2256503"/>
                <a:gd name="connsiteY8" fmla="*/ 692972 h 2294427"/>
                <a:gd name="connsiteX9" fmla="*/ 2250781 w 2256503"/>
                <a:gd name="connsiteY9" fmla="*/ 6287 h 2294427"/>
                <a:gd name="connsiteX10" fmla="*/ 1564096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096" y="6287"/>
                  </a:moveTo>
                  <a:lnTo>
                    <a:pt x="1340658" y="6287"/>
                  </a:lnTo>
                  <a:lnTo>
                    <a:pt x="916473" y="6287"/>
                  </a:lnTo>
                  <a:lnTo>
                    <a:pt x="6287" y="692972"/>
                  </a:lnTo>
                  <a:lnTo>
                    <a:pt x="1564096" y="692972"/>
                  </a:lnTo>
                  <a:lnTo>
                    <a:pt x="1564096" y="2292877"/>
                  </a:lnTo>
                  <a:lnTo>
                    <a:pt x="2250781" y="1382690"/>
                  </a:lnTo>
                  <a:lnTo>
                    <a:pt x="2250781" y="916473"/>
                  </a:lnTo>
                  <a:lnTo>
                    <a:pt x="2250781" y="692972"/>
                  </a:lnTo>
                  <a:lnTo>
                    <a:pt x="2250781" y="6287"/>
                  </a:lnTo>
                  <a:lnTo>
                    <a:pt x="1564096" y="6287"/>
                  </a:lnTo>
                  <a:close/>
                </a:path>
              </a:pathLst>
            </a:custGeom>
            <a:noFill/>
            <a:ln w="12632" cap="flat">
              <a:solidFill>
                <a:schemeClr val="accent1"/>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0C7DF95-12BB-40DB-98CD-4FDBB6C4D779}"/>
                </a:ext>
              </a:extLst>
            </p:cNvPr>
            <p:cNvSpPr/>
            <p:nvPr/>
          </p:nvSpPr>
          <p:spPr>
            <a:xfrm>
              <a:off x="5458505" y="4548753"/>
              <a:ext cx="2256503" cy="2294428"/>
            </a:xfrm>
            <a:custGeom>
              <a:avLst/>
              <a:gdLst>
                <a:gd name="connsiteX0" fmla="*/ 6287 w 2256503"/>
                <a:gd name="connsiteY0" fmla="*/ 692972 h 2294427"/>
                <a:gd name="connsiteX1" fmla="*/ 1564159 w 2256503"/>
                <a:gd name="connsiteY1" fmla="*/ 692972 h 2294427"/>
                <a:gd name="connsiteX2" fmla="*/ 1564159 w 2256503"/>
                <a:gd name="connsiteY2" fmla="*/ 2292877 h 2294427"/>
                <a:gd name="connsiteX3" fmla="*/ 2250844 w 2256503"/>
                <a:gd name="connsiteY3" fmla="*/ 1382690 h 2294427"/>
                <a:gd name="connsiteX4" fmla="*/ 2250844 w 2256503"/>
                <a:gd name="connsiteY4" fmla="*/ 916473 h 2294427"/>
                <a:gd name="connsiteX5" fmla="*/ 2250844 w 2256503"/>
                <a:gd name="connsiteY5" fmla="*/ 692972 h 2294427"/>
                <a:gd name="connsiteX6" fmla="*/ 2250844 w 2256503"/>
                <a:gd name="connsiteY6" fmla="*/ 6287 h 2294427"/>
                <a:gd name="connsiteX7" fmla="*/ 1564159 w 2256503"/>
                <a:gd name="connsiteY7" fmla="*/ 6287 h 2294427"/>
                <a:gd name="connsiteX8" fmla="*/ 1340658 w 2256503"/>
                <a:gd name="connsiteY8" fmla="*/ 6287 h 2294427"/>
                <a:gd name="connsiteX9" fmla="*/ 916473 w 2256503"/>
                <a:gd name="connsiteY9" fmla="*/ 6287 h 2294427"/>
                <a:gd name="connsiteX10" fmla="*/ 6287 w 2256503"/>
                <a:gd name="connsiteY10" fmla="*/ 692972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6287" y="692972"/>
                  </a:moveTo>
                  <a:lnTo>
                    <a:pt x="1564159" y="692972"/>
                  </a:lnTo>
                  <a:lnTo>
                    <a:pt x="1564159" y="2292877"/>
                  </a:lnTo>
                  <a:lnTo>
                    <a:pt x="2250844" y="1382690"/>
                  </a:lnTo>
                  <a:lnTo>
                    <a:pt x="2250844" y="916473"/>
                  </a:lnTo>
                  <a:lnTo>
                    <a:pt x="2250844" y="692972"/>
                  </a:lnTo>
                  <a:lnTo>
                    <a:pt x="2250844" y="6287"/>
                  </a:lnTo>
                  <a:lnTo>
                    <a:pt x="1564159" y="6287"/>
                  </a:lnTo>
                  <a:lnTo>
                    <a:pt x="1340658" y="6287"/>
                  </a:lnTo>
                  <a:lnTo>
                    <a:pt x="916473" y="6287"/>
                  </a:lnTo>
                  <a:lnTo>
                    <a:pt x="6287" y="692972"/>
                  </a:lnTo>
                </a:path>
              </a:pathLst>
            </a:custGeom>
            <a:noFill/>
            <a:ln w="12632" cap="flat">
              <a:solidFill>
                <a:schemeClr val="accent1"/>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B06E7AD1-134C-4E88-A6C5-611EA37333B4}"/>
                </a:ext>
              </a:extLst>
            </p:cNvPr>
            <p:cNvSpPr/>
            <p:nvPr/>
          </p:nvSpPr>
          <p:spPr>
            <a:xfrm>
              <a:off x="9954699" y="34"/>
              <a:ext cx="2256503" cy="2294428"/>
            </a:xfrm>
            <a:custGeom>
              <a:avLst/>
              <a:gdLst>
                <a:gd name="connsiteX0" fmla="*/ 1564096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096 w 2256503"/>
                <a:gd name="connsiteY4" fmla="*/ 692972 h 2294427"/>
                <a:gd name="connsiteX5" fmla="*/ 1564096 w 2256503"/>
                <a:gd name="connsiteY5" fmla="*/ 2292940 h 2294427"/>
                <a:gd name="connsiteX6" fmla="*/ 2250844 w 2256503"/>
                <a:gd name="connsiteY6" fmla="*/ 1382754 h 2294427"/>
                <a:gd name="connsiteX7" fmla="*/ 2250844 w 2256503"/>
                <a:gd name="connsiteY7" fmla="*/ 916473 h 2294427"/>
                <a:gd name="connsiteX8" fmla="*/ 2250844 w 2256503"/>
                <a:gd name="connsiteY8" fmla="*/ 692972 h 2294427"/>
                <a:gd name="connsiteX9" fmla="*/ 2250844 w 2256503"/>
                <a:gd name="connsiteY9" fmla="*/ 6287 h 2294427"/>
                <a:gd name="connsiteX10" fmla="*/ 1564096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096" y="6287"/>
                  </a:moveTo>
                  <a:lnTo>
                    <a:pt x="1340658" y="6287"/>
                  </a:lnTo>
                  <a:lnTo>
                    <a:pt x="916473" y="6287"/>
                  </a:lnTo>
                  <a:lnTo>
                    <a:pt x="6287" y="692972"/>
                  </a:lnTo>
                  <a:lnTo>
                    <a:pt x="1564096" y="692972"/>
                  </a:lnTo>
                  <a:lnTo>
                    <a:pt x="1564096" y="2292940"/>
                  </a:lnTo>
                  <a:lnTo>
                    <a:pt x="2250844" y="1382754"/>
                  </a:lnTo>
                  <a:lnTo>
                    <a:pt x="2250844" y="916473"/>
                  </a:lnTo>
                  <a:lnTo>
                    <a:pt x="2250844" y="692972"/>
                  </a:lnTo>
                  <a:lnTo>
                    <a:pt x="2250844" y="6287"/>
                  </a:lnTo>
                  <a:lnTo>
                    <a:pt x="1564096" y="6287"/>
                  </a:lnTo>
                  <a:close/>
                </a:path>
              </a:pathLst>
            </a:custGeom>
            <a:noFill/>
            <a:ln w="12632" cap="flat">
              <a:solidFill>
                <a:schemeClr val="accent1"/>
              </a:solidFill>
              <a:prstDash val="solid"/>
              <a:miter/>
            </a:ln>
          </p:spPr>
          <p:txBody>
            <a:bodyPr rtlCol="0" anchor="ctr"/>
            <a:lstStyle/>
            <a:p>
              <a:endParaRPr lang="en-US"/>
            </a:p>
          </p:txBody>
        </p:sp>
      </p:grpSp>
    </p:spTree>
    <p:extLst>
      <p:ext uri="{BB962C8B-B14F-4D97-AF65-F5344CB8AC3E}">
        <p14:creationId xmlns:p14="http://schemas.microsoft.com/office/powerpoint/2010/main" val="453828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gradFill flip="none" rotWithShape="1">
          <a:gsLst>
            <a:gs pos="100000">
              <a:schemeClr val="bg1">
                <a:lumMod val="85000"/>
              </a:schemeClr>
            </a:gs>
            <a:gs pos="30000">
              <a:schemeClr val="bg1"/>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8F9F730-3C93-4279-A3B0-AAC4B825B0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Graphic 18">
            <a:extLst>
              <a:ext uri="{FF2B5EF4-FFF2-40B4-BE49-F238E27FC236}">
                <a16:creationId xmlns:a16="http://schemas.microsoft.com/office/drawing/2014/main" id="{C40430F1-5AB3-4BDA-804A-464C54B218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67096" y="6912168"/>
            <a:ext cx="2402938" cy="1389445"/>
          </a:xfrm>
          <a:prstGeom prst="rect">
            <a:avLst/>
          </a:prstGeom>
        </p:spPr>
      </p:pic>
      <p:sp>
        <p:nvSpPr>
          <p:cNvPr id="7" name="Title Placeholder 1"/>
          <p:cNvSpPr txBox="1">
            <a:spLocks/>
          </p:cNvSpPr>
          <p:nvPr userDrawn="1"/>
        </p:nvSpPr>
        <p:spPr>
          <a:xfrm>
            <a:off x="695400" y="3933056"/>
            <a:ext cx="6530915" cy="9255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kern="1200">
                <a:solidFill>
                  <a:schemeClr val="bg1"/>
                </a:solidFill>
                <a:latin typeface="Arial" panose="020B0604020202020204" pitchFamily="34" charset="0"/>
                <a:ea typeface="+mj-ea"/>
                <a:cs typeface="Arial" panose="020B0604020202020204" pitchFamily="34" charset="0"/>
              </a:defRPr>
            </a:lvl1pPr>
          </a:lstStyle>
          <a:p>
            <a:endParaRPr lang="en-IN" dirty="0">
              <a:solidFill>
                <a:prstClr val="white"/>
              </a:solidFill>
            </a:endParaRPr>
          </a:p>
        </p:txBody>
      </p:sp>
      <p:sp>
        <p:nvSpPr>
          <p:cNvPr id="12" name="Footer Placeholder 4"/>
          <p:cNvSpPr>
            <a:spLocks noGrp="1"/>
          </p:cNvSpPr>
          <p:nvPr>
            <p:ph type="ftr" sz="quarter" idx="3"/>
          </p:nvPr>
        </p:nvSpPr>
        <p:spPr>
          <a:xfrm>
            <a:off x="627964" y="6356350"/>
            <a:ext cx="9725024" cy="365125"/>
          </a:xfrm>
          <a:prstGeom prst="rect">
            <a:avLst/>
          </a:prstGeom>
        </p:spPr>
        <p:txBody>
          <a:bodyPr/>
          <a:lstStyle>
            <a:lvl1pPr algn="l">
              <a:defRPr sz="800">
                <a:solidFill>
                  <a:schemeClr val="bg1"/>
                </a:solidFill>
                <a:latin typeface="Arial" panose="020B0604020202020204" pitchFamily="34" charset="0"/>
                <a:cs typeface="Arial" panose="020B0604020202020204" pitchFamily="34" charset="0"/>
              </a:defRPr>
            </a:lvl1pPr>
          </a:lstStyle>
          <a:p>
            <a:r>
              <a:rPr lang="en-US"/>
              <a:t>© IGT Solutions Pvt. Ltd. | Confidential: Not for Distribution | www.igtsolutions.com</a:t>
            </a:r>
            <a:endParaRPr lang="en-US" dirty="0"/>
          </a:p>
        </p:txBody>
      </p:sp>
      <p:sp>
        <p:nvSpPr>
          <p:cNvPr id="13" name="Slide Number Placeholder 5"/>
          <p:cNvSpPr>
            <a:spLocks noGrp="1"/>
          </p:cNvSpPr>
          <p:nvPr>
            <p:ph type="sldNum" sz="quarter" idx="4"/>
          </p:nvPr>
        </p:nvSpPr>
        <p:spPr>
          <a:xfrm>
            <a:off x="11379200" y="6331183"/>
            <a:ext cx="406400"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32F3D5A7-E7A9-4A02-B0FC-4F987CA7C555}" type="slidenum">
              <a:rPr lang="en-US" smtClean="0"/>
              <a:pPr/>
              <a:t>‹#›</a:t>
            </a:fld>
            <a:endParaRPr lang="en-US" dirty="0"/>
          </a:p>
        </p:txBody>
      </p:sp>
      <p:sp>
        <p:nvSpPr>
          <p:cNvPr id="20" name="Title Placeholder 1">
            <a:extLst>
              <a:ext uri="{FF2B5EF4-FFF2-40B4-BE49-F238E27FC236}">
                <a16:creationId xmlns:a16="http://schemas.microsoft.com/office/drawing/2014/main" id="{8E53B035-7A07-4E98-8FAA-2773C6DDF241}"/>
              </a:ext>
            </a:extLst>
          </p:cNvPr>
          <p:cNvSpPr>
            <a:spLocks noGrp="1"/>
          </p:cNvSpPr>
          <p:nvPr>
            <p:ph type="title"/>
          </p:nvPr>
        </p:nvSpPr>
        <p:spPr>
          <a:xfrm>
            <a:off x="457200" y="2435274"/>
            <a:ext cx="8204200" cy="1053664"/>
          </a:xfrm>
          <a:prstGeom prst="rect">
            <a:avLst/>
          </a:prstGeom>
        </p:spPr>
        <p:txBody>
          <a:bodyPr vert="horz" lIns="0" tIns="0" rIns="0" bIns="0" rtlCol="0" anchor="ctr">
            <a:noAutofit/>
          </a:bodyPr>
          <a:lstStyle>
            <a:lvl1pPr>
              <a:defRPr sz="4400" b="1">
                <a:solidFill>
                  <a:schemeClr val="bg1"/>
                </a:solidFill>
              </a:defRPr>
            </a:lvl1pPr>
          </a:lstStyle>
          <a:p>
            <a:pPr lvl="0"/>
            <a:r>
              <a:rPr lang="en-US" dirty="0"/>
              <a:t>Click to edit Master title style</a:t>
            </a:r>
          </a:p>
        </p:txBody>
      </p:sp>
      <p:grpSp>
        <p:nvGrpSpPr>
          <p:cNvPr id="32" name="Graphic 8">
            <a:extLst>
              <a:ext uri="{FF2B5EF4-FFF2-40B4-BE49-F238E27FC236}">
                <a16:creationId xmlns:a16="http://schemas.microsoft.com/office/drawing/2014/main" id="{89E73DDC-F6A2-42B6-98CC-FA5B3034BA9D}"/>
              </a:ext>
            </a:extLst>
          </p:cNvPr>
          <p:cNvGrpSpPr/>
          <p:nvPr userDrawn="1"/>
        </p:nvGrpSpPr>
        <p:grpSpPr>
          <a:xfrm>
            <a:off x="5458505" y="34"/>
            <a:ext cx="11240610" cy="6843147"/>
            <a:chOff x="5458505" y="34"/>
            <a:chExt cx="11240610" cy="6843147"/>
          </a:xfrm>
        </p:grpSpPr>
        <p:sp>
          <p:nvSpPr>
            <p:cNvPr id="33" name="Freeform: Shape 32">
              <a:extLst>
                <a:ext uri="{FF2B5EF4-FFF2-40B4-BE49-F238E27FC236}">
                  <a16:creationId xmlns:a16="http://schemas.microsoft.com/office/drawing/2014/main" id="{E7CDEA75-0E23-4330-BB5D-E62756D0E24E}"/>
                </a:ext>
              </a:extLst>
            </p:cNvPr>
            <p:cNvSpPr/>
            <p:nvPr/>
          </p:nvSpPr>
          <p:spPr>
            <a:xfrm>
              <a:off x="7713159" y="1575208"/>
              <a:ext cx="2250182" cy="2288107"/>
            </a:xfrm>
            <a:custGeom>
              <a:avLst/>
              <a:gdLst>
                <a:gd name="connsiteX0" fmla="*/ 1561016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1016 w 2250182"/>
                <a:gd name="connsiteY4" fmla="*/ 689828 h 2288106"/>
                <a:gd name="connsiteX5" fmla="*/ 1561016 w 2250182"/>
                <a:gd name="connsiteY5" fmla="*/ 2289733 h 2288106"/>
                <a:gd name="connsiteX6" fmla="*/ 2247701 w 2250182"/>
                <a:gd name="connsiteY6" fmla="*/ 1379547 h 2288106"/>
                <a:gd name="connsiteX7" fmla="*/ 2247701 w 2250182"/>
                <a:gd name="connsiteY7" fmla="*/ 913330 h 2288106"/>
                <a:gd name="connsiteX8" fmla="*/ 2247701 w 2250182"/>
                <a:gd name="connsiteY8" fmla="*/ 689828 h 2288106"/>
                <a:gd name="connsiteX9" fmla="*/ 2247701 w 2250182"/>
                <a:gd name="connsiteY9" fmla="*/ 3143 h 2288106"/>
                <a:gd name="connsiteX10" fmla="*/ 1561016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1016" y="3143"/>
                  </a:moveTo>
                  <a:lnTo>
                    <a:pt x="1337514" y="3143"/>
                  </a:lnTo>
                  <a:lnTo>
                    <a:pt x="913330" y="3143"/>
                  </a:lnTo>
                  <a:lnTo>
                    <a:pt x="3143" y="689828"/>
                  </a:lnTo>
                  <a:lnTo>
                    <a:pt x="1561016" y="689828"/>
                  </a:lnTo>
                  <a:lnTo>
                    <a:pt x="1561016" y="2289733"/>
                  </a:lnTo>
                  <a:lnTo>
                    <a:pt x="2247701" y="1379547"/>
                  </a:lnTo>
                  <a:lnTo>
                    <a:pt x="2247701" y="913330"/>
                  </a:lnTo>
                  <a:lnTo>
                    <a:pt x="2247701" y="689828"/>
                  </a:lnTo>
                  <a:lnTo>
                    <a:pt x="2247701" y="3143"/>
                  </a:lnTo>
                  <a:lnTo>
                    <a:pt x="1561016"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71B3F9D-1A6E-4E4E-9AE0-56E4BF9A0722}"/>
                </a:ext>
              </a:extLst>
            </p:cNvPr>
            <p:cNvSpPr/>
            <p:nvPr/>
          </p:nvSpPr>
          <p:spPr>
            <a:xfrm>
              <a:off x="7713159" y="3865717"/>
              <a:ext cx="2250182" cy="2288107"/>
            </a:xfrm>
            <a:custGeom>
              <a:avLst/>
              <a:gdLst>
                <a:gd name="connsiteX0" fmla="*/ 1561016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1016 w 2250182"/>
                <a:gd name="connsiteY4" fmla="*/ 689828 h 2288106"/>
                <a:gd name="connsiteX5" fmla="*/ 1561016 w 2250182"/>
                <a:gd name="connsiteY5" fmla="*/ 2289733 h 2288106"/>
                <a:gd name="connsiteX6" fmla="*/ 2247701 w 2250182"/>
                <a:gd name="connsiteY6" fmla="*/ 1379547 h 2288106"/>
                <a:gd name="connsiteX7" fmla="*/ 2247701 w 2250182"/>
                <a:gd name="connsiteY7" fmla="*/ 913330 h 2288106"/>
                <a:gd name="connsiteX8" fmla="*/ 2247701 w 2250182"/>
                <a:gd name="connsiteY8" fmla="*/ 689828 h 2288106"/>
                <a:gd name="connsiteX9" fmla="*/ 2247701 w 2250182"/>
                <a:gd name="connsiteY9" fmla="*/ 3143 h 2288106"/>
                <a:gd name="connsiteX10" fmla="*/ 1561016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1016" y="3143"/>
                  </a:moveTo>
                  <a:lnTo>
                    <a:pt x="1337514" y="3143"/>
                  </a:lnTo>
                  <a:lnTo>
                    <a:pt x="913330" y="3143"/>
                  </a:lnTo>
                  <a:lnTo>
                    <a:pt x="3143" y="689828"/>
                  </a:lnTo>
                  <a:lnTo>
                    <a:pt x="1561016" y="689828"/>
                  </a:lnTo>
                  <a:lnTo>
                    <a:pt x="1561016" y="2289733"/>
                  </a:lnTo>
                  <a:lnTo>
                    <a:pt x="2247701" y="1379547"/>
                  </a:lnTo>
                  <a:lnTo>
                    <a:pt x="2247701" y="913330"/>
                  </a:lnTo>
                  <a:lnTo>
                    <a:pt x="2247701" y="689828"/>
                  </a:lnTo>
                  <a:lnTo>
                    <a:pt x="2247701" y="3143"/>
                  </a:lnTo>
                  <a:lnTo>
                    <a:pt x="1561016"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8EDC0A1-D8F3-4B85-8250-7D752DB09BC0}"/>
                </a:ext>
              </a:extLst>
            </p:cNvPr>
            <p:cNvSpPr/>
            <p:nvPr/>
          </p:nvSpPr>
          <p:spPr>
            <a:xfrm>
              <a:off x="9957842" y="2267518"/>
              <a:ext cx="2250182" cy="2288107"/>
            </a:xfrm>
            <a:custGeom>
              <a:avLst/>
              <a:gdLst>
                <a:gd name="connsiteX0" fmla="*/ 1560953 w 2250182"/>
                <a:gd name="connsiteY0" fmla="*/ 3143 h 2288106"/>
                <a:gd name="connsiteX1" fmla="*/ 1337514 w 2250182"/>
                <a:gd name="connsiteY1" fmla="*/ 3143 h 2288106"/>
                <a:gd name="connsiteX2" fmla="*/ 913330 w 2250182"/>
                <a:gd name="connsiteY2" fmla="*/ 3143 h 2288106"/>
                <a:gd name="connsiteX3" fmla="*/ 3143 w 2250182"/>
                <a:gd name="connsiteY3" fmla="*/ 689829 h 2288106"/>
                <a:gd name="connsiteX4" fmla="*/ 1560953 w 2250182"/>
                <a:gd name="connsiteY4" fmla="*/ 689829 h 2288106"/>
                <a:gd name="connsiteX5" fmla="*/ 1560953 w 2250182"/>
                <a:gd name="connsiteY5" fmla="*/ 2289734 h 2288106"/>
                <a:gd name="connsiteX6" fmla="*/ 2247701 w 2250182"/>
                <a:gd name="connsiteY6" fmla="*/ 1379547 h 2288106"/>
                <a:gd name="connsiteX7" fmla="*/ 2247701 w 2250182"/>
                <a:gd name="connsiteY7" fmla="*/ 913267 h 2288106"/>
                <a:gd name="connsiteX8" fmla="*/ 2247701 w 2250182"/>
                <a:gd name="connsiteY8" fmla="*/ 689829 h 2288106"/>
                <a:gd name="connsiteX9" fmla="*/ 2247701 w 2250182"/>
                <a:gd name="connsiteY9" fmla="*/ 3143 h 2288106"/>
                <a:gd name="connsiteX10" fmla="*/ 1560953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0953" y="3143"/>
                  </a:moveTo>
                  <a:lnTo>
                    <a:pt x="1337514" y="3143"/>
                  </a:lnTo>
                  <a:lnTo>
                    <a:pt x="913330" y="3143"/>
                  </a:lnTo>
                  <a:lnTo>
                    <a:pt x="3143" y="689829"/>
                  </a:lnTo>
                  <a:lnTo>
                    <a:pt x="1560953" y="689829"/>
                  </a:lnTo>
                  <a:lnTo>
                    <a:pt x="1560953" y="2289734"/>
                  </a:lnTo>
                  <a:lnTo>
                    <a:pt x="2247701" y="1379547"/>
                  </a:lnTo>
                  <a:lnTo>
                    <a:pt x="2247701" y="913267"/>
                  </a:lnTo>
                  <a:lnTo>
                    <a:pt x="2247701" y="689829"/>
                  </a:lnTo>
                  <a:lnTo>
                    <a:pt x="2247701" y="3143"/>
                  </a:lnTo>
                  <a:lnTo>
                    <a:pt x="1560953"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790F28E-EF5B-4A44-9EAA-BC176BE5A933}"/>
                </a:ext>
              </a:extLst>
            </p:cNvPr>
            <p:cNvSpPr/>
            <p:nvPr/>
          </p:nvSpPr>
          <p:spPr>
            <a:xfrm>
              <a:off x="9956009" y="4551896"/>
              <a:ext cx="2250182" cy="2288107"/>
            </a:xfrm>
            <a:custGeom>
              <a:avLst/>
              <a:gdLst>
                <a:gd name="connsiteX0" fmla="*/ 1560952 w 2250182"/>
                <a:gd name="connsiteY0" fmla="*/ 3143 h 2288106"/>
                <a:gd name="connsiteX1" fmla="*/ 1337451 w 2250182"/>
                <a:gd name="connsiteY1" fmla="*/ 3143 h 2288106"/>
                <a:gd name="connsiteX2" fmla="*/ 913266 w 2250182"/>
                <a:gd name="connsiteY2" fmla="*/ 3143 h 2288106"/>
                <a:gd name="connsiteX3" fmla="*/ 3143 w 2250182"/>
                <a:gd name="connsiteY3" fmla="*/ 689828 h 2288106"/>
                <a:gd name="connsiteX4" fmla="*/ 1560952 w 2250182"/>
                <a:gd name="connsiteY4" fmla="*/ 689828 h 2288106"/>
                <a:gd name="connsiteX5" fmla="*/ 1560952 w 2250182"/>
                <a:gd name="connsiteY5" fmla="*/ 2289734 h 2288106"/>
                <a:gd name="connsiteX6" fmla="*/ 2247637 w 2250182"/>
                <a:gd name="connsiteY6" fmla="*/ 1379547 h 2288106"/>
                <a:gd name="connsiteX7" fmla="*/ 2247637 w 2250182"/>
                <a:gd name="connsiteY7" fmla="*/ 913330 h 2288106"/>
                <a:gd name="connsiteX8" fmla="*/ 2247637 w 2250182"/>
                <a:gd name="connsiteY8" fmla="*/ 689828 h 2288106"/>
                <a:gd name="connsiteX9" fmla="*/ 2247637 w 2250182"/>
                <a:gd name="connsiteY9" fmla="*/ 3143 h 2288106"/>
                <a:gd name="connsiteX10" fmla="*/ 1560952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0952" y="3143"/>
                  </a:moveTo>
                  <a:lnTo>
                    <a:pt x="1337451" y="3143"/>
                  </a:lnTo>
                  <a:lnTo>
                    <a:pt x="913266" y="3143"/>
                  </a:lnTo>
                  <a:lnTo>
                    <a:pt x="3143" y="689828"/>
                  </a:lnTo>
                  <a:lnTo>
                    <a:pt x="1560952" y="689828"/>
                  </a:lnTo>
                  <a:lnTo>
                    <a:pt x="1560952" y="2289734"/>
                  </a:lnTo>
                  <a:lnTo>
                    <a:pt x="2247637" y="1379547"/>
                  </a:lnTo>
                  <a:lnTo>
                    <a:pt x="2247637" y="913330"/>
                  </a:lnTo>
                  <a:lnTo>
                    <a:pt x="2247637" y="689828"/>
                  </a:lnTo>
                  <a:lnTo>
                    <a:pt x="2247637" y="3143"/>
                  </a:lnTo>
                  <a:lnTo>
                    <a:pt x="1560952"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9923386-0271-48FF-9525-CB0E0A320CD9}"/>
                </a:ext>
              </a:extLst>
            </p:cNvPr>
            <p:cNvSpPr/>
            <p:nvPr/>
          </p:nvSpPr>
          <p:spPr>
            <a:xfrm>
              <a:off x="12201072" y="1575208"/>
              <a:ext cx="2250182" cy="2288107"/>
            </a:xfrm>
            <a:custGeom>
              <a:avLst/>
              <a:gdLst>
                <a:gd name="connsiteX0" fmla="*/ 1561016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1016 w 2250182"/>
                <a:gd name="connsiteY4" fmla="*/ 689828 h 2288106"/>
                <a:gd name="connsiteX5" fmla="*/ 1561016 w 2250182"/>
                <a:gd name="connsiteY5" fmla="*/ 2289733 h 2288106"/>
                <a:gd name="connsiteX6" fmla="*/ 2247701 w 2250182"/>
                <a:gd name="connsiteY6" fmla="*/ 1379547 h 2288106"/>
                <a:gd name="connsiteX7" fmla="*/ 2247701 w 2250182"/>
                <a:gd name="connsiteY7" fmla="*/ 913330 h 2288106"/>
                <a:gd name="connsiteX8" fmla="*/ 2247701 w 2250182"/>
                <a:gd name="connsiteY8" fmla="*/ 689828 h 2288106"/>
                <a:gd name="connsiteX9" fmla="*/ 2247701 w 2250182"/>
                <a:gd name="connsiteY9" fmla="*/ 3143 h 2288106"/>
                <a:gd name="connsiteX10" fmla="*/ 1561016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1016" y="3143"/>
                  </a:moveTo>
                  <a:lnTo>
                    <a:pt x="1337514" y="3143"/>
                  </a:lnTo>
                  <a:lnTo>
                    <a:pt x="913330" y="3143"/>
                  </a:lnTo>
                  <a:lnTo>
                    <a:pt x="3143" y="689828"/>
                  </a:lnTo>
                  <a:lnTo>
                    <a:pt x="1561016" y="689828"/>
                  </a:lnTo>
                  <a:lnTo>
                    <a:pt x="1561016" y="2289733"/>
                  </a:lnTo>
                  <a:lnTo>
                    <a:pt x="2247701" y="1379547"/>
                  </a:lnTo>
                  <a:lnTo>
                    <a:pt x="2247701" y="913330"/>
                  </a:lnTo>
                  <a:lnTo>
                    <a:pt x="2247701" y="689828"/>
                  </a:lnTo>
                  <a:lnTo>
                    <a:pt x="2247701" y="3143"/>
                  </a:lnTo>
                  <a:lnTo>
                    <a:pt x="1561016"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8312909-4DF1-4F68-ABE4-3EA11F608836}"/>
                </a:ext>
              </a:extLst>
            </p:cNvPr>
            <p:cNvSpPr/>
            <p:nvPr/>
          </p:nvSpPr>
          <p:spPr>
            <a:xfrm>
              <a:off x="12201072" y="3865717"/>
              <a:ext cx="2250182" cy="2288107"/>
            </a:xfrm>
            <a:custGeom>
              <a:avLst/>
              <a:gdLst>
                <a:gd name="connsiteX0" fmla="*/ 1561016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1016 w 2250182"/>
                <a:gd name="connsiteY4" fmla="*/ 689828 h 2288106"/>
                <a:gd name="connsiteX5" fmla="*/ 1561016 w 2250182"/>
                <a:gd name="connsiteY5" fmla="*/ 2289733 h 2288106"/>
                <a:gd name="connsiteX6" fmla="*/ 2247701 w 2250182"/>
                <a:gd name="connsiteY6" fmla="*/ 1379547 h 2288106"/>
                <a:gd name="connsiteX7" fmla="*/ 2247701 w 2250182"/>
                <a:gd name="connsiteY7" fmla="*/ 913330 h 2288106"/>
                <a:gd name="connsiteX8" fmla="*/ 2247701 w 2250182"/>
                <a:gd name="connsiteY8" fmla="*/ 689828 h 2288106"/>
                <a:gd name="connsiteX9" fmla="*/ 2247701 w 2250182"/>
                <a:gd name="connsiteY9" fmla="*/ 3143 h 2288106"/>
                <a:gd name="connsiteX10" fmla="*/ 1561016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1016" y="3143"/>
                  </a:moveTo>
                  <a:lnTo>
                    <a:pt x="1337514" y="3143"/>
                  </a:lnTo>
                  <a:lnTo>
                    <a:pt x="913330" y="3143"/>
                  </a:lnTo>
                  <a:lnTo>
                    <a:pt x="3143" y="689828"/>
                  </a:lnTo>
                  <a:lnTo>
                    <a:pt x="1561016" y="689828"/>
                  </a:lnTo>
                  <a:lnTo>
                    <a:pt x="1561016" y="2289733"/>
                  </a:lnTo>
                  <a:lnTo>
                    <a:pt x="2247701" y="1379547"/>
                  </a:lnTo>
                  <a:lnTo>
                    <a:pt x="2247701" y="913330"/>
                  </a:lnTo>
                  <a:lnTo>
                    <a:pt x="2247701" y="689828"/>
                  </a:lnTo>
                  <a:lnTo>
                    <a:pt x="2247701" y="3143"/>
                  </a:lnTo>
                  <a:lnTo>
                    <a:pt x="1561016"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ED15E75-4142-4DC9-908F-757B91BCB354}"/>
                </a:ext>
              </a:extLst>
            </p:cNvPr>
            <p:cNvSpPr/>
            <p:nvPr/>
          </p:nvSpPr>
          <p:spPr>
            <a:xfrm>
              <a:off x="14445755" y="2267518"/>
              <a:ext cx="2250182" cy="2288107"/>
            </a:xfrm>
            <a:custGeom>
              <a:avLst/>
              <a:gdLst>
                <a:gd name="connsiteX0" fmla="*/ 1561015 w 2250182"/>
                <a:gd name="connsiteY0" fmla="*/ 3143 h 2288106"/>
                <a:gd name="connsiteX1" fmla="*/ 1337514 w 2250182"/>
                <a:gd name="connsiteY1" fmla="*/ 3143 h 2288106"/>
                <a:gd name="connsiteX2" fmla="*/ 913330 w 2250182"/>
                <a:gd name="connsiteY2" fmla="*/ 3143 h 2288106"/>
                <a:gd name="connsiteX3" fmla="*/ 3143 w 2250182"/>
                <a:gd name="connsiteY3" fmla="*/ 689829 h 2288106"/>
                <a:gd name="connsiteX4" fmla="*/ 1561015 w 2250182"/>
                <a:gd name="connsiteY4" fmla="*/ 689829 h 2288106"/>
                <a:gd name="connsiteX5" fmla="*/ 1561015 w 2250182"/>
                <a:gd name="connsiteY5" fmla="*/ 2289734 h 2288106"/>
                <a:gd name="connsiteX6" fmla="*/ 2247701 w 2250182"/>
                <a:gd name="connsiteY6" fmla="*/ 1379547 h 2288106"/>
                <a:gd name="connsiteX7" fmla="*/ 2247701 w 2250182"/>
                <a:gd name="connsiteY7" fmla="*/ 913267 h 2288106"/>
                <a:gd name="connsiteX8" fmla="*/ 2247701 w 2250182"/>
                <a:gd name="connsiteY8" fmla="*/ 689829 h 2288106"/>
                <a:gd name="connsiteX9" fmla="*/ 2247701 w 2250182"/>
                <a:gd name="connsiteY9" fmla="*/ 3143 h 2288106"/>
                <a:gd name="connsiteX10" fmla="*/ 1561015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1015" y="3143"/>
                  </a:moveTo>
                  <a:lnTo>
                    <a:pt x="1337514" y="3143"/>
                  </a:lnTo>
                  <a:lnTo>
                    <a:pt x="913330" y="3143"/>
                  </a:lnTo>
                  <a:lnTo>
                    <a:pt x="3143" y="689829"/>
                  </a:lnTo>
                  <a:lnTo>
                    <a:pt x="1561015" y="689829"/>
                  </a:lnTo>
                  <a:lnTo>
                    <a:pt x="1561015" y="2289734"/>
                  </a:lnTo>
                  <a:lnTo>
                    <a:pt x="2247701" y="1379547"/>
                  </a:lnTo>
                  <a:lnTo>
                    <a:pt x="2247701" y="913267"/>
                  </a:lnTo>
                  <a:lnTo>
                    <a:pt x="2247701" y="689829"/>
                  </a:lnTo>
                  <a:lnTo>
                    <a:pt x="2247701" y="3143"/>
                  </a:lnTo>
                  <a:lnTo>
                    <a:pt x="1561015"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DD27B04-2B1C-47F9-B586-C0579FE1FAB9}"/>
                </a:ext>
              </a:extLst>
            </p:cNvPr>
            <p:cNvSpPr/>
            <p:nvPr/>
          </p:nvSpPr>
          <p:spPr>
            <a:xfrm>
              <a:off x="14443923" y="4551896"/>
              <a:ext cx="2250182" cy="2288107"/>
            </a:xfrm>
            <a:custGeom>
              <a:avLst/>
              <a:gdLst>
                <a:gd name="connsiteX0" fmla="*/ 1560952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0952 w 2250182"/>
                <a:gd name="connsiteY4" fmla="*/ 689828 h 2288106"/>
                <a:gd name="connsiteX5" fmla="*/ 1560952 w 2250182"/>
                <a:gd name="connsiteY5" fmla="*/ 2289734 h 2288106"/>
                <a:gd name="connsiteX6" fmla="*/ 2247637 w 2250182"/>
                <a:gd name="connsiteY6" fmla="*/ 1379547 h 2288106"/>
                <a:gd name="connsiteX7" fmla="*/ 2247637 w 2250182"/>
                <a:gd name="connsiteY7" fmla="*/ 913330 h 2288106"/>
                <a:gd name="connsiteX8" fmla="*/ 2247637 w 2250182"/>
                <a:gd name="connsiteY8" fmla="*/ 689828 h 2288106"/>
                <a:gd name="connsiteX9" fmla="*/ 2247637 w 2250182"/>
                <a:gd name="connsiteY9" fmla="*/ 3143 h 2288106"/>
                <a:gd name="connsiteX10" fmla="*/ 1560952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0952" y="3143"/>
                  </a:moveTo>
                  <a:lnTo>
                    <a:pt x="1337514" y="3143"/>
                  </a:lnTo>
                  <a:lnTo>
                    <a:pt x="913330" y="3143"/>
                  </a:lnTo>
                  <a:lnTo>
                    <a:pt x="3143" y="689828"/>
                  </a:lnTo>
                  <a:lnTo>
                    <a:pt x="1560952" y="689828"/>
                  </a:lnTo>
                  <a:lnTo>
                    <a:pt x="1560952" y="2289734"/>
                  </a:lnTo>
                  <a:lnTo>
                    <a:pt x="2247637" y="1379547"/>
                  </a:lnTo>
                  <a:lnTo>
                    <a:pt x="2247637" y="913330"/>
                  </a:lnTo>
                  <a:lnTo>
                    <a:pt x="2247637" y="689828"/>
                  </a:lnTo>
                  <a:lnTo>
                    <a:pt x="2247637" y="3143"/>
                  </a:lnTo>
                  <a:lnTo>
                    <a:pt x="1560952"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D5857D3-899B-4177-95E0-24323E19FD5D}"/>
                </a:ext>
              </a:extLst>
            </p:cNvPr>
            <p:cNvSpPr/>
            <p:nvPr/>
          </p:nvSpPr>
          <p:spPr>
            <a:xfrm>
              <a:off x="5461649" y="4551896"/>
              <a:ext cx="2250182" cy="2288107"/>
            </a:xfrm>
            <a:custGeom>
              <a:avLst/>
              <a:gdLst>
                <a:gd name="connsiteX0" fmla="*/ 3143 w 2250182"/>
                <a:gd name="connsiteY0" fmla="*/ 689828 h 2288106"/>
                <a:gd name="connsiteX1" fmla="*/ 1561016 w 2250182"/>
                <a:gd name="connsiteY1" fmla="*/ 689828 h 2288106"/>
                <a:gd name="connsiteX2" fmla="*/ 1561016 w 2250182"/>
                <a:gd name="connsiteY2" fmla="*/ 2289734 h 2288106"/>
                <a:gd name="connsiteX3" fmla="*/ 2247701 w 2250182"/>
                <a:gd name="connsiteY3" fmla="*/ 1379547 h 2288106"/>
                <a:gd name="connsiteX4" fmla="*/ 2247701 w 2250182"/>
                <a:gd name="connsiteY4" fmla="*/ 913330 h 2288106"/>
                <a:gd name="connsiteX5" fmla="*/ 2247701 w 2250182"/>
                <a:gd name="connsiteY5" fmla="*/ 689828 h 2288106"/>
                <a:gd name="connsiteX6" fmla="*/ 2247701 w 2250182"/>
                <a:gd name="connsiteY6" fmla="*/ 3143 h 2288106"/>
                <a:gd name="connsiteX7" fmla="*/ 1561016 w 2250182"/>
                <a:gd name="connsiteY7" fmla="*/ 3143 h 2288106"/>
                <a:gd name="connsiteX8" fmla="*/ 1337514 w 2250182"/>
                <a:gd name="connsiteY8" fmla="*/ 3143 h 2288106"/>
                <a:gd name="connsiteX9" fmla="*/ 913330 w 2250182"/>
                <a:gd name="connsiteY9" fmla="*/ 3143 h 2288106"/>
                <a:gd name="connsiteX10" fmla="*/ 3143 w 2250182"/>
                <a:gd name="connsiteY10" fmla="*/ 689828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3143" y="689828"/>
                  </a:moveTo>
                  <a:lnTo>
                    <a:pt x="1561016" y="689828"/>
                  </a:lnTo>
                  <a:lnTo>
                    <a:pt x="1561016" y="2289734"/>
                  </a:lnTo>
                  <a:lnTo>
                    <a:pt x="2247701" y="1379547"/>
                  </a:lnTo>
                  <a:lnTo>
                    <a:pt x="2247701" y="913330"/>
                  </a:lnTo>
                  <a:lnTo>
                    <a:pt x="2247701" y="689828"/>
                  </a:lnTo>
                  <a:lnTo>
                    <a:pt x="2247701" y="3143"/>
                  </a:lnTo>
                  <a:lnTo>
                    <a:pt x="1561016" y="3143"/>
                  </a:lnTo>
                  <a:lnTo>
                    <a:pt x="1337514" y="3143"/>
                  </a:lnTo>
                  <a:lnTo>
                    <a:pt x="913330" y="3143"/>
                  </a:lnTo>
                  <a:lnTo>
                    <a:pt x="3143" y="689828"/>
                  </a:lnTo>
                </a:path>
              </a:pathLst>
            </a:custGeom>
            <a:noFill/>
            <a:ln w="6316" cap="flat">
              <a:solidFill>
                <a:schemeClr val="accent1">
                  <a:alpha val="20000"/>
                </a:schemeClr>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C68636C-4745-404E-AE44-B6713730043F}"/>
                </a:ext>
              </a:extLst>
            </p:cNvPr>
            <p:cNvSpPr/>
            <p:nvPr/>
          </p:nvSpPr>
          <p:spPr>
            <a:xfrm>
              <a:off x="9957842" y="3177"/>
              <a:ext cx="2250182" cy="2288107"/>
            </a:xfrm>
            <a:custGeom>
              <a:avLst/>
              <a:gdLst>
                <a:gd name="connsiteX0" fmla="*/ 1560953 w 2250182"/>
                <a:gd name="connsiteY0" fmla="*/ 3143 h 2288106"/>
                <a:gd name="connsiteX1" fmla="*/ 1337514 w 2250182"/>
                <a:gd name="connsiteY1" fmla="*/ 3143 h 2288106"/>
                <a:gd name="connsiteX2" fmla="*/ 913330 w 2250182"/>
                <a:gd name="connsiteY2" fmla="*/ 3143 h 2288106"/>
                <a:gd name="connsiteX3" fmla="*/ 3143 w 2250182"/>
                <a:gd name="connsiteY3" fmla="*/ 689828 h 2288106"/>
                <a:gd name="connsiteX4" fmla="*/ 1560953 w 2250182"/>
                <a:gd name="connsiteY4" fmla="*/ 689828 h 2288106"/>
                <a:gd name="connsiteX5" fmla="*/ 1560953 w 2250182"/>
                <a:gd name="connsiteY5" fmla="*/ 2289797 h 2288106"/>
                <a:gd name="connsiteX6" fmla="*/ 2247701 w 2250182"/>
                <a:gd name="connsiteY6" fmla="*/ 1379611 h 2288106"/>
                <a:gd name="connsiteX7" fmla="*/ 2247701 w 2250182"/>
                <a:gd name="connsiteY7" fmla="*/ 913330 h 2288106"/>
                <a:gd name="connsiteX8" fmla="*/ 2247701 w 2250182"/>
                <a:gd name="connsiteY8" fmla="*/ 689828 h 2288106"/>
                <a:gd name="connsiteX9" fmla="*/ 2247701 w 2250182"/>
                <a:gd name="connsiteY9" fmla="*/ 3143 h 2288106"/>
                <a:gd name="connsiteX10" fmla="*/ 1560953 w 2250182"/>
                <a:gd name="connsiteY10" fmla="*/ 3143 h 22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182" h="2288106">
                  <a:moveTo>
                    <a:pt x="1560953" y="3143"/>
                  </a:moveTo>
                  <a:lnTo>
                    <a:pt x="1337514" y="3143"/>
                  </a:lnTo>
                  <a:lnTo>
                    <a:pt x="913330" y="3143"/>
                  </a:lnTo>
                  <a:lnTo>
                    <a:pt x="3143" y="689828"/>
                  </a:lnTo>
                  <a:lnTo>
                    <a:pt x="1560953" y="689828"/>
                  </a:lnTo>
                  <a:lnTo>
                    <a:pt x="1560953" y="2289797"/>
                  </a:lnTo>
                  <a:lnTo>
                    <a:pt x="2247701" y="1379611"/>
                  </a:lnTo>
                  <a:lnTo>
                    <a:pt x="2247701" y="913330"/>
                  </a:lnTo>
                  <a:lnTo>
                    <a:pt x="2247701" y="689828"/>
                  </a:lnTo>
                  <a:lnTo>
                    <a:pt x="2247701" y="3143"/>
                  </a:lnTo>
                  <a:lnTo>
                    <a:pt x="1560953" y="3143"/>
                  </a:lnTo>
                  <a:close/>
                </a:path>
              </a:pathLst>
            </a:custGeom>
            <a:noFill/>
            <a:ln w="6316" cap="flat">
              <a:solidFill>
                <a:schemeClr val="accent1">
                  <a:alpha val="20000"/>
                </a:schemeClr>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6BE488F-04B3-4C44-A135-524FE550EB8C}"/>
                </a:ext>
              </a:extLst>
            </p:cNvPr>
            <p:cNvSpPr/>
            <p:nvPr/>
          </p:nvSpPr>
          <p:spPr>
            <a:xfrm>
              <a:off x="7710015" y="1572064"/>
              <a:ext cx="2256503" cy="2294428"/>
            </a:xfrm>
            <a:custGeom>
              <a:avLst/>
              <a:gdLst>
                <a:gd name="connsiteX0" fmla="*/ 1564159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159 w 2256503"/>
                <a:gd name="connsiteY4" fmla="*/ 692972 h 2294427"/>
                <a:gd name="connsiteX5" fmla="*/ 1564159 w 2256503"/>
                <a:gd name="connsiteY5" fmla="*/ 2292877 h 2294427"/>
                <a:gd name="connsiteX6" fmla="*/ 2250844 w 2256503"/>
                <a:gd name="connsiteY6" fmla="*/ 1382691 h 2294427"/>
                <a:gd name="connsiteX7" fmla="*/ 2250844 w 2256503"/>
                <a:gd name="connsiteY7" fmla="*/ 916473 h 2294427"/>
                <a:gd name="connsiteX8" fmla="*/ 2250844 w 2256503"/>
                <a:gd name="connsiteY8" fmla="*/ 692972 h 2294427"/>
                <a:gd name="connsiteX9" fmla="*/ 2250844 w 2256503"/>
                <a:gd name="connsiteY9" fmla="*/ 6287 h 2294427"/>
                <a:gd name="connsiteX10" fmla="*/ 1564159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159" y="6287"/>
                  </a:moveTo>
                  <a:lnTo>
                    <a:pt x="1340658" y="6287"/>
                  </a:lnTo>
                  <a:lnTo>
                    <a:pt x="916473" y="6287"/>
                  </a:lnTo>
                  <a:lnTo>
                    <a:pt x="6287" y="692972"/>
                  </a:lnTo>
                  <a:lnTo>
                    <a:pt x="1564159" y="692972"/>
                  </a:lnTo>
                  <a:lnTo>
                    <a:pt x="1564159" y="2292877"/>
                  </a:lnTo>
                  <a:lnTo>
                    <a:pt x="2250844" y="1382691"/>
                  </a:lnTo>
                  <a:lnTo>
                    <a:pt x="2250844" y="916473"/>
                  </a:lnTo>
                  <a:lnTo>
                    <a:pt x="2250844" y="692972"/>
                  </a:lnTo>
                  <a:lnTo>
                    <a:pt x="2250844" y="6287"/>
                  </a:lnTo>
                  <a:lnTo>
                    <a:pt x="1564159" y="6287"/>
                  </a:lnTo>
                  <a:close/>
                </a:path>
              </a:pathLst>
            </a:custGeom>
            <a:noFill/>
            <a:ln w="12632" cap="flat">
              <a:solidFill>
                <a:schemeClr val="accent1">
                  <a:alpha val="20000"/>
                </a:schemeClr>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34E89B2-5216-4FCB-BB01-1CE7F5E3EA7C}"/>
                </a:ext>
              </a:extLst>
            </p:cNvPr>
            <p:cNvSpPr/>
            <p:nvPr/>
          </p:nvSpPr>
          <p:spPr>
            <a:xfrm>
              <a:off x="7710015" y="3862573"/>
              <a:ext cx="2256503" cy="2294428"/>
            </a:xfrm>
            <a:custGeom>
              <a:avLst/>
              <a:gdLst>
                <a:gd name="connsiteX0" fmla="*/ 1564159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159 w 2256503"/>
                <a:gd name="connsiteY4" fmla="*/ 692972 h 2294427"/>
                <a:gd name="connsiteX5" fmla="*/ 1564159 w 2256503"/>
                <a:gd name="connsiteY5" fmla="*/ 2292877 h 2294427"/>
                <a:gd name="connsiteX6" fmla="*/ 2250844 w 2256503"/>
                <a:gd name="connsiteY6" fmla="*/ 1382690 h 2294427"/>
                <a:gd name="connsiteX7" fmla="*/ 2250844 w 2256503"/>
                <a:gd name="connsiteY7" fmla="*/ 916473 h 2294427"/>
                <a:gd name="connsiteX8" fmla="*/ 2250844 w 2256503"/>
                <a:gd name="connsiteY8" fmla="*/ 692972 h 2294427"/>
                <a:gd name="connsiteX9" fmla="*/ 2250844 w 2256503"/>
                <a:gd name="connsiteY9" fmla="*/ 6287 h 2294427"/>
                <a:gd name="connsiteX10" fmla="*/ 1564159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159" y="6287"/>
                  </a:moveTo>
                  <a:lnTo>
                    <a:pt x="1340658" y="6287"/>
                  </a:lnTo>
                  <a:lnTo>
                    <a:pt x="916473" y="6287"/>
                  </a:lnTo>
                  <a:lnTo>
                    <a:pt x="6287" y="692972"/>
                  </a:lnTo>
                  <a:lnTo>
                    <a:pt x="1564159" y="692972"/>
                  </a:lnTo>
                  <a:lnTo>
                    <a:pt x="1564159" y="2292877"/>
                  </a:lnTo>
                  <a:lnTo>
                    <a:pt x="2250844" y="1382690"/>
                  </a:lnTo>
                  <a:lnTo>
                    <a:pt x="2250844" y="916473"/>
                  </a:lnTo>
                  <a:lnTo>
                    <a:pt x="2250844" y="692972"/>
                  </a:lnTo>
                  <a:lnTo>
                    <a:pt x="2250844" y="6287"/>
                  </a:lnTo>
                  <a:lnTo>
                    <a:pt x="1564159" y="6287"/>
                  </a:lnTo>
                  <a:close/>
                </a:path>
              </a:pathLst>
            </a:custGeom>
            <a:noFill/>
            <a:ln w="12632" cap="flat">
              <a:solidFill>
                <a:schemeClr val="accent1">
                  <a:alpha val="20000"/>
                </a:schemeClr>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D9FF108-E05C-42A6-99BA-DFE154B99BBB}"/>
                </a:ext>
              </a:extLst>
            </p:cNvPr>
            <p:cNvSpPr/>
            <p:nvPr/>
          </p:nvSpPr>
          <p:spPr>
            <a:xfrm>
              <a:off x="9954699" y="2264375"/>
              <a:ext cx="2256503" cy="2294428"/>
            </a:xfrm>
            <a:custGeom>
              <a:avLst/>
              <a:gdLst>
                <a:gd name="connsiteX0" fmla="*/ 1564096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096 w 2256503"/>
                <a:gd name="connsiteY4" fmla="*/ 692972 h 2294427"/>
                <a:gd name="connsiteX5" fmla="*/ 1564096 w 2256503"/>
                <a:gd name="connsiteY5" fmla="*/ 2292877 h 2294427"/>
                <a:gd name="connsiteX6" fmla="*/ 2250844 w 2256503"/>
                <a:gd name="connsiteY6" fmla="*/ 1382691 h 2294427"/>
                <a:gd name="connsiteX7" fmla="*/ 2250844 w 2256503"/>
                <a:gd name="connsiteY7" fmla="*/ 916410 h 2294427"/>
                <a:gd name="connsiteX8" fmla="*/ 2250844 w 2256503"/>
                <a:gd name="connsiteY8" fmla="*/ 692972 h 2294427"/>
                <a:gd name="connsiteX9" fmla="*/ 2250844 w 2256503"/>
                <a:gd name="connsiteY9" fmla="*/ 6287 h 2294427"/>
                <a:gd name="connsiteX10" fmla="*/ 1564096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096" y="6287"/>
                  </a:moveTo>
                  <a:lnTo>
                    <a:pt x="1340658" y="6287"/>
                  </a:lnTo>
                  <a:lnTo>
                    <a:pt x="916473" y="6287"/>
                  </a:lnTo>
                  <a:lnTo>
                    <a:pt x="6287" y="692972"/>
                  </a:lnTo>
                  <a:lnTo>
                    <a:pt x="1564096" y="692972"/>
                  </a:lnTo>
                  <a:lnTo>
                    <a:pt x="1564096" y="2292877"/>
                  </a:lnTo>
                  <a:lnTo>
                    <a:pt x="2250844" y="1382691"/>
                  </a:lnTo>
                  <a:lnTo>
                    <a:pt x="2250844" y="916410"/>
                  </a:lnTo>
                  <a:lnTo>
                    <a:pt x="2250844" y="692972"/>
                  </a:lnTo>
                  <a:lnTo>
                    <a:pt x="2250844" y="6287"/>
                  </a:lnTo>
                  <a:lnTo>
                    <a:pt x="1564096" y="6287"/>
                  </a:lnTo>
                  <a:close/>
                </a:path>
              </a:pathLst>
            </a:custGeom>
            <a:noFill/>
            <a:ln w="12632" cap="flat">
              <a:solidFill>
                <a:schemeClr val="accent1">
                  <a:alpha val="20000"/>
                </a:schemeClr>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0EF50C9-945A-4CD2-AA0D-E8647CFCE8CE}"/>
                </a:ext>
              </a:extLst>
            </p:cNvPr>
            <p:cNvSpPr/>
            <p:nvPr/>
          </p:nvSpPr>
          <p:spPr>
            <a:xfrm>
              <a:off x="9952866" y="4548753"/>
              <a:ext cx="2256503" cy="2294428"/>
            </a:xfrm>
            <a:custGeom>
              <a:avLst/>
              <a:gdLst>
                <a:gd name="connsiteX0" fmla="*/ 1564096 w 2256503"/>
                <a:gd name="connsiteY0" fmla="*/ 6287 h 2294427"/>
                <a:gd name="connsiteX1" fmla="*/ 1340595 w 2256503"/>
                <a:gd name="connsiteY1" fmla="*/ 6287 h 2294427"/>
                <a:gd name="connsiteX2" fmla="*/ 916410 w 2256503"/>
                <a:gd name="connsiteY2" fmla="*/ 6287 h 2294427"/>
                <a:gd name="connsiteX3" fmla="*/ 6287 w 2256503"/>
                <a:gd name="connsiteY3" fmla="*/ 692972 h 2294427"/>
                <a:gd name="connsiteX4" fmla="*/ 1564096 w 2256503"/>
                <a:gd name="connsiteY4" fmla="*/ 692972 h 2294427"/>
                <a:gd name="connsiteX5" fmla="*/ 1564096 w 2256503"/>
                <a:gd name="connsiteY5" fmla="*/ 2292877 h 2294427"/>
                <a:gd name="connsiteX6" fmla="*/ 2250781 w 2256503"/>
                <a:gd name="connsiteY6" fmla="*/ 1382690 h 2294427"/>
                <a:gd name="connsiteX7" fmla="*/ 2250781 w 2256503"/>
                <a:gd name="connsiteY7" fmla="*/ 916473 h 2294427"/>
                <a:gd name="connsiteX8" fmla="*/ 2250781 w 2256503"/>
                <a:gd name="connsiteY8" fmla="*/ 692972 h 2294427"/>
                <a:gd name="connsiteX9" fmla="*/ 2250781 w 2256503"/>
                <a:gd name="connsiteY9" fmla="*/ 6287 h 2294427"/>
                <a:gd name="connsiteX10" fmla="*/ 1564096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096" y="6287"/>
                  </a:moveTo>
                  <a:lnTo>
                    <a:pt x="1340595" y="6287"/>
                  </a:lnTo>
                  <a:lnTo>
                    <a:pt x="916410" y="6287"/>
                  </a:lnTo>
                  <a:lnTo>
                    <a:pt x="6287" y="692972"/>
                  </a:lnTo>
                  <a:lnTo>
                    <a:pt x="1564096" y="692972"/>
                  </a:lnTo>
                  <a:lnTo>
                    <a:pt x="1564096" y="2292877"/>
                  </a:lnTo>
                  <a:lnTo>
                    <a:pt x="2250781" y="1382690"/>
                  </a:lnTo>
                  <a:lnTo>
                    <a:pt x="2250781" y="916473"/>
                  </a:lnTo>
                  <a:lnTo>
                    <a:pt x="2250781" y="692972"/>
                  </a:lnTo>
                  <a:lnTo>
                    <a:pt x="2250781" y="6287"/>
                  </a:lnTo>
                  <a:lnTo>
                    <a:pt x="1564096" y="6287"/>
                  </a:lnTo>
                  <a:close/>
                </a:path>
              </a:pathLst>
            </a:custGeom>
            <a:noFill/>
            <a:ln w="12632" cap="flat">
              <a:solidFill>
                <a:schemeClr val="accent1">
                  <a:alpha val="20000"/>
                </a:scheme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D3BE565-5D1B-41C0-8581-E582C7E28D76}"/>
                </a:ext>
              </a:extLst>
            </p:cNvPr>
            <p:cNvSpPr/>
            <p:nvPr/>
          </p:nvSpPr>
          <p:spPr>
            <a:xfrm>
              <a:off x="12197928" y="3862573"/>
              <a:ext cx="2256503" cy="2294428"/>
            </a:xfrm>
            <a:custGeom>
              <a:avLst/>
              <a:gdLst>
                <a:gd name="connsiteX0" fmla="*/ 1564160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160 w 2256503"/>
                <a:gd name="connsiteY4" fmla="*/ 692972 h 2294427"/>
                <a:gd name="connsiteX5" fmla="*/ 1564160 w 2256503"/>
                <a:gd name="connsiteY5" fmla="*/ 2292877 h 2294427"/>
                <a:gd name="connsiteX6" fmla="*/ 2250844 w 2256503"/>
                <a:gd name="connsiteY6" fmla="*/ 1382690 h 2294427"/>
                <a:gd name="connsiteX7" fmla="*/ 2250844 w 2256503"/>
                <a:gd name="connsiteY7" fmla="*/ 916473 h 2294427"/>
                <a:gd name="connsiteX8" fmla="*/ 2250844 w 2256503"/>
                <a:gd name="connsiteY8" fmla="*/ 692972 h 2294427"/>
                <a:gd name="connsiteX9" fmla="*/ 2250844 w 2256503"/>
                <a:gd name="connsiteY9" fmla="*/ 6287 h 2294427"/>
                <a:gd name="connsiteX10" fmla="*/ 1564160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160" y="6287"/>
                  </a:moveTo>
                  <a:lnTo>
                    <a:pt x="1340658" y="6287"/>
                  </a:lnTo>
                  <a:lnTo>
                    <a:pt x="916473" y="6287"/>
                  </a:lnTo>
                  <a:lnTo>
                    <a:pt x="6287" y="692972"/>
                  </a:lnTo>
                  <a:lnTo>
                    <a:pt x="1564160" y="692972"/>
                  </a:lnTo>
                  <a:lnTo>
                    <a:pt x="1564160" y="2292877"/>
                  </a:lnTo>
                  <a:lnTo>
                    <a:pt x="2250844" y="1382690"/>
                  </a:lnTo>
                  <a:lnTo>
                    <a:pt x="2250844" y="916473"/>
                  </a:lnTo>
                  <a:lnTo>
                    <a:pt x="2250844" y="692972"/>
                  </a:lnTo>
                  <a:lnTo>
                    <a:pt x="2250844" y="6287"/>
                  </a:lnTo>
                  <a:lnTo>
                    <a:pt x="1564160" y="6287"/>
                  </a:lnTo>
                  <a:close/>
                </a:path>
              </a:pathLst>
            </a:custGeom>
            <a:noFill/>
            <a:ln w="12632" cap="flat">
              <a:solidFill>
                <a:schemeClr val="accent1">
                  <a:alpha val="20000"/>
                </a:schemeClr>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7E565ABC-3842-4DF6-86B0-B8E6458718BB}"/>
                </a:ext>
              </a:extLst>
            </p:cNvPr>
            <p:cNvSpPr/>
            <p:nvPr/>
          </p:nvSpPr>
          <p:spPr>
            <a:xfrm>
              <a:off x="14442612" y="2264375"/>
              <a:ext cx="2256503" cy="2294428"/>
            </a:xfrm>
            <a:custGeom>
              <a:avLst/>
              <a:gdLst>
                <a:gd name="connsiteX0" fmla="*/ 1564159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159 w 2256503"/>
                <a:gd name="connsiteY4" fmla="*/ 692972 h 2294427"/>
                <a:gd name="connsiteX5" fmla="*/ 1564159 w 2256503"/>
                <a:gd name="connsiteY5" fmla="*/ 2292877 h 2294427"/>
                <a:gd name="connsiteX6" fmla="*/ 2250844 w 2256503"/>
                <a:gd name="connsiteY6" fmla="*/ 1382691 h 2294427"/>
                <a:gd name="connsiteX7" fmla="*/ 2250844 w 2256503"/>
                <a:gd name="connsiteY7" fmla="*/ 916410 h 2294427"/>
                <a:gd name="connsiteX8" fmla="*/ 2250844 w 2256503"/>
                <a:gd name="connsiteY8" fmla="*/ 692972 h 2294427"/>
                <a:gd name="connsiteX9" fmla="*/ 2250844 w 2256503"/>
                <a:gd name="connsiteY9" fmla="*/ 6287 h 2294427"/>
                <a:gd name="connsiteX10" fmla="*/ 1564159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159" y="6287"/>
                  </a:moveTo>
                  <a:lnTo>
                    <a:pt x="1340658" y="6287"/>
                  </a:lnTo>
                  <a:lnTo>
                    <a:pt x="916473" y="6287"/>
                  </a:lnTo>
                  <a:lnTo>
                    <a:pt x="6287" y="692972"/>
                  </a:lnTo>
                  <a:lnTo>
                    <a:pt x="1564159" y="692972"/>
                  </a:lnTo>
                  <a:lnTo>
                    <a:pt x="1564159" y="2292877"/>
                  </a:lnTo>
                  <a:lnTo>
                    <a:pt x="2250844" y="1382691"/>
                  </a:lnTo>
                  <a:lnTo>
                    <a:pt x="2250844" y="916410"/>
                  </a:lnTo>
                  <a:lnTo>
                    <a:pt x="2250844" y="692972"/>
                  </a:lnTo>
                  <a:lnTo>
                    <a:pt x="2250844" y="6287"/>
                  </a:lnTo>
                  <a:lnTo>
                    <a:pt x="1564159" y="6287"/>
                  </a:lnTo>
                  <a:close/>
                </a:path>
              </a:pathLst>
            </a:custGeom>
            <a:noFill/>
            <a:ln w="12632" cap="flat">
              <a:solidFill>
                <a:schemeClr val="accent1">
                  <a:alpha val="20000"/>
                </a:schemeClr>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C8A952F-7B7A-42D7-9363-EDC60A97F413}"/>
                </a:ext>
              </a:extLst>
            </p:cNvPr>
            <p:cNvSpPr/>
            <p:nvPr/>
          </p:nvSpPr>
          <p:spPr>
            <a:xfrm>
              <a:off x="14440779" y="4548753"/>
              <a:ext cx="2256503" cy="2294428"/>
            </a:xfrm>
            <a:custGeom>
              <a:avLst/>
              <a:gdLst>
                <a:gd name="connsiteX0" fmla="*/ 1564096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096 w 2256503"/>
                <a:gd name="connsiteY4" fmla="*/ 692972 h 2294427"/>
                <a:gd name="connsiteX5" fmla="*/ 1564096 w 2256503"/>
                <a:gd name="connsiteY5" fmla="*/ 2292877 h 2294427"/>
                <a:gd name="connsiteX6" fmla="*/ 2250781 w 2256503"/>
                <a:gd name="connsiteY6" fmla="*/ 1382690 h 2294427"/>
                <a:gd name="connsiteX7" fmla="*/ 2250781 w 2256503"/>
                <a:gd name="connsiteY7" fmla="*/ 916473 h 2294427"/>
                <a:gd name="connsiteX8" fmla="*/ 2250781 w 2256503"/>
                <a:gd name="connsiteY8" fmla="*/ 692972 h 2294427"/>
                <a:gd name="connsiteX9" fmla="*/ 2250781 w 2256503"/>
                <a:gd name="connsiteY9" fmla="*/ 6287 h 2294427"/>
                <a:gd name="connsiteX10" fmla="*/ 1564096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096" y="6287"/>
                  </a:moveTo>
                  <a:lnTo>
                    <a:pt x="1340658" y="6287"/>
                  </a:lnTo>
                  <a:lnTo>
                    <a:pt x="916473" y="6287"/>
                  </a:lnTo>
                  <a:lnTo>
                    <a:pt x="6287" y="692972"/>
                  </a:lnTo>
                  <a:lnTo>
                    <a:pt x="1564096" y="692972"/>
                  </a:lnTo>
                  <a:lnTo>
                    <a:pt x="1564096" y="2292877"/>
                  </a:lnTo>
                  <a:lnTo>
                    <a:pt x="2250781" y="1382690"/>
                  </a:lnTo>
                  <a:lnTo>
                    <a:pt x="2250781" y="916473"/>
                  </a:lnTo>
                  <a:lnTo>
                    <a:pt x="2250781" y="692972"/>
                  </a:lnTo>
                  <a:lnTo>
                    <a:pt x="2250781" y="6287"/>
                  </a:lnTo>
                  <a:lnTo>
                    <a:pt x="1564096" y="6287"/>
                  </a:lnTo>
                  <a:close/>
                </a:path>
              </a:pathLst>
            </a:custGeom>
            <a:noFill/>
            <a:ln w="12632" cap="flat">
              <a:solidFill>
                <a:schemeClr val="accent1">
                  <a:alpha val="20000"/>
                </a:schemeClr>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0C7DF95-12BB-40DB-98CD-4FDBB6C4D779}"/>
                </a:ext>
              </a:extLst>
            </p:cNvPr>
            <p:cNvSpPr/>
            <p:nvPr/>
          </p:nvSpPr>
          <p:spPr>
            <a:xfrm>
              <a:off x="5458505" y="4548753"/>
              <a:ext cx="2256503" cy="2294428"/>
            </a:xfrm>
            <a:custGeom>
              <a:avLst/>
              <a:gdLst>
                <a:gd name="connsiteX0" fmla="*/ 6287 w 2256503"/>
                <a:gd name="connsiteY0" fmla="*/ 692972 h 2294427"/>
                <a:gd name="connsiteX1" fmla="*/ 1564159 w 2256503"/>
                <a:gd name="connsiteY1" fmla="*/ 692972 h 2294427"/>
                <a:gd name="connsiteX2" fmla="*/ 1564159 w 2256503"/>
                <a:gd name="connsiteY2" fmla="*/ 2292877 h 2294427"/>
                <a:gd name="connsiteX3" fmla="*/ 2250844 w 2256503"/>
                <a:gd name="connsiteY3" fmla="*/ 1382690 h 2294427"/>
                <a:gd name="connsiteX4" fmla="*/ 2250844 w 2256503"/>
                <a:gd name="connsiteY4" fmla="*/ 916473 h 2294427"/>
                <a:gd name="connsiteX5" fmla="*/ 2250844 w 2256503"/>
                <a:gd name="connsiteY5" fmla="*/ 692972 h 2294427"/>
                <a:gd name="connsiteX6" fmla="*/ 2250844 w 2256503"/>
                <a:gd name="connsiteY6" fmla="*/ 6287 h 2294427"/>
                <a:gd name="connsiteX7" fmla="*/ 1564159 w 2256503"/>
                <a:gd name="connsiteY7" fmla="*/ 6287 h 2294427"/>
                <a:gd name="connsiteX8" fmla="*/ 1340658 w 2256503"/>
                <a:gd name="connsiteY8" fmla="*/ 6287 h 2294427"/>
                <a:gd name="connsiteX9" fmla="*/ 916473 w 2256503"/>
                <a:gd name="connsiteY9" fmla="*/ 6287 h 2294427"/>
                <a:gd name="connsiteX10" fmla="*/ 6287 w 2256503"/>
                <a:gd name="connsiteY10" fmla="*/ 692972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6287" y="692972"/>
                  </a:moveTo>
                  <a:lnTo>
                    <a:pt x="1564159" y="692972"/>
                  </a:lnTo>
                  <a:lnTo>
                    <a:pt x="1564159" y="2292877"/>
                  </a:lnTo>
                  <a:lnTo>
                    <a:pt x="2250844" y="1382690"/>
                  </a:lnTo>
                  <a:lnTo>
                    <a:pt x="2250844" y="916473"/>
                  </a:lnTo>
                  <a:lnTo>
                    <a:pt x="2250844" y="692972"/>
                  </a:lnTo>
                  <a:lnTo>
                    <a:pt x="2250844" y="6287"/>
                  </a:lnTo>
                  <a:lnTo>
                    <a:pt x="1564159" y="6287"/>
                  </a:lnTo>
                  <a:lnTo>
                    <a:pt x="1340658" y="6287"/>
                  </a:lnTo>
                  <a:lnTo>
                    <a:pt x="916473" y="6287"/>
                  </a:lnTo>
                  <a:lnTo>
                    <a:pt x="6287" y="692972"/>
                  </a:lnTo>
                </a:path>
              </a:pathLst>
            </a:custGeom>
            <a:noFill/>
            <a:ln w="12632" cap="flat">
              <a:solidFill>
                <a:schemeClr val="accent1">
                  <a:alpha val="20000"/>
                </a:schemeClr>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B06E7AD1-134C-4E88-A6C5-611EA37333B4}"/>
                </a:ext>
              </a:extLst>
            </p:cNvPr>
            <p:cNvSpPr/>
            <p:nvPr/>
          </p:nvSpPr>
          <p:spPr>
            <a:xfrm>
              <a:off x="9954699" y="34"/>
              <a:ext cx="2256503" cy="2294428"/>
            </a:xfrm>
            <a:custGeom>
              <a:avLst/>
              <a:gdLst>
                <a:gd name="connsiteX0" fmla="*/ 1564096 w 2256503"/>
                <a:gd name="connsiteY0" fmla="*/ 6287 h 2294427"/>
                <a:gd name="connsiteX1" fmla="*/ 1340658 w 2256503"/>
                <a:gd name="connsiteY1" fmla="*/ 6287 h 2294427"/>
                <a:gd name="connsiteX2" fmla="*/ 916473 w 2256503"/>
                <a:gd name="connsiteY2" fmla="*/ 6287 h 2294427"/>
                <a:gd name="connsiteX3" fmla="*/ 6287 w 2256503"/>
                <a:gd name="connsiteY3" fmla="*/ 692972 h 2294427"/>
                <a:gd name="connsiteX4" fmla="*/ 1564096 w 2256503"/>
                <a:gd name="connsiteY4" fmla="*/ 692972 h 2294427"/>
                <a:gd name="connsiteX5" fmla="*/ 1564096 w 2256503"/>
                <a:gd name="connsiteY5" fmla="*/ 2292940 h 2294427"/>
                <a:gd name="connsiteX6" fmla="*/ 2250844 w 2256503"/>
                <a:gd name="connsiteY6" fmla="*/ 1382754 h 2294427"/>
                <a:gd name="connsiteX7" fmla="*/ 2250844 w 2256503"/>
                <a:gd name="connsiteY7" fmla="*/ 916473 h 2294427"/>
                <a:gd name="connsiteX8" fmla="*/ 2250844 w 2256503"/>
                <a:gd name="connsiteY8" fmla="*/ 692972 h 2294427"/>
                <a:gd name="connsiteX9" fmla="*/ 2250844 w 2256503"/>
                <a:gd name="connsiteY9" fmla="*/ 6287 h 2294427"/>
                <a:gd name="connsiteX10" fmla="*/ 1564096 w 2256503"/>
                <a:gd name="connsiteY10" fmla="*/ 6287 h 2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503" h="2294427">
                  <a:moveTo>
                    <a:pt x="1564096" y="6287"/>
                  </a:moveTo>
                  <a:lnTo>
                    <a:pt x="1340658" y="6287"/>
                  </a:lnTo>
                  <a:lnTo>
                    <a:pt x="916473" y="6287"/>
                  </a:lnTo>
                  <a:lnTo>
                    <a:pt x="6287" y="692972"/>
                  </a:lnTo>
                  <a:lnTo>
                    <a:pt x="1564096" y="692972"/>
                  </a:lnTo>
                  <a:lnTo>
                    <a:pt x="1564096" y="2292940"/>
                  </a:lnTo>
                  <a:lnTo>
                    <a:pt x="2250844" y="1382754"/>
                  </a:lnTo>
                  <a:lnTo>
                    <a:pt x="2250844" y="916473"/>
                  </a:lnTo>
                  <a:lnTo>
                    <a:pt x="2250844" y="692972"/>
                  </a:lnTo>
                  <a:lnTo>
                    <a:pt x="2250844" y="6287"/>
                  </a:lnTo>
                  <a:lnTo>
                    <a:pt x="1564096" y="6287"/>
                  </a:lnTo>
                  <a:close/>
                </a:path>
              </a:pathLst>
            </a:custGeom>
            <a:noFill/>
            <a:ln w="12632" cap="flat">
              <a:solidFill>
                <a:schemeClr val="accent1">
                  <a:alpha val="20000"/>
                </a:schemeClr>
              </a:solidFill>
              <a:prstDash val="solid"/>
              <a:miter/>
            </a:ln>
          </p:spPr>
          <p:txBody>
            <a:bodyPr rtlCol="0" anchor="ctr"/>
            <a:lstStyle/>
            <a:p>
              <a:endParaRPr lang="en-US"/>
            </a:p>
          </p:txBody>
        </p:sp>
      </p:grpSp>
      <p:grpSp>
        <p:nvGrpSpPr>
          <p:cNvPr id="3" name="Graphic 1">
            <a:extLst>
              <a:ext uri="{FF2B5EF4-FFF2-40B4-BE49-F238E27FC236}">
                <a16:creationId xmlns:a16="http://schemas.microsoft.com/office/drawing/2014/main" id="{64C7867D-E023-4640-B69D-40A8EED4E5DE}"/>
              </a:ext>
            </a:extLst>
          </p:cNvPr>
          <p:cNvGrpSpPr/>
          <p:nvPr/>
        </p:nvGrpSpPr>
        <p:grpSpPr>
          <a:xfrm>
            <a:off x="3548160" y="0"/>
            <a:ext cx="11252693" cy="6858000"/>
            <a:chOff x="3548160" y="0"/>
            <a:chExt cx="11252693" cy="6858000"/>
          </a:xfrm>
        </p:grpSpPr>
        <p:sp>
          <p:nvSpPr>
            <p:cNvPr id="4" name="Freeform: Shape 3">
              <a:extLst>
                <a:ext uri="{FF2B5EF4-FFF2-40B4-BE49-F238E27FC236}">
                  <a16:creationId xmlns:a16="http://schemas.microsoft.com/office/drawing/2014/main" id="{189492F7-7D2C-4A72-A4ED-B90F5297EFFF}"/>
                </a:ext>
              </a:extLst>
            </p:cNvPr>
            <p:cNvSpPr/>
            <p:nvPr/>
          </p:nvSpPr>
          <p:spPr>
            <a:xfrm>
              <a:off x="5802571" y="1574944"/>
              <a:ext cx="2254338" cy="2292332"/>
            </a:xfrm>
            <a:custGeom>
              <a:avLst/>
              <a:gdLst>
                <a:gd name="connsiteX0" fmla="*/ 1563842 w 2254338"/>
                <a:gd name="connsiteY0" fmla="*/ 3156 h 2292332"/>
                <a:gd name="connsiteX1" fmla="*/ 1339992 w 2254338"/>
                <a:gd name="connsiteY1" fmla="*/ 3156 h 2292332"/>
                <a:gd name="connsiteX2" fmla="*/ 915024 w 2254338"/>
                <a:gd name="connsiteY2" fmla="*/ 3156 h 2292332"/>
                <a:gd name="connsiteX3" fmla="*/ 3156 w 2254338"/>
                <a:gd name="connsiteY3" fmla="*/ 691109 h 2292332"/>
                <a:gd name="connsiteX4" fmla="*/ 1563842 w 2254338"/>
                <a:gd name="connsiteY4" fmla="*/ 691109 h 2292332"/>
                <a:gd name="connsiteX5" fmla="*/ 1563842 w 2254338"/>
                <a:gd name="connsiteY5" fmla="*/ 2293969 h 2292332"/>
                <a:gd name="connsiteX6" fmla="*/ 2251859 w 2254338"/>
                <a:gd name="connsiteY6" fmla="*/ 1382102 h 2292332"/>
                <a:gd name="connsiteX7" fmla="*/ 2251859 w 2254338"/>
                <a:gd name="connsiteY7" fmla="*/ 915023 h 2292332"/>
                <a:gd name="connsiteX8" fmla="*/ 2251859 w 2254338"/>
                <a:gd name="connsiteY8" fmla="*/ 691109 h 2292332"/>
                <a:gd name="connsiteX9" fmla="*/ 2251859 w 2254338"/>
                <a:gd name="connsiteY9" fmla="*/ 3156 h 2292332"/>
                <a:gd name="connsiteX10" fmla="*/ 1563842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842" y="3156"/>
                  </a:moveTo>
                  <a:lnTo>
                    <a:pt x="1339992" y="3156"/>
                  </a:lnTo>
                  <a:lnTo>
                    <a:pt x="915024" y="3156"/>
                  </a:lnTo>
                  <a:lnTo>
                    <a:pt x="3156" y="691109"/>
                  </a:lnTo>
                  <a:lnTo>
                    <a:pt x="1563842" y="691109"/>
                  </a:lnTo>
                  <a:lnTo>
                    <a:pt x="1563842" y="2293969"/>
                  </a:lnTo>
                  <a:lnTo>
                    <a:pt x="2251859" y="1382102"/>
                  </a:lnTo>
                  <a:lnTo>
                    <a:pt x="2251859" y="915023"/>
                  </a:lnTo>
                  <a:lnTo>
                    <a:pt x="2251859" y="691109"/>
                  </a:lnTo>
                  <a:lnTo>
                    <a:pt x="2251859" y="3156"/>
                  </a:lnTo>
                  <a:lnTo>
                    <a:pt x="1563842" y="3156"/>
                  </a:lnTo>
                  <a:close/>
                </a:path>
              </a:pathLst>
            </a:custGeom>
            <a:noFill/>
            <a:ln w="6330" cap="flat">
              <a:solidFill>
                <a:srgbClr val="FFFFFF">
                  <a:alpha val="13000"/>
                </a:srgbClr>
              </a:solid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FEEA1AE7-3C9D-46A9-A77C-756FAF735C10}"/>
                </a:ext>
              </a:extLst>
            </p:cNvPr>
            <p:cNvSpPr/>
            <p:nvPr/>
          </p:nvSpPr>
          <p:spPr>
            <a:xfrm>
              <a:off x="5802571" y="3869682"/>
              <a:ext cx="2254338" cy="2292332"/>
            </a:xfrm>
            <a:custGeom>
              <a:avLst/>
              <a:gdLst>
                <a:gd name="connsiteX0" fmla="*/ 1563842 w 2254338"/>
                <a:gd name="connsiteY0" fmla="*/ 3156 h 2292332"/>
                <a:gd name="connsiteX1" fmla="*/ 1339992 w 2254338"/>
                <a:gd name="connsiteY1" fmla="*/ 3156 h 2292332"/>
                <a:gd name="connsiteX2" fmla="*/ 915024 w 2254338"/>
                <a:gd name="connsiteY2" fmla="*/ 3156 h 2292332"/>
                <a:gd name="connsiteX3" fmla="*/ 3156 w 2254338"/>
                <a:gd name="connsiteY3" fmla="*/ 691109 h 2292332"/>
                <a:gd name="connsiteX4" fmla="*/ 1563842 w 2254338"/>
                <a:gd name="connsiteY4" fmla="*/ 691109 h 2292332"/>
                <a:gd name="connsiteX5" fmla="*/ 1563842 w 2254338"/>
                <a:gd name="connsiteY5" fmla="*/ 2293969 h 2292332"/>
                <a:gd name="connsiteX6" fmla="*/ 2251859 w 2254338"/>
                <a:gd name="connsiteY6" fmla="*/ 1382102 h 2292332"/>
                <a:gd name="connsiteX7" fmla="*/ 2251859 w 2254338"/>
                <a:gd name="connsiteY7" fmla="*/ 915023 h 2292332"/>
                <a:gd name="connsiteX8" fmla="*/ 2251859 w 2254338"/>
                <a:gd name="connsiteY8" fmla="*/ 691109 h 2292332"/>
                <a:gd name="connsiteX9" fmla="*/ 2251859 w 2254338"/>
                <a:gd name="connsiteY9" fmla="*/ 3156 h 2292332"/>
                <a:gd name="connsiteX10" fmla="*/ 1563842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842" y="3156"/>
                  </a:moveTo>
                  <a:lnTo>
                    <a:pt x="1339992" y="3156"/>
                  </a:lnTo>
                  <a:lnTo>
                    <a:pt x="915024" y="3156"/>
                  </a:lnTo>
                  <a:lnTo>
                    <a:pt x="3156" y="691109"/>
                  </a:lnTo>
                  <a:lnTo>
                    <a:pt x="1563842" y="691109"/>
                  </a:lnTo>
                  <a:lnTo>
                    <a:pt x="1563842" y="2293969"/>
                  </a:lnTo>
                  <a:lnTo>
                    <a:pt x="2251859" y="1382102"/>
                  </a:lnTo>
                  <a:lnTo>
                    <a:pt x="2251859" y="915023"/>
                  </a:lnTo>
                  <a:lnTo>
                    <a:pt x="2251859" y="691109"/>
                  </a:lnTo>
                  <a:lnTo>
                    <a:pt x="2251859" y="3156"/>
                  </a:lnTo>
                  <a:lnTo>
                    <a:pt x="1563842" y="3156"/>
                  </a:lnTo>
                  <a:close/>
                </a:path>
              </a:pathLst>
            </a:custGeom>
            <a:noFill/>
            <a:ln w="6330" cap="flat">
              <a:solidFill>
                <a:srgbClr val="FFFFFF">
                  <a:alpha val="13000"/>
                </a:srgbClr>
              </a:solid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4BC3ABD9-1A7D-4259-A27E-D01E2BC74AE8}"/>
                </a:ext>
              </a:extLst>
            </p:cNvPr>
            <p:cNvSpPr/>
            <p:nvPr/>
          </p:nvSpPr>
          <p:spPr>
            <a:xfrm>
              <a:off x="8051400" y="2268532"/>
              <a:ext cx="2254338" cy="2292332"/>
            </a:xfrm>
            <a:custGeom>
              <a:avLst/>
              <a:gdLst>
                <a:gd name="connsiteX0" fmla="*/ 1563842 w 2254338"/>
                <a:gd name="connsiteY0" fmla="*/ 3156 h 2292332"/>
                <a:gd name="connsiteX1" fmla="*/ 1339992 w 2254338"/>
                <a:gd name="connsiteY1" fmla="*/ 3156 h 2292332"/>
                <a:gd name="connsiteX2" fmla="*/ 915024 w 2254338"/>
                <a:gd name="connsiteY2" fmla="*/ 3156 h 2292332"/>
                <a:gd name="connsiteX3" fmla="*/ 3156 w 2254338"/>
                <a:gd name="connsiteY3" fmla="*/ 691110 h 2292332"/>
                <a:gd name="connsiteX4" fmla="*/ 1563842 w 2254338"/>
                <a:gd name="connsiteY4" fmla="*/ 691110 h 2292332"/>
                <a:gd name="connsiteX5" fmla="*/ 1563842 w 2254338"/>
                <a:gd name="connsiteY5" fmla="*/ 2293969 h 2292332"/>
                <a:gd name="connsiteX6" fmla="*/ 2251859 w 2254338"/>
                <a:gd name="connsiteY6" fmla="*/ 1382102 h 2292332"/>
                <a:gd name="connsiteX7" fmla="*/ 2251859 w 2254338"/>
                <a:gd name="connsiteY7" fmla="*/ 914960 h 2292332"/>
                <a:gd name="connsiteX8" fmla="*/ 2251859 w 2254338"/>
                <a:gd name="connsiteY8" fmla="*/ 691110 h 2292332"/>
                <a:gd name="connsiteX9" fmla="*/ 2251859 w 2254338"/>
                <a:gd name="connsiteY9" fmla="*/ 3156 h 2292332"/>
                <a:gd name="connsiteX10" fmla="*/ 1563842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842" y="3156"/>
                  </a:moveTo>
                  <a:lnTo>
                    <a:pt x="1339992" y="3156"/>
                  </a:lnTo>
                  <a:lnTo>
                    <a:pt x="915024" y="3156"/>
                  </a:lnTo>
                  <a:lnTo>
                    <a:pt x="3156" y="691110"/>
                  </a:lnTo>
                  <a:lnTo>
                    <a:pt x="1563842" y="691110"/>
                  </a:lnTo>
                  <a:lnTo>
                    <a:pt x="1563842" y="2293969"/>
                  </a:lnTo>
                  <a:lnTo>
                    <a:pt x="2251859" y="1382102"/>
                  </a:lnTo>
                  <a:lnTo>
                    <a:pt x="2251859" y="914960"/>
                  </a:lnTo>
                  <a:lnTo>
                    <a:pt x="2251859" y="691110"/>
                  </a:lnTo>
                  <a:lnTo>
                    <a:pt x="2251859" y="3156"/>
                  </a:lnTo>
                  <a:lnTo>
                    <a:pt x="1563842" y="3156"/>
                  </a:lnTo>
                  <a:close/>
                </a:path>
              </a:pathLst>
            </a:custGeom>
            <a:noFill/>
            <a:ln w="6330" cap="flat">
              <a:solidFill>
                <a:srgbClr val="FFFFFF">
                  <a:alpha val="13000"/>
                </a:srgbClr>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573F26F-6C06-4C66-B5BD-B97CDB049340}"/>
                </a:ext>
              </a:extLst>
            </p:cNvPr>
            <p:cNvSpPr/>
            <p:nvPr/>
          </p:nvSpPr>
          <p:spPr>
            <a:xfrm>
              <a:off x="8049500" y="4557129"/>
              <a:ext cx="2254338" cy="2292332"/>
            </a:xfrm>
            <a:custGeom>
              <a:avLst/>
              <a:gdLst>
                <a:gd name="connsiteX0" fmla="*/ 1563905 w 2254338"/>
                <a:gd name="connsiteY0" fmla="*/ 3156 h 2292332"/>
                <a:gd name="connsiteX1" fmla="*/ 1339992 w 2254338"/>
                <a:gd name="connsiteY1" fmla="*/ 3156 h 2292332"/>
                <a:gd name="connsiteX2" fmla="*/ 915024 w 2254338"/>
                <a:gd name="connsiteY2" fmla="*/ 3156 h 2292332"/>
                <a:gd name="connsiteX3" fmla="*/ 3156 w 2254338"/>
                <a:gd name="connsiteY3" fmla="*/ 691109 h 2292332"/>
                <a:gd name="connsiteX4" fmla="*/ 1563905 w 2254338"/>
                <a:gd name="connsiteY4" fmla="*/ 691109 h 2292332"/>
                <a:gd name="connsiteX5" fmla="*/ 1563905 w 2254338"/>
                <a:gd name="connsiteY5" fmla="*/ 2293969 h 2292332"/>
                <a:gd name="connsiteX6" fmla="*/ 2251858 w 2254338"/>
                <a:gd name="connsiteY6" fmla="*/ 1382102 h 2292332"/>
                <a:gd name="connsiteX7" fmla="*/ 2251858 w 2254338"/>
                <a:gd name="connsiteY7" fmla="*/ 915023 h 2292332"/>
                <a:gd name="connsiteX8" fmla="*/ 2251858 w 2254338"/>
                <a:gd name="connsiteY8" fmla="*/ 691109 h 2292332"/>
                <a:gd name="connsiteX9" fmla="*/ 2251858 w 2254338"/>
                <a:gd name="connsiteY9" fmla="*/ 3156 h 2292332"/>
                <a:gd name="connsiteX10" fmla="*/ 1563905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905" y="3156"/>
                  </a:moveTo>
                  <a:lnTo>
                    <a:pt x="1339992" y="3156"/>
                  </a:lnTo>
                  <a:lnTo>
                    <a:pt x="915024" y="3156"/>
                  </a:lnTo>
                  <a:lnTo>
                    <a:pt x="3156" y="691109"/>
                  </a:lnTo>
                  <a:lnTo>
                    <a:pt x="1563905" y="691109"/>
                  </a:lnTo>
                  <a:lnTo>
                    <a:pt x="1563905" y="2293969"/>
                  </a:lnTo>
                  <a:lnTo>
                    <a:pt x="2251858" y="1382102"/>
                  </a:lnTo>
                  <a:lnTo>
                    <a:pt x="2251858" y="915023"/>
                  </a:lnTo>
                  <a:lnTo>
                    <a:pt x="2251858" y="691109"/>
                  </a:lnTo>
                  <a:lnTo>
                    <a:pt x="2251858" y="3156"/>
                  </a:lnTo>
                  <a:lnTo>
                    <a:pt x="1563905" y="3156"/>
                  </a:lnTo>
                  <a:close/>
                </a:path>
              </a:pathLst>
            </a:custGeom>
            <a:noFill/>
            <a:ln w="6330" cap="flat">
              <a:solidFill>
                <a:srgbClr val="FFFFFF">
                  <a:alpha val="13000"/>
                </a:srgbClr>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695D10A7-EA68-4022-B953-DE3A7EE15E50}"/>
                </a:ext>
              </a:extLst>
            </p:cNvPr>
            <p:cNvSpPr/>
            <p:nvPr/>
          </p:nvSpPr>
          <p:spPr>
            <a:xfrm>
              <a:off x="10298773" y="1574944"/>
              <a:ext cx="2254338" cy="2292332"/>
            </a:xfrm>
            <a:custGeom>
              <a:avLst/>
              <a:gdLst>
                <a:gd name="connsiteX0" fmla="*/ 1563905 w 2254338"/>
                <a:gd name="connsiteY0" fmla="*/ 3156 h 2292332"/>
                <a:gd name="connsiteX1" fmla="*/ 1339992 w 2254338"/>
                <a:gd name="connsiteY1" fmla="*/ 3156 h 2292332"/>
                <a:gd name="connsiteX2" fmla="*/ 915024 w 2254338"/>
                <a:gd name="connsiteY2" fmla="*/ 3156 h 2292332"/>
                <a:gd name="connsiteX3" fmla="*/ 3156 w 2254338"/>
                <a:gd name="connsiteY3" fmla="*/ 691109 h 2292332"/>
                <a:gd name="connsiteX4" fmla="*/ 1563905 w 2254338"/>
                <a:gd name="connsiteY4" fmla="*/ 691109 h 2292332"/>
                <a:gd name="connsiteX5" fmla="*/ 1563905 w 2254338"/>
                <a:gd name="connsiteY5" fmla="*/ 2293969 h 2292332"/>
                <a:gd name="connsiteX6" fmla="*/ 2251859 w 2254338"/>
                <a:gd name="connsiteY6" fmla="*/ 1382102 h 2292332"/>
                <a:gd name="connsiteX7" fmla="*/ 2251859 w 2254338"/>
                <a:gd name="connsiteY7" fmla="*/ 915023 h 2292332"/>
                <a:gd name="connsiteX8" fmla="*/ 2251859 w 2254338"/>
                <a:gd name="connsiteY8" fmla="*/ 691109 h 2292332"/>
                <a:gd name="connsiteX9" fmla="*/ 2251859 w 2254338"/>
                <a:gd name="connsiteY9" fmla="*/ 3156 h 2292332"/>
                <a:gd name="connsiteX10" fmla="*/ 1563905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905" y="3156"/>
                  </a:moveTo>
                  <a:lnTo>
                    <a:pt x="1339992" y="3156"/>
                  </a:lnTo>
                  <a:lnTo>
                    <a:pt x="915024" y="3156"/>
                  </a:lnTo>
                  <a:lnTo>
                    <a:pt x="3156" y="691109"/>
                  </a:lnTo>
                  <a:lnTo>
                    <a:pt x="1563905" y="691109"/>
                  </a:lnTo>
                  <a:lnTo>
                    <a:pt x="1563905" y="2293969"/>
                  </a:lnTo>
                  <a:lnTo>
                    <a:pt x="2251859" y="1382102"/>
                  </a:lnTo>
                  <a:lnTo>
                    <a:pt x="2251859" y="915023"/>
                  </a:lnTo>
                  <a:lnTo>
                    <a:pt x="2251859" y="691109"/>
                  </a:lnTo>
                  <a:lnTo>
                    <a:pt x="2251859" y="3156"/>
                  </a:lnTo>
                  <a:lnTo>
                    <a:pt x="1563905" y="3156"/>
                  </a:lnTo>
                  <a:close/>
                </a:path>
              </a:pathLst>
            </a:custGeom>
            <a:noFill/>
            <a:ln w="6330" cap="flat">
              <a:solidFill>
                <a:srgbClr val="FFFFFF">
                  <a:alpha val="13000"/>
                </a:srgbClr>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430B817-762B-4773-903D-12C636FC06FC}"/>
                </a:ext>
              </a:extLst>
            </p:cNvPr>
            <p:cNvSpPr/>
            <p:nvPr/>
          </p:nvSpPr>
          <p:spPr>
            <a:xfrm>
              <a:off x="10298773" y="3869682"/>
              <a:ext cx="2254338" cy="2292332"/>
            </a:xfrm>
            <a:custGeom>
              <a:avLst/>
              <a:gdLst>
                <a:gd name="connsiteX0" fmla="*/ 1563905 w 2254338"/>
                <a:gd name="connsiteY0" fmla="*/ 3156 h 2292332"/>
                <a:gd name="connsiteX1" fmla="*/ 1339992 w 2254338"/>
                <a:gd name="connsiteY1" fmla="*/ 3156 h 2292332"/>
                <a:gd name="connsiteX2" fmla="*/ 915024 w 2254338"/>
                <a:gd name="connsiteY2" fmla="*/ 3156 h 2292332"/>
                <a:gd name="connsiteX3" fmla="*/ 3156 w 2254338"/>
                <a:gd name="connsiteY3" fmla="*/ 691109 h 2292332"/>
                <a:gd name="connsiteX4" fmla="*/ 1563905 w 2254338"/>
                <a:gd name="connsiteY4" fmla="*/ 691109 h 2292332"/>
                <a:gd name="connsiteX5" fmla="*/ 1563905 w 2254338"/>
                <a:gd name="connsiteY5" fmla="*/ 2293969 h 2292332"/>
                <a:gd name="connsiteX6" fmla="*/ 2251859 w 2254338"/>
                <a:gd name="connsiteY6" fmla="*/ 1382102 h 2292332"/>
                <a:gd name="connsiteX7" fmla="*/ 2251859 w 2254338"/>
                <a:gd name="connsiteY7" fmla="*/ 915023 h 2292332"/>
                <a:gd name="connsiteX8" fmla="*/ 2251859 w 2254338"/>
                <a:gd name="connsiteY8" fmla="*/ 691109 h 2292332"/>
                <a:gd name="connsiteX9" fmla="*/ 2251859 w 2254338"/>
                <a:gd name="connsiteY9" fmla="*/ 3156 h 2292332"/>
                <a:gd name="connsiteX10" fmla="*/ 1563905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905" y="3156"/>
                  </a:moveTo>
                  <a:lnTo>
                    <a:pt x="1339992" y="3156"/>
                  </a:lnTo>
                  <a:lnTo>
                    <a:pt x="915024" y="3156"/>
                  </a:lnTo>
                  <a:lnTo>
                    <a:pt x="3156" y="691109"/>
                  </a:lnTo>
                  <a:lnTo>
                    <a:pt x="1563905" y="691109"/>
                  </a:lnTo>
                  <a:lnTo>
                    <a:pt x="1563905" y="2293969"/>
                  </a:lnTo>
                  <a:lnTo>
                    <a:pt x="2251859" y="1382102"/>
                  </a:lnTo>
                  <a:lnTo>
                    <a:pt x="2251859" y="915023"/>
                  </a:lnTo>
                  <a:lnTo>
                    <a:pt x="2251859" y="691109"/>
                  </a:lnTo>
                  <a:lnTo>
                    <a:pt x="2251859" y="3156"/>
                  </a:lnTo>
                  <a:lnTo>
                    <a:pt x="1563905" y="3156"/>
                  </a:lnTo>
                  <a:close/>
                </a:path>
              </a:pathLst>
            </a:custGeom>
            <a:noFill/>
            <a:ln w="6330" cap="flat">
              <a:solidFill>
                <a:srgbClr val="FFFFFF">
                  <a:alpha val="13000"/>
                </a:srgbClr>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C2EAB1F-E688-416B-8DE3-234ED76202CF}"/>
                </a:ext>
              </a:extLst>
            </p:cNvPr>
            <p:cNvSpPr/>
            <p:nvPr/>
          </p:nvSpPr>
          <p:spPr>
            <a:xfrm>
              <a:off x="12547602" y="2268532"/>
              <a:ext cx="2254338" cy="2292332"/>
            </a:xfrm>
            <a:custGeom>
              <a:avLst/>
              <a:gdLst>
                <a:gd name="connsiteX0" fmla="*/ 1563842 w 2254338"/>
                <a:gd name="connsiteY0" fmla="*/ 3156 h 2292332"/>
                <a:gd name="connsiteX1" fmla="*/ 1339992 w 2254338"/>
                <a:gd name="connsiteY1" fmla="*/ 3156 h 2292332"/>
                <a:gd name="connsiteX2" fmla="*/ 915024 w 2254338"/>
                <a:gd name="connsiteY2" fmla="*/ 3156 h 2292332"/>
                <a:gd name="connsiteX3" fmla="*/ 3156 w 2254338"/>
                <a:gd name="connsiteY3" fmla="*/ 691110 h 2292332"/>
                <a:gd name="connsiteX4" fmla="*/ 1563842 w 2254338"/>
                <a:gd name="connsiteY4" fmla="*/ 691110 h 2292332"/>
                <a:gd name="connsiteX5" fmla="*/ 1563842 w 2254338"/>
                <a:gd name="connsiteY5" fmla="*/ 2293969 h 2292332"/>
                <a:gd name="connsiteX6" fmla="*/ 2251859 w 2254338"/>
                <a:gd name="connsiteY6" fmla="*/ 1382102 h 2292332"/>
                <a:gd name="connsiteX7" fmla="*/ 2251859 w 2254338"/>
                <a:gd name="connsiteY7" fmla="*/ 914960 h 2292332"/>
                <a:gd name="connsiteX8" fmla="*/ 2251859 w 2254338"/>
                <a:gd name="connsiteY8" fmla="*/ 691110 h 2292332"/>
                <a:gd name="connsiteX9" fmla="*/ 2251859 w 2254338"/>
                <a:gd name="connsiteY9" fmla="*/ 3156 h 2292332"/>
                <a:gd name="connsiteX10" fmla="*/ 1563842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842" y="3156"/>
                  </a:moveTo>
                  <a:lnTo>
                    <a:pt x="1339992" y="3156"/>
                  </a:lnTo>
                  <a:lnTo>
                    <a:pt x="915024" y="3156"/>
                  </a:lnTo>
                  <a:lnTo>
                    <a:pt x="3156" y="691110"/>
                  </a:lnTo>
                  <a:lnTo>
                    <a:pt x="1563842" y="691110"/>
                  </a:lnTo>
                  <a:lnTo>
                    <a:pt x="1563842" y="2293969"/>
                  </a:lnTo>
                  <a:lnTo>
                    <a:pt x="2251859" y="1382102"/>
                  </a:lnTo>
                  <a:lnTo>
                    <a:pt x="2251859" y="914960"/>
                  </a:lnTo>
                  <a:lnTo>
                    <a:pt x="2251859" y="691110"/>
                  </a:lnTo>
                  <a:lnTo>
                    <a:pt x="2251859" y="3156"/>
                  </a:lnTo>
                  <a:lnTo>
                    <a:pt x="1563842" y="3156"/>
                  </a:lnTo>
                  <a:close/>
                </a:path>
              </a:pathLst>
            </a:custGeom>
            <a:noFill/>
            <a:ln w="6330" cap="flat">
              <a:solidFill>
                <a:srgbClr val="FFFFFF">
                  <a:alpha val="13000"/>
                </a:srgbClr>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5955E31-3441-4910-BCF3-3E0DE87AF766}"/>
                </a:ext>
              </a:extLst>
            </p:cNvPr>
            <p:cNvSpPr/>
            <p:nvPr/>
          </p:nvSpPr>
          <p:spPr>
            <a:xfrm>
              <a:off x="12545765" y="4557129"/>
              <a:ext cx="2254338" cy="2292332"/>
            </a:xfrm>
            <a:custGeom>
              <a:avLst/>
              <a:gdLst>
                <a:gd name="connsiteX0" fmla="*/ 1563842 w 2254338"/>
                <a:gd name="connsiteY0" fmla="*/ 3156 h 2292332"/>
                <a:gd name="connsiteX1" fmla="*/ 1339928 w 2254338"/>
                <a:gd name="connsiteY1" fmla="*/ 3156 h 2292332"/>
                <a:gd name="connsiteX2" fmla="*/ 914960 w 2254338"/>
                <a:gd name="connsiteY2" fmla="*/ 3156 h 2292332"/>
                <a:gd name="connsiteX3" fmla="*/ 3156 w 2254338"/>
                <a:gd name="connsiteY3" fmla="*/ 691109 h 2292332"/>
                <a:gd name="connsiteX4" fmla="*/ 1563842 w 2254338"/>
                <a:gd name="connsiteY4" fmla="*/ 691109 h 2292332"/>
                <a:gd name="connsiteX5" fmla="*/ 1563842 w 2254338"/>
                <a:gd name="connsiteY5" fmla="*/ 2293969 h 2292332"/>
                <a:gd name="connsiteX6" fmla="*/ 2251795 w 2254338"/>
                <a:gd name="connsiteY6" fmla="*/ 1382102 h 2292332"/>
                <a:gd name="connsiteX7" fmla="*/ 2251795 w 2254338"/>
                <a:gd name="connsiteY7" fmla="*/ 915023 h 2292332"/>
                <a:gd name="connsiteX8" fmla="*/ 2251795 w 2254338"/>
                <a:gd name="connsiteY8" fmla="*/ 691109 h 2292332"/>
                <a:gd name="connsiteX9" fmla="*/ 2251795 w 2254338"/>
                <a:gd name="connsiteY9" fmla="*/ 3156 h 2292332"/>
                <a:gd name="connsiteX10" fmla="*/ 1563842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842" y="3156"/>
                  </a:moveTo>
                  <a:lnTo>
                    <a:pt x="1339928" y="3156"/>
                  </a:lnTo>
                  <a:lnTo>
                    <a:pt x="914960" y="3156"/>
                  </a:lnTo>
                  <a:lnTo>
                    <a:pt x="3156" y="691109"/>
                  </a:lnTo>
                  <a:lnTo>
                    <a:pt x="1563842" y="691109"/>
                  </a:lnTo>
                  <a:lnTo>
                    <a:pt x="1563842" y="2293969"/>
                  </a:lnTo>
                  <a:lnTo>
                    <a:pt x="2251795" y="1382102"/>
                  </a:lnTo>
                  <a:lnTo>
                    <a:pt x="2251795" y="915023"/>
                  </a:lnTo>
                  <a:lnTo>
                    <a:pt x="2251795" y="691109"/>
                  </a:lnTo>
                  <a:lnTo>
                    <a:pt x="2251795" y="3156"/>
                  </a:lnTo>
                  <a:lnTo>
                    <a:pt x="1563842" y="3156"/>
                  </a:lnTo>
                  <a:close/>
                </a:path>
              </a:pathLst>
            </a:custGeom>
            <a:noFill/>
            <a:ln w="6330" cap="flat">
              <a:solidFill>
                <a:srgbClr val="FFFFFF">
                  <a:alpha val="13000"/>
                </a:srgbClr>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CDC6FA0-4F56-4DA7-9C02-FB99572CF8D9}"/>
                </a:ext>
              </a:extLst>
            </p:cNvPr>
            <p:cNvSpPr/>
            <p:nvPr/>
          </p:nvSpPr>
          <p:spPr>
            <a:xfrm>
              <a:off x="3546903" y="4557129"/>
              <a:ext cx="2254338" cy="2292332"/>
            </a:xfrm>
            <a:custGeom>
              <a:avLst/>
              <a:gdLst>
                <a:gd name="connsiteX0" fmla="*/ 3156 w 2254338"/>
                <a:gd name="connsiteY0" fmla="*/ 691109 h 2292332"/>
                <a:gd name="connsiteX1" fmla="*/ 1563906 w 2254338"/>
                <a:gd name="connsiteY1" fmla="*/ 691109 h 2292332"/>
                <a:gd name="connsiteX2" fmla="*/ 1563906 w 2254338"/>
                <a:gd name="connsiteY2" fmla="*/ 2293969 h 2292332"/>
                <a:gd name="connsiteX3" fmla="*/ 2251859 w 2254338"/>
                <a:gd name="connsiteY3" fmla="*/ 1382102 h 2292332"/>
                <a:gd name="connsiteX4" fmla="*/ 2251859 w 2254338"/>
                <a:gd name="connsiteY4" fmla="*/ 915023 h 2292332"/>
                <a:gd name="connsiteX5" fmla="*/ 2251859 w 2254338"/>
                <a:gd name="connsiteY5" fmla="*/ 691109 h 2292332"/>
                <a:gd name="connsiteX6" fmla="*/ 2251859 w 2254338"/>
                <a:gd name="connsiteY6" fmla="*/ 3156 h 2292332"/>
                <a:gd name="connsiteX7" fmla="*/ 1563906 w 2254338"/>
                <a:gd name="connsiteY7" fmla="*/ 3156 h 2292332"/>
                <a:gd name="connsiteX8" fmla="*/ 1339992 w 2254338"/>
                <a:gd name="connsiteY8" fmla="*/ 3156 h 2292332"/>
                <a:gd name="connsiteX9" fmla="*/ 915024 w 2254338"/>
                <a:gd name="connsiteY9" fmla="*/ 3156 h 2292332"/>
                <a:gd name="connsiteX10" fmla="*/ 3156 w 2254338"/>
                <a:gd name="connsiteY10" fmla="*/ 691109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3156" y="691109"/>
                  </a:moveTo>
                  <a:lnTo>
                    <a:pt x="1563906" y="691109"/>
                  </a:lnTo>
                  <a:lnTo>
                    <a:pt x="1563906" y="2293969"/>
                  </a:lnTo>
                  <a:lnTo>
                    <a:pt x="2251859" y="1382102"/>
                  </a:lnTo>
                  <a:lnTo>
                    <a:pt x="2251859" y="915023"/>
                  </a:lnTo>
                  <a:lnTo>
                    <a:pt x="2251859" y="691109"/>
                  </a:lnTo>
                  <a:lnTo>
                    <a:pt x="2251859" y="3156"/>
                  </a:lnTo>
                  <a:lnTo>
                    <a:pt x="1563906" y="3156"/>
                  </a:lnTo>
                  <a:lnTo>
                    <a:pt x="1339992" y="3156"/>
                  </a:lnTo>
                  <a:lnTo>
                    <a:pt x="915024" y="3156"/>
                  </a:lnTo>
                  <a:lnTo>
                    <a:pt x="3156" y="691109"/>
                  </a:lnTo>
                </a:path>
              </a:pathLst>
            </a:custGeom>
            <a:noFill/>
            <a:ln w="6330" cap="flat">
              <a:solidFill>
                <a:srgbClr val="FFFFFF">
                  <a:alpha val="13000"/>
                </a:srgbClr>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F9D2178-05EE-4B9D-B53D-9C66803C4A18}"/>
                </a:ext>
              </a:extLst>
            </p:cNvPr>
            <p:cNvSpPr/>
            <p:nvPr/>
          </p:nvSpPr>
          <p:spPr>
            <a:xfrm>
              <a:off x="8051400" y="10"/>
              <a:ext cx="2254338" cy="2292332"/>
            </a:xfrm>
            <a:custGeom>
              <a:avLst/>
              <a:gdLst>
                <a:gd name="connsiteX0" fmla="*/ 1563842 w 2254338"/>
                <a:gd name="connsiteY0" fmla="*/ 3156 h 2292332"/>
                <a:gd name="connsiteX1" fmla="*/ 1339992 w 2254338"/>
                <a:gd name="connsiteY1" fmla="*/ 3156 h 2292332"/>
                <a:gd name="connsiteX2" fmla="*/ 915024 w 2254338"/>
                <a:gd name="connsiteY2" fmla="*/ 3156 h 2292332"/>
                <a:gd name="connsiteX3" fmla="*/ 3156 w 2254338"/>
                <a:gd name="connsiteY3" fmla="*/ 691109 h 2292332"/>
                <a:gd name="connsiteX4" fmla="*/ 1563842 w 2254338"/>
                <a:gd name="connsiteY4" fmla="*/ 691109 h 2292332"/>
                <a:gd name="connsiteX5" fmla="*/ 1563842 w 2254338"/>
                <a:gd name="connsiteY5" fmla="*/ 2294032 h 2292332"/>
                <a:gd name="connsiteX6" fmla="*/ 2251859 w 2254338"/>
                <a:gd name="connsiteY6" fmla="*/ 1382165 h 2292332"/>
                <a:gd name="connsiteX7" fmla="*/ 2251859 w 2254338"/>
                <a:gd name="connsiteY7" fmla="*/ 915023 h 2292332"/>
                <a:gd name="connsiteX8" fmla="*/ 2251859 w 2254338"/>
                <a:gd name="connsiteY8" fmla="*/ 691109 h 2292332"/>
                <a:gd name="connsiteX9" fmla="*/ 2251859 w 2254338"/>
                <a:gd name="connsiteY9" fmla="*/ 3156 h 2292332"/>
                <a:gd name="connsiteX10" fmla="*/ 1563842 w 2254338"/>
                <a:gd name="connsiteY10" fmla="*/ 3156 h 2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338" h="2292332">
                  <a:moveTo>
                    <a:pt x="1563842" y="3156"/>
                  </a:moveTo>
                  <a:lnTo>
                    <a:pt x="1339992" y="3156"/>
                  </a:lnTo>
                  <a:lnTo>
                    <a:pt x="915024" y="3156"/>
                  </a:lnTo>
                  <a:lnTo>
                    <a:pt x="3156" y="691109"/>
                  </a:lnTo>
                  <a:lnTo>
                    <a:pt x="1563842" y="691109"/>
                  </a:lnTo>
                  <a:lnTo>
                    <a:pt x="1563842" y="2294032"/>
                  </a:lnTo>
                  <a:lnTo>
                    <a:pt x="2251859" y="1382165"/>
                  </a:lnTo>
                  <a:lnTo>
                    <a:pt x="2251859" y="915023"/>
                  </a:lnTo>
                  <a:lnTo>
                    <a:pt x="2251859" y="691109"/>
                  </a:lnTo>
                  <a:lnTo>
                    <a:pt x="2251859" y="3156"/>
                  </a:lnTo>
                  <a:lnTo>
                    <a:pt x="1563842" y="3156"/>
                  </a:lnTo>
                  <a:close/>
                </a:path>
              </a:pathLst>
            </a:custGeom>
            <a:noFill/>
            <a:ln w="6330" cap="flat">
              <a:solidFill>
                <a:srgbClr val="FFFFFF">
                  <a:alpha val="13000"/>
                </a:srgbClr>
              </a:solidFill>
              <a:prstDash val="solid"/>
              <a:miter/>
            </a:ln>
          </p:spPr>
          <p:txBody>
            <a:bodyPr rtlCol="0" anchor="ctr"/>
            <a:lstStyle/>
            <a:p>
              <a:endParaRPr lang="en-US"/>
            </a:p>
          </p:txBody>
        </p:sp>
      </p:grpSp>
      <p:sp>
        <p:nvSpPr>
          <p:cNvPr id="47" name="Graphic 13">
            <a:extLst>
              <a:ext uri="{FF2B5EF4-FFF2-40B4-BE49-F238E27FC236}">
                <a16:creationId xmlns:a16="http://schemas.microsoft.com/office/drawing/2014/main" id="{5C0F0FE5-AE5C-4903-8328-EC1D3C0886C1}"/>
              </a:ext>
            </a:extLst>
          </p:cNvPr>
          <p:cNvSpPr/>
          <p:nvPr userDrawn="1"/>
        </p:nvSpPr>
        <p:spPr>
          <a:xfrm>
            <a:off x="11315700" y="405672"/>
            <a:ext cx="521166" cy="531385"/>
          </a:xfrm>
          <a:custGeom>
            <a:avLst/>
            <a:gdLst>
              <a:gd name="connsiteX0" fmla="*/ 362466 w 521165"/>
              <a:gd name="connsiteY0" fmla="*/ 0 h 531385"/>
              <a:gd name="connsiteX1" fmla="*/ 310503 w 521165"/>
              <a:gd name="connsiteY1" fmla="*/ 0 h 531385"/>
              <a:gd name="connsiteX2" fmla="*/ 211788 w 521165"/>
              <a:gd name="connsiteY2" fmla="*/ 0 h 531385"/>
              <a:gd name="connsiteX3" fmla="*/ 0 w 521165"/>
              <a:gd name="connsiteY3" fmla="*/ 159773 h 531385"/>
              <a:gd name="connsiteX4" fmla="*/ 362466 w 521165"/>
              <a:gd name="connsiteY4" fmla="*/ 159773 h 531385"/>
              <a:gd name="connsiteX5" fmla="*/ 362466 w 521165"/>
              <a:gd name="connsiteY5" fmla="*/ 532049 h 531385"/>
              <a:gd name="connsiteX6" fmla="*/ 522239 w 521165"/>
              <a:gd name="connsiteY6" fmla="*/ 320262 h 531385"/>
              <a:gd name="connsiteX7" fmla="*/ 522239 w 521165"/>
              <a:gd name="connsiteY7" fmla="*/ 211788 h 531385"/>
              <a:gd name="connsiteX8" fmla="*/ 522239 w 521165"/>
              <a:gd name="connsiteY8" fmla="*/ 159773 h 531385"/>
              <a:gd name="connsiteX9" fmla="*/ 522239 w 521165"/>
              <a:gd name="connsiteY9" fmla="*/ 0 h 531385"/>
              <a:gd name="connsiteX10" fmla="*/ 362466 w 521165"/>
              <a:gd name="connsiteY10" fmla="*/ 0 h 53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65" h="531385">
                <a:moveTo>
                  <a:pt x="362466" y="0"/>
                </a:moveTo>
                <a:lnTo>
                  <a:pt x="310503" y="0"/>
                </a:lnTo>
                <a:lnTo>
                  <a:pt x="211788" y="0"/>
                </a:lnTo>
                <a:lnTo>
                  <a:pt x="0" y="159773"/>
                </a:lnTo>
                <a:lnTo>
                  <a:pt x="362466" y="159773"/>
                </a:lnTo>
                <a:lnTo>
                  <a:pt x="362466" y="532049"/>
                </a:lnTo>
                <a:lnTo>
                  <a:pt x="522239" y="320262"/>
                </a:lnTo>
                <a:lnTo>
                  <a:pt x="522239" y="211788"/>
                </a:lnTo>
                <a:lnTo>
                  <a:pt x="522239" y="159773"/>
                </a:lnTo>
                <a:lnTo>
                  <a:pt x="522239" y="0"/>
                </a:lnTo>
                <a:lnTo>
                  <a:pt x="362466" y="0"/>
                </a:lnTo>
                <a:close/>
              </a:path>
            </a:pathLst>
          </a:custGeom>
          <a:solidFill>
            <a:schemeClr val="bg1"/>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1094894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genda2">
    <p:bg>
      <p:bgPr>
        <a:gradFill flip="none" rotWithShape="1">
          <a:gsLst>
            <a:gs pos="100000">
              <a:schemeClr val="accent1"/>
            </a:gs>
            <a:gs pos="30000">
              <a:schemeClr val="accent3"/>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AF5026-B650-4F05-8B77-28EC3F1322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Graphic 18">
            <a:extLst>
              <a:ext uri="{FF2B5EF4-FFF2-40B4-BE49-F238E27FC236}">
                <a16:creationId xmlns:a16="http://schemas.microsoft.com/office/drawing/2014/main" id="{C40430F1-5AB3-4BDA-804A-464C54B218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67096" y="6912168"/>
            <a:ext cx="2402938" cy="1389445"/>
          </a:xfrm>
          <a:prstGeom prst="rect">
            <a:avLst/>
          </a:prstGeom>
        </p:spPr>
      </p:pic>
      <p:sp>
        <p:nvSpPr>
          <p:cNvPr id="7" name="Title Placeholder 1"/>
          <p:cNvSpPr txBox="1">
            <a:spLocks/>
          </p:cNvSpPr>
          <p:nvPr userDrawn="1"/>
        </p:nvSpPr>
        <p:spPr>
          <a:xfrm>
            <a:off x="695400" y="3933056"/>
            <a:ext cx="6530915" cy="9255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kern="1200">
                <a:solidFill>
                  <a:schemeClr val="bg1"/>
                </a:solidFill>
                <a:latin typeface="Arial" panose="020B0604020202020204" pitchFamily="34" charset="0"/>
                <a:ea typeface="+mj-ea"/>
                <a:cs typeface="Arial" panose="020B0604020202020204" pitchFamily="34" charset="0"/>
              </a:defRPr>
            </a:lvl1pPr>
          </a:lstStyle>
          <a:p>
            <a:endParaRPr lang="en-IN" dirty="0">
              <a:solidFill>
                <a:prstClr val="white"/>
              </a:solidFill>
            </a:endParaRPr>
          </a:p>
        </p:txBody>
      </p:sp>
      <p:sp>
        <p:nvSpPr>
          <p:cNvPr id="12" name="Footer Placeholder 4"/>
          <p:cNvSpPr>
            <a:spLocks noGrp="1"/>
          </p:cNvSpPr>
          <p:nvPr>
            <p:ph type="ftr" sz="quarter" idx="3"/>
          </p:nvPr>
        </p:nvSpPr>
        <p:spPr>
          <a:xfrm>
            <a:off x="627964" y="6356350"/>
            <a:ext cx="9725024" cy="365125"/>
          </a:xfrm>
          <a:prstGeom prst="rect">
            <a:avLst/>
          </a:prstGeom>
        </p:spPr>
        <p:txBody>
          <a:bodyPr/>
          <a:lstStyle>
            <a:lvl1pPr algn="l">
              <a:defRPr sz="800">
                <a:solidFill>
                  <a:schemeClr val="bg1"/>
                </a:solidFill>
                <a:latin typeface="Arial" panose="020B0604020202020204" pitchFamily="34" charset="0"/>
                <a:cs typeface="Arial" panose="020B0604020202020204" pitchFamily="34" charset="0"/>
              </a:defRPr>
            </a:lvl1pPr>
          </a:lstStyle>
          <a:p>
            <a:r>
              <a:rPr lang="en-US" dirty="0"/>
              <a:t>© IGT Solutions Pvt. Ltd. | Confidential: Not for Distribution | www.igtsolutions.com</a:t>
            </a:r>
          </a:p>
        </p:txBody>
      </p:sp>
      <p:sp>
        <p:nvSpPr>
          <p:cNvPr id="13" name="Slide Number Placeholder 5"/>
          <p:cNvSpPr>
            <a:spLocks noGrp="1"/>
          </p:cNvSpPr>
          <p:nvPr>
            <p:ph type="sldNum" sz="quarter" idx="4"/>
          </p:nvPr>
        </p:nvSpPr>
        <p:spPr>
          <a:xfrm>
            <a:off x="11379200" y="6331183"/>
            <a:ext cx="406400"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32F3D5A7-E7A9-4A02-B0FC-4F987CA7C555}" type="slidenum">
              <a:rPr lang="en-US" smtClean="0"/>
              <a:pPr/>
              <a:t>‹#›</a:t>
            </a:fld>
            <a:endParaRPr lang="en-US" dirty="0"/>
          </a:p>
        </p:txBody>
      </p:sp>
      <p:sp>
        <p:nvSpPr>
          <p:cNvPr id="2" name="Graphic 13">
            <a:extLst>
              <a:ext uri="{FF2B5EF4-FFF2-40B4-BE49-F238E27FC236}">
                <a16:creationId xmlns:a16="http://schemas.microsoft.com/office/drawing/2014/main" id="{DC72223A-766A-4590-9D3C-DABEF6368DAD}"/>
              </a:ext>
            </a:extLst>
          </p:cNvPr>
          <p:cNvSpPr/>
          <p:nvPr/>
        </p:nvSpPr>
        <p:spPr>
          <a:xfrm>
            <a:off x="11315700" y="405672"/>
            <a:ext cx="521166" cy="531385"/>
          </a:xfrm>
          <a:custGeom>
            <a:avLst/>
            <a:gdLst>
              <a:gd name="connsiteX0" fmla="*/ 362466 w 521165"/>
              <a:gd name="connsiteY0" fmla="*/ 0 h 531385"/>
              <a:gd name="connsiteX1" fmla="*/ 310503 w 521165"/>
              <a:gd name="connsiteY1" fmla="*/ 0 h 531385"/>
              <a:gd name="connsiteX2" fmla="*/ 211788 w 521165"/>
              <a:gd name="connsiteY2" fmla="*/ 0 h 531385"/>
              <a:gd name="connsiteX3" fmla="*/ 0 w 521165"/>
              <a:gd name="connsiteY3" fmla="*/ 159773 h 531385"/>
              <a:gd name="connsiteX4" fmla="*/ 362466 w 521165"/>
              <a:gd name="connsiteY4" fmla="*/ 159773 h 531385"/>
              <a:gd name="connsiteX5" fmla="*/ 362466 w 521165"/>
              <a:gd name="connsiteY5" fmla="*/ 532049 h 531385"/>
              <a:gd name="connsiteX6" fmla="*/ 522239 w 521165"/>
              <a:gd name="connsiteY6" fmla="*/ 320262 h 531385"/>
              <a:gd name="connsiteX7" fmla="*/ 522239 w 521165"/>
              <a:gd name="connsiteY7" fmla="*/ 211788 h 531385"/>
              <a:gd name="connsiteX8" fmla="*/ 522239 w 521165"/>
              <a:gd name="connsiteY8" fmla="*/ 159773 h 531385"/>
              <a:gd name="connsiteX9" fmla="*/ 522239 w 521165"/>
              <a:gd name="connsiteY9" fmla="*/ 0 h 531385"/>
              <a:gd name="connsiteX10" fmla="*/ 362466 w 521165"/>
              <a:gd name="connsiteY10" fmla="*/ 0 h 53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65" h="531385">
                <a:moveTo>
                  <a:pt x="362466" y="0"/>
                </a:moveTo>
                <a:lnTo>
                  <a:pt x="310503" y="0"/>
                </a:lnTo>
                <a:lnTo>
                  <a:pt x="211788" y="0"/>
                </a:lnTo>
                <a:lnTo>
                  <a:pt x="0" y="159773"/>
                </a:lnTo>
                <a:lnTo>
                  <a:pt x="362466" y="159773"/>
                </a:lnTo>
                <a:lnTo>
                  <a:pt x="362466" y="532049"/>
                </a:lnTo>
                <a:lnTo>
                  <a:pt x="522239" y="320262"/>
                </a:lnTo>
                <a:lnTo>
                  <a:pt x="522239" y="211788"/>
                </a:lnTo>
                <a:lnTo>
                  <a:pt x="522239" y="159773"/>
                </a:lnTo>
                <a:lnTo>
                  <a:pt x="522239" y="0"/>
                </a:lnTo>
                <a:lnTo>
                  <a:pt x="362466" y="0"/>
                </a:lnTo>
                <a:close/>
              </a:path>
            </a:pathLst>
          </a:custGeom>
          <a:solidFill>
            <a:schemeClr val="bg1"/>
          </a:solidFill>
          <a:ln w="0" cap="flat">
            <a:noFill/>
            <a:prstDash val="solid"/>
            <a:miter/>
          </a:ln>
        </p:spPr>
        <p:txBody>
          <a:bodyPr rtlCol="0" anchor="ctr"/>
          <a:lstStyle/>
          <a:p>
            <a:endParaRPr lang="en-US"/>
          </a:p>
        </p:txBody>
      </p:sp>
      <p:sp>
        <p:nvSpPr>
          <p:cNvPr id="14" name="Title Placeholder 1">
            <a:extLst>
              <a:ext uri="{FF2B5EF4-FFF2-40B4-BE49-F238E27FC236}">
                <a16:creationId xmlns:a16="http://schemas.microsoft.com/office/drawing/2014/main" id="{331BFFDE-DD98-46E2-889C-53AA9E766F7D}"/>
              </a:ext>
            </a:extLst>
          </p:cNvPr>
          <p:cNvSpPr>
            <a:spLocks noGrp="1"/>
          </p:cNvSpPr>
          <p:nvPr>
            <p:ph type="title"/>
          </p:nvPr>
        </p:nvSpPr>
        <p:spPr>
          <a:xfrm>
            <a:off x="457200" y="2045927"/>
            <a:ext cx="7289800" cy="2812641"/>
          </a:xfrm>
          <a:prstGeom prst="rect">
            <a:avLst/>
          </a:prstGeom>
        </p:spPr>
        <p:txBody>
          <a:bodyPr vert="horz" lIns="0" tIns="0" rIns="0" bIns="0" rtlCol="0" anchor="t">
            <a:noAutofit/>
          </a:bodyPr>
          <a:lstStyle>
            <a:lvl1pPr>
              <a:defRPr lang="en-US" sz="8000" b="1" kern="1200" dirty="0">
                <a:solidFill>
                  <a:schemeClr val="bg1"/>
                </a:solidFill>
                <a:latin typeface="Arial" panose="020B0604020202020204" pitchFamily="34" charset="0"/>
                <a:ea typeface="+mj-ea"/>
                <a:cs typeface="Arial" panose="020B0604020202020204" pitchFamily="34" charset="0"/>
              </a:defRPr>
            </a:lvl1pPr>
          </a:lstStyle>
          <a:p>
            <a:pPr lvl="0" algn="l" defTabSz="914400" rtl="0" eaLnBrk="1" latinLnBrk="0" hangingPunct="1">
              <a:lnSpc>
                <a:spcPct val="90000"/>
              </a:lnSpc>
              <a:spcBef>
                <a:spcPct val="0"/>
              </a:spcBef>
              <a:buNone/>
            </a:pPr>
            <a:r>
              <a:rPr lang="en-US" dirty="0"/>
              <a:t>Click</a:t>
            </a:r>
          </a:p>
        </p:txBody>
      </p:sp>
    </p:spTree>
    <p:extLst>
      <p:ext uri="{BB962C8B-B14F-4D97-AF65-F5344CB8AC3E}">
        <p14:creationId xmlns:p14="http://schemas.microsoft.com/office/powerpoint/2010/main" val="36320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Agenda-light">
    <p:bg>
      <p:bgPr>
        <a:gradFill flip="none" rotWithShape="1">
          <a:gsLst>
            <a:gs pos="100000">
              <a:schemeClr val="bg1">
                <a:lumMod val="85000"/>
              </a:schemeClr>
            </a:gs>
            <a:gs pos="30000">
              <a:schemeClr val="bg1"/>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81DFE6-A271-4E00-A69D-F5D520E765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Graphic 18">
            <a:extLst>
              <a:ext uri="{FF2B5EF4-FFF2-40B4-BE49-F238E27FC236}">
                <a16:creationId xmlns:a16="http://schemas.microsoft.com/office/drawing/2014/main" id="{C40430F1-5AB3-4BDA-804A-464C54B218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67096" y="6912168"/>
            <a:ext cx="2402938" cy="1389445"/>
          </a:xfrm>
          <a:prstGeom prst="rect">
            <a:avLst/>
          </a:prstGeom>
        </p:spPr>
      </p:pic>
      <p:sp>
        <p:nvSpPr>
          <p:cNvPr id="7" name="Title Placeholder 1"/>
          <p:cNvSpPr txBox="1">
            <a:spLocks/>
          </p:cNvSpPr>
          <p:nvPr userDrawn="1"/>
        </p:nvSpPr>
        <p:spPr>
          <a:xfrm>
            <a:off x="695400" y="3933056"/>
            <a:ext cx="6530915" cy="9255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kern="1200">
                <a:solidFill>
                  <a:schemeClr val="bg1"/>
                </a:solidFill>
                <a:latin typeface="Arial" panose="020B0604020202020204" pitchFamily="34" charset="0"/>
                <a:ea typeface="+mj-ea"/>
                <a:cs typeface="Arial" panose="020B0604020202020204" pitchFamily="34" charset="0"/>
              </a:defRPr>
            </a:lvl1pPr>
          </a:lstStyle>
          <a:p>
            <a:endParaRPr lang="en-IN" dirty="0">
              <a:solidFill>
                <a:prstClr val="white"/>
              </a:solidFill>
            </a:endParaRPr>
          </a:p>
        </p:txBody>
      </p:sp>
      <p:sp>
        <p:nvSpPr>
          <p:cNvPr id="12" name="Footer Placeholder 4"/>
          <p:cNvSpPr>
            <a:spLocks noGrp="1"/>
          </p:cNvSpPr>
          <p:nvPr>
            <p:ph type="ftr" sz="quarter" idx="3"/>
          </p:nvPr>
        </p:nvSpPr>
        <p:spPr>
          <a:xfrm>
            <a:off x="627964" y="6356350"/>
            <a:ext cx="9725024" cy="365125"/>
          </a:xfrm>
          <a:prstGeom prst="rect">
            <a:avLst/>
          </a:prstGeom>
        </p:spPr>
        <p:txBody>
          <a:bodyPr/>
          <a:lstStyle>
            <a:lvl1pPr algn="l">
              <a:defRPr sz="800">
                <a:solidFill>
                  <a:schemeClr val="bg1"/>
                </a:solidFill>
                <a:latin typeface="Arial" panose="020B0604020202020204" pitchFamily="34" charset="0"/>
                <a:cs typeface="Arial" panose="020B0604020202020204" pitchFamily="34" charset="0"/>
              </a:defRPr>
            </a:lvl1pPr>
          </a:lstStyle>
          <a:p>
            <a:r>
              <a:rPr lang="en-US" dirty="0"/>
              <a:t>© IGT Solutions Pvt. Ltd. | Confidential: Not for Distribution | www.igtsolutions.com</a:t>
            </a:r>
          </a:p>
        </p:txBody>
      </p:sp>
      <p:sp>
        <p:nvSpPr>
          <p:cNvPr id="13" name="Slide Number Placeholder 5"/>
          <p:cNvSpPr>
            <a:spLocks noGrp="1"/>
          </p:cNvSpPr>
          <p:nvPr>
            <p:ph type="sldNum" sz="quarter" idx="4"/>
          </p:nvPr>
        </p:nvSpPr>
        <p:spPr>
          <a:xfrm>
            <a:off x="11379200" y="6331183"/>
            <a:ext cx="406400"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32F3D5A7-E7A9-4A02-B0FC-4F987CA7C555}" type="slidenum">
              <a:rPr lang="en-US" smtClean="0"/>
              <a:pPr/>
              <a:t>‹#›</a:t>
            </a:fld>
            <a:endParaRPr lang="en-US" dirty="0"/>
          </a:p>
        </p:txBody>
      </p:sp>
      <p:sp>
        <p:nvSpPr>
          <p:cNvPr id="20" name="Title Placeholder 1">
            <a:extLst>
              <a:ext uri="{FF2B5EF4-FFF2-40B4-BE49-F238E27FC236}">
                <a16:creationId xmlns:a16="http://schemas.microsoft.com/office/drawing/2014/main" id="{8E53B035-7A07-4E98-8FAA-2773C6DDF241}"/>
              </a:ext>
            </a:extLst>
          </p:cNvPr>
          <p:cNvSpPr>
            <a:spLocks noGrp="1"/>
          </p:cNvSpPr>
          <p:nvPr>
            <p:ph type="title"/>
          </p:nvPr>
        </p:nvSpPr>
        <p:spPr>
          <a:xfrm>
            <a:off x="457200" y="2045927"/>
            <a:ext cx="7289800" cy="2812641"/>
          </a:xfrm>
          <a:prstGeom prst="rect">
            <a:avLst/>
          </a:prstGeom>
        </p:spPr>
        <p:txBody>
          <a:bodyPr vert="horz" lIns="0" tIns="0" rIns="0" bIns="0" rtlCol="0" anchor="t">
            <a:noAutofit/>
          </a:bodyPr>
          <a:lstStyle>
            <a:lvl1pPr>
              <a:defRPr lang="en-US" sz="8000" b="1"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pPr lvl="0" algn="l" defTabSz="914400" rtl="0" eaLnBrk="1" latinLnBrk="0" hangingPunct="1">
              <a:lnSpc>
                <a:spcPct val="90000"/>
              </a:lnSpc>
              <a:spcBef>
                <a:spcPct val="0"/>
              </a:spcBef>
              <a:buNone/>
            </a:pPr>
            <a:r>
              <a:rPr lang="en-US" dirty="0"/>
              <a:t>Click</a:t>
            </a:r>
          </a:p>
        </p:txBody>
      </p:sp>
      <p:pic>
        <p:nvPicPr>
          <p:cNvPr id="4" name="Graphic 3">
            <a:extLst>
              <a:ext uri="{FF2B5EF4-FFF2-40B4-BE49-F238E27FC236}">
                <a16:creationId xmlns:a16="http://schemas.microsoft.com/office/drawing/2014/main" id="{524973CF-4183-4607-A842-7BE1050AC95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99795" y="4249853"/>
            <a:ext cx="7677929" cy="2646247"/>
          </a:xfrm>
          <a:prstGeom prst="rect">
            <a:avLst/>
          </a:prstGeom>
        </p:spPr>
      </p:pic>
    </p:spTree>
    <p:extLst>
      <p:ext uri="{BB962C8B-B14F-4D97-AF65-F5344CB8AC3E}">
        <p14:creationId xmlns:p14="http://schemas.microsoft.com/office/powerpoint/2010/main" val="2527913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White bg with logo footer" userDrawn="1">
  <p:cSld name="1_White bg with logo footer">
    <p:spTree>
      <p:nvGrpSpPr>
        <p:cNvPr id="1" name="Shape 147"/>
        <p:cNvGrpSpPr/>
        <p:nvPr/>
      </p:nvGrpSpPr>
      <p:grpSpPr>
        <a:xfrm>
          <a:off x="0" y="0"/>
          <a:ext cx="0" cy="0"/>
          <a:chOff x="0" y="0"/>
          <a:chExt cx="0" cy="0"/>
        </a:xfrm>
      </p:grpSpPr>
      <p:sp>
        <p:nvSpPr>
          <p:cNvPr id="2" name="Title 2">
            <a:extLst>
              <a:ext uri="{FF2B5EF4-FFF2-40B4-BE49-F238E27FC236}">
                <a16:creationId xmlns:a16="http://schemas.microsoft.com/office/drawing/2014/main" id="{C6771D78-AEAD-4361-A21F-530D134455A7}"/>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6" name="Picture Placeholder 15">
            <a:extLst>
              <a:ext uri="{FF2B5EF4-FFF2-40B4-BE49-F238E27FC236}">
                <a16:creationId xmlns:a16="http://schemas.microsoft.com/office/drawing/2014/main" id="{C541CA51-715C-4552-9066-63A8D8DEC900}"/>
              </a:ext>
            </a:extLst>
          </p:cNvPr>
          <p:cNvSpPr>
            <a:spLocks noGrp="1"/>
          </p:cNvSpPr>
          <p:nvPr>
            <p:ph type="pic" sz="quarter" idx="10"/>
          </p:nvPr>
        </p:nvSpPr>
        <p:spPr>
          <a:xfrm>
            <a:off x="705454" y="1426995"/>
            <a:ext cx="2155971" cy="1047077"/>
          </a:xfrm>
        </p:spPr>
        <p:txBody>
          <a:bodyPr anchor="ctr">
            <a:normAutofit/>
          </a:bodyPr>
          <a:lstStyle>
            <a:lvl1pPr marL="0" indent="0" algn="ctr">
              <a:buNone/>
              <a:defRPr sz="1400"/>
            </a:lvl1pPr>
          </a:lstStyle>
          <a:p>
            <a:endParaRPr lang="en-US" dirty="0"/>
          </a:p>
        </p:txBody>
      </p:sp>
      <p:sp>
        <p:nvSpPr>
          <p:cNvPr id="17" name="Picture Placeholder 15">
            <a:extLst>
              <a:ext uri="{FF2B5EF4-FFF2-40B4-BE49-F238E27FC236}">
                <a16:creationId xmlns:a16="http://schemas.microsoft.com/office/drawing/2014/main" id="{5D319E87-9966-477C-87BA-6B5FFEB54029}"/>
              </a:ext>
            </a:extLst>
          </p:cNvPr>
          <p:cNvSpPr>
            <a:spLocks noGrp="1"/>
          </p:cNvSpPr>
          <p:nvPr>
            <p:ph type="pic" sz="quarter" idx="11"/>
          </p:nvPr>
        </p:nvSpPr>
        <p:spPr>
          <a:xfrm>
            <a:off x="3558933" y="1426995"/>
            <a:ext cx="2155971" cy="1047077"/>
          </a:xfrm>
        </p:spPr>
        <p:txBody>
          <a:bodyPr anchor="ctr">
            <a:normAutofit/>
          </a:bodyPr>
          <a:lstStyle>
            <a:lvl1pPr marL="0" indent="0" algn="ctr">
              <a:buNone/>
              <a:defRPr sz="1400"/>
            </a:lvl1pPr>
          </a:lstStyle>
          <a:p>
            <a:endParaRPr lang="en-US"/>
          </a:p>
        </p:txBody>
      </p:sp>
      <p:sp>
        <p:nvSpPr>
          <p:cNvPr id="18" name="Picture Placeholder 15">
            <a:extLst>
              <a:ext uri="{FF2B5EF4-FFF2-40B4-BE49-F238E27FC236}">
                <a16:creationId xmlns:a16="http://schemas.microsoft.com/office/drawing/2014/main" id="{340C2B63-4642-4EFF-96DA-95A5DAD1E0F6}"/>
              </a:ext>
            </a:extLst>
          </p:cNvPr>
          <p:cNvSpPr>
            <a:spLocks noGrp="1"/>
          </p:cNvSpPr>
          <p:nvPr>
            <p:ph type="pic" sz="quarter" idx="12"/>
          </p:nvPr>
        </p:nvSpPr>
        <p:spPr>
          <a:xfrm>
            <a:off x="6398083" y="1426995"/>
            <a:ext cx="2155971" cy="1047077"/>
          </a:xfrm>
        </p:spPr>
        <p:txBody>
          <a:bodyPr anchor="ctr">
            <a:normAutofit/>
          </a:bodyPr>
          <a:lstStyle>
            <a:lvl1pPr marL="0" indent="0" algn="ctr">
              <a:buNone/>
              <a:defRPr sz="1400"/>
            </a:lvl1pPr>
          </a:lstStyle>
          <a:p>
            <a:endParaRPr lang="en-US"/>
          </a:p>
        </p:txBody>
      </p:sp>
      <p:sp>
        <p:nvSpPr>
          <p:cNvPr id="19" name="Picture Placeholder 15">
            <a:extLst>
              <a:ext uri="{FF2B5EF4-FFF2-40B4-BE49-F238E27FC236}">
                <a16:creationId xmlns:a16="http://schemas.microsoft.com/office/drawing/2014/main" id="{EB5ABD6F-C496-4A8F-BE81-07A8BF8A7CD4}"/>
              </a:ext>
            </a:extLst>
          </p:cNvPr>
          <p:cNvSpPr>
            <a:spLocks noGrp="1"/>
          </p:cNvSpPr>
          <p:nvPr>
            <p:ph type="pic" sz="quarter" idx="13"/>
          </p:nvPr>
        </p:nvSpPr>
        <p:spPr>
          <a:xfrm>
            <a:off x="9251433" y="1426995"/>
            <a:ext cx="2155971" cy="1047077"/>
          </a:xfrm>
        </p:spPr>
        <p:txBody>
          <a:bodyPr anchor="ctr">
            <a:normAutofit/>
          </a:bodyPr>
          <a:lstStyle>
            <a:lvl1pPr marL="0" indent="0" algn="ctr">
              <a:buNone/>
              <a:defRPr sz="1400"/>
            </a:lvl1pPr>
          </a:lstStyle>
          <a:p>
            <a:endParaRPr lang="en-US"/>
          </a:p>
        </p:txBody>
      </p:sp>
      <p:sp>
        <p:nvSpPr>
          <p:cNvPr id="20" name="Picture Placeholder 15">
            <a:extLst>
              <a:ext uri="{FF2B5EF4-FFF2-40B4-BE49-F238E27FC236}">
                <a16:creationId xmlns:a16="http://schemas.microsoft.com/office/drawing/2014/main" id="{460119C8-74CB-4A67-AB45-EF80C3DF620C}"/>
              </a:ext>
            </a:extLst>
          </p:cNvPr>
          <p:cNvSpPr>
            <a:spLocks noGrp="1"/>
          </p:cNvSpPr>
          <p:nvPr>
            <p:ph type="pic" sz="quarter" idx="14"/>
          </p:nvPr>
        </p:nvSpPr>
        <p:spPr>
          <a:xfrm>
            <a:off x="705348" y="3128446"/>
            <a:ext cx="2155971" cy="1047077"/>
          </a:xfrm>
        </p:spPr>
        <p:txBody>
          <a:bodyPr anchor="ctr">
            <a:normAutofit/>
          </a:bodyPr>
          <a:lstStyle>
            <a:lvl1pPr marL="0" indent="0" algn="ctr">
              <a:buNone/>
              <a:defRPr sz="1400"/>
            </a:lvl1pPr>
          </a:lstStyle>
          <a:p>
            <a:endParaRPr lang="en-US"/>
          </a:p>
        </p:txBody>
      </p:sp>
      <p:sp>
        <p:nvSpPr>
          <p:cNvPr id="21" name="Picture Placeholder 15">
            <a:extLst>
              <a:ext uri="{FF2B5EF4-FFF2-40B4-BE49-F238E27FC236}">
                <a16:creationId xmlns:a16="http://schemas.microsoft.com/office/drawing/2014/main" id="{930B906B-79F6-49D8-AA31-2B9376057C50}"/>
              </a:ext>
            </a:extLst>
          </p:cNvPr>
          <p:cNvSpPr>
            <a:spLocks noGrp="1"/>
          </p:cNvSpPr>
          <p:nvPr>
            <p:ph type="pic" sz="quarter" idx="15"/>
          </p:nvPr>
        </p:nvSpPr>
        <p:spPr>
          <a:xfrm>
            <a:off x="3558933" y="3128446"/>
            <a:ext cx="2155971" cy="1047077"/>
          </a:xfrm>
        </p:spPr>
        <p:txBody>
          <a:bodyPr anchor="ctr">
            <a:normAutofit/>
          </a:bodyPr>
          <a:lstStyle>
            <a:lvl1pPr marL="0" indent="0" algn="ctr">
              <a:buNone/>
              <a:defRPr sz="1400"/>
            </a:lvl1pPr>
          </a:lstStyle>
          <a:p>
            <a:endParaRPr lang="en-US"/>
          </a:p>
        </p:txBody>
      </p:sp>
      <p:sp>
        <p:nvSpPr>
          <p:cNvPr id="22" name="Picture Placeholder 15">
            <a:extLst>
              <a:ext uri="{FF2B5EF4-FFF2-40B4-BE49-F238E27FC236}">
                <a16:creationId xmlns:a16="http://schemas.microsoft.com/office/drawing/2014/main" id="{81690A45-F99D-4684-A5F5-8051C6499C8E}"/>
              </a:ext>
            </a:extLst>
          </p:cNvPr>
          <p:cNvSpPr>
            <a:spLocks noGrp="1"/>
          </p:cNvSpPr>
          <p:nvPr>
            <p:ph type="pic" sz="quarter" idx="16"/>
          </p:nvPr>
        </p:nvSpPr>
        <p:spPr>
          <a:xfrm>
            <a:off x="6398083" y="3128446"/>
            <a:ext cx="2155971" cy="1047077"/>
          </a:xfrm>
        </p:spPr>
        <p:txBody>
          <a:bodyPr anchor="ctr">
            <a:normAutofit/>
          </a:bodyPr>
          <a:lstStyle>
            <a:lvl1pPr marL="0" indent="0" algn="ctr">
              <a:buNone/>
              <a:defRPr sz="1400"/>
            </a:lvl1pPr>
          </a:lstStyle>
          <a:p>
            <a:endParaRPr lang="en-US"/>
          </a:p>
        </p:txBody>
      </p:sp>
      <p:sp>
        <p:nvSpPr>
          <p:cNvPr id="23" name="Picture Placeholder 15">
            <a:extLst>
              <a:ext uri="{FF2B5EF4-FFF2-40B4-BE49-F238E27FC236}">
                <a16:creationId xmlns:a16="http://schemas.microsoft.com/office/drawing/2014/main" id="{75D5B818-BE6A-4CA2-AE14-7E92C67AC360}"/>
              </a:ext>
            </a:extLst>
          </p:cNvPr>
          <p:cNvSpPr>
            <a:spLocks noGrp="1"/>
          </p:cNvSpPr>
          <p:nvPr>
            <p:ph type="pic" sz="quarter" idx="17"/>
          </p:nvPr>
        </p:nvSpPr>
        <p:spPr>
          <a:xfrm>
            <a:off x="9251433" y="3128446"/>
            <a:ext cx="2155971" cy="1047077"/>
          </a:xfrm>
        </p:spPr>
        <p:txBody>
          <a:bodyPr anchor="ctr">
            <a:normAutofit/>
          </a:bodyPr>
          <a:lstStyle>
            <a:lvl1pPr marL="0" indent="0" algn="ctr">
              <a:buNone/>
              <a:defRPr sz="1400"/>
            </a:lvl1pPr>
          </a:lstStyle>
          <a:p>
            <a:endParaRPr lang="en-US"/>
          </a:p>
        </p:txBody>
      </p:sp>
      <p:sp>
        <p:nvSpPr>
          <p:cNvPr id="24" name="Picture Placeholder 15">
            <a:extLst>
              <a:ext uri="{FF2B5EF4-FFF2-40B4-BE49-F238E27FC236}">
                <a16:creationId xmlns:a16="http://schemas.microsoft.com/office/drawing/2014/main" id="{6DD6314F-CC28-48AC-9ACA-69BD8A5ED638}"/>
              </a:ext>
            </a:extLst>
          </p:cNvPr>
          <p:cNvSpPr>
            <a:spLocks noGrp="1"/>
          </p:cNvSpPr>
          <p:nvPr>
            <p:ph type="pic" sz="quarter" idx="18"/>
          </p:nvPr>
        </p:nvSpPr>
        <p:spPr>
          <a:xfrm>
            <a:off x="708619" y="4829889"/>
            <a:ext cx="2155971" cy="1047077"/>
          </a:xfrm>
        </p:spPr>
        <p:txBody>
          <a:bodyPr anchor="ctr">
            <a:normAutofit/>
          </a:bodyPr>
          <a:lstStyle>
            <a:lvl1pPr marL="0" indent="0" algn="ctr">
              <a:buNone/>
              <a:defRPr sz="1400"/>
            </a:lvl1pPr>
          </a:lstStyle>
          <a:p>
            <a:endParaRPr lang="en-US"/>
          </a:p>
        </p:txBody>
      </p:sp>
      <p:sp>
        <p:nvSpPr>
          <p:cNvPr id="25" name="Picture Placeholder 15">
            <a:extLst>
              <a:ext uri="{FF2B5EF4-FFF2-40B4-BE49-F238E27FC236}">
                <a16:creationId xmlns:a16="http://schemas.microsoft.com/office/drawing/2014/main" id="{202C9028-7A6A-46F3-9593-CD09FCA10B52}"/>
              </a:ext>
            </a:extLst>
          </p:cNvPr>
          <p:cNvSpPr>
            <a:spLocks noGrp="1"/>
          </p:cNvSpPr>
          <p:nvPr>
            <p:ph type="pic" sz="quarter" idx="19"/>
          </p:nvPr>
        </p:nvSpPr>
        <p:spPr>
          <a:xfrm>
            <a:off x="3558933" y="4829889"/>
            <a:ext cx="2155971" cy="1047077"/>
          </a:xfrm>
        </p:spPr>
        <p:txBody>
          <a:bodyPr anchor="ctr">
            <a:normAutofit/>
          </a:bodyPr>
          <a:lstStyle>
            <a:lvl1pPr marL="0" indent="0" algn="ctr">
              <a:buNone/>
              <a:defRPr sz="1400"/>
            </a:lvl1pPr>
          </a:lstStyle>
          <a:p>
            <a:endParaRPr lang="en-US"/>
          </a:p>
        </p:txBody>
      </p:sp>
      <p:sp>
        <p:nvSpPr>
          <p:cNvPr id="26" name="Picture Placeholder 15">
            <a:extLst>
              <a:ext uri="{FF2B5EF4-FFF2-40B4-BE49-F238E27FC236}">
                <a16:creationId xmlns:a16="http://schemas.microsoft.com/office/drawing/2014/main" id="{96BE62CF-FFE2-4578-AAF9-1400845F70C9}"/>
              </a:ext>
            </a:extLst>
          </p:cNvPr>
          <p:cNvSpPr>
            <a:spLocks noGrp="1"/>
          </p:cNvSpPr>
          <p:nvPr>
            <p:ph type="pic" sz="quarter" idx="20"/>
          </p:nvPr>
        </p:nvSpPr>
        <p:spPr>
          <a:xfrm>
            <a:off x="6398083" y="4829889"/>
            <a:ext cx="2155971" cy="1047077"/>
          </a:xfrm>
        </p:spPr>
        <p:txBody>
          <a:bodyPr anchor="ctr">
            <a:normAutofit/>
          </a:bodyPr>
          <a:lstStyle>
            <a:lvl1pPr marL="0" indent="0" algn="ctr">
              <a:buNone/>
              <a:defRPr sz="1400"/>
            </a:lvl1pPr>
          </a:lstStyle>
          <a:p>
            <a:endParaRPr lang="en-US"/>
          </a:p>
        </p:txBody>
      </p:sp>
      <p:sp>
        <p:nvSpPr>
          <p:cNvPr id="27" name="Picture Placeholder 15">
            <a:extLst>
              <a:ext uri="{FF2B5EF4-FFF2-40B4-BE49-F238E27FC236}">
                <a16:creationId xmlns:a16="http://schemas.microsoft.com/office/drawing/2014/main" id="{2B8F5309-9A97-4E75-880C-0D42F4D5A162}"/>
              </a:ext>
            </a:extLst>
          </p:cNvPr>
          <p:cNvSpPr>
            <a:spLocks noGrp="1"/>
          </p:cNvSpPr>
          <p:nvPr>
            <p:ph type="pic" sz="quarter" idx="21"/>
          </p:nvPr>
        </p:nvSpPr>
        <p:spPr>
          <a:xfrm>
            <a:off x="9251433" y="4829889"/>
            <a:ext cx="2155971" cy="1047077"/>
          </a:xfrm>
        </p:spPr>
        <p:txBody>
          <a:bodyPr anchor="ctr">
            <a:normAutofit/>
          </a:bodyPr>
          <a:lstStyle>
            <a:lvl1pPr marL="0" indent="0" algn="ctr">
              <a:buNone/>
              <a:defRPr sz="1400"/>
            </a:lvl1pPr>
          </a:lstStyle>
          <a:p>
            <a:endParaRPr lang="en-US"/>
          </a:p>
        </p:txBody>
      </p:sp>
    </p:spTree>
    <p:extLst>
      <p:ext uri="{BB962C8B-B14F-4D97-AF65-F5344CB8AC3E}">
        <p14:creationId xmlns:p14="http://schemas.microsoft.com/office/powerpoint/2010/main" val="39876252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Picture Placeholder 4"/>
          <p:cNvSpPr>
            <a:spLocks noGrp="1" noChangeAspect="1"/>
          </p:cNvSpPr>
          <p:nvPr>
            <p:ph type="pic" idx="10"/>
          </p:nvPr>
        </p:nvSpPr>
        <p:spPr>
          <a:xfrm>
            <a:off x="8384877" y="1495303"/>
            <a:ext cx="2834743" cy="5374257"/>
          </a:xfrm>
          <a:custGeom>
            <a:avLst/>
            <a:gdLst>
              <a:gd name="connsiteX0" fmla="*/ 0 w 4252115"/>
              <a:gd name="connsiteY0" fmla="*/ 0 h 8061385"/>
              <a:gd name="connsiteX1" fmla="*/ 4252115 w 4252115"/>
              <a:gd name="connsiteY1" fmla="*/ 0 h 8061385"/>
              <a:gd name="connsiteX2" fmla="*/ 4252115 w 4252115"/>
              <a:gd name="connsiteY2" fmla="*/ 8061385 h 8061385"/>
              <a:gd name="connsiteX3" fmla="*/ 0 w 4252115"/>
              <a:gd name="connsiteY3" fmla="*/ 8061385 h 8061385"/>
            </a:gdLst>
            <a:ahLst/>
            <a:cxnLst>
              <a:cxn ang="0">
                <a:pos x="connsiteX0" y="connsiteY0"/>
              </a:cxn>
              <a:cxn ang="0">
                <a:pos x="connsiteX1" y="connsiteY1"/>
              </a:cxn>
              <a:cxn ang="0">
                <a:pos x="connsiteX2" y="connsiteY2"/>
              </a:cxn>
              <a:cxn ang="0">
                <a:pos x="connsiteX3" y="connsiteY3"/>
              </a:cxn>
            </a:cxnLst>
            <a:rect l="l" t="t" r="r" b="b"/>
            <a:pathLst>
              <a:path w="4252115" h="8061385">
                <a:moveTo>
                  <a:pt x="0" y="0"/>
                </a:moveTo>
                <a:lnTo>
                  <a:pt x="4252115" y="0"/>
                </a:lnTo>
                <a:lnTo>
                  <a:pt x="4252115" y="8061385"/>
                </a:lnTo>
                <a:lnTo>
                  <a:pt x="0" y="8061385"/>
                </a:lnTo>
                <a:close/>
              </a:path>
            </a:pathLst>
          </a:custGeom>
          <a:noFill/>
          <a:effectLst/>
        </p:spPr>
        <p:txBody>
          <a:bodyPr wrap="square" anchor="t">
            <a:noAutofit/>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dirty="0"/>
              <a:t>Click icon to add picture</a:t>
            </a:r>
          </a:p>
        </p:txBody>
      </p:sp>
    </p:spTree>
    <p:extLst>
      <p:ext uri="{BB962C8B-B14F-4D97-AF65-F5344CB8AC3E}">
        <p14:creationId xmlns:p14="http://schemas.microsoft.com/office/powerpoint/2010/main" val="16826203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grpId="0" nodeType="withEffect" p14:presetBounceEnd="58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8000">
                                          <p:cBhvr additive="base">
                                            <p:cTn id="7" dur="1200" fill="hold"/>
                                            <p:tgtEl>
                                              <p:spTgt spid="5"/>
                                            </p:tgtEl>
                                            <p:attrNameLst>
                                              <p:attrName>ppt_x</p:attrName>
                                            </p:attrNameLst>
                                          </p:cBhvr>
                                          <p:tavLst>
                                            <p:tav tm="0">
                                              <p:val>
                                                <p:strVal val="#ppt_x"/>
                                              </p:val>
                                            </p:tav>
                                            <p:tav tm="100000">
                                              <p:val>
                                                <p:strVal val="#ppt_x"/>
                                              </p:val>
                                            </p:tav>
                                          </p:tavLst>
                                        </p:anim>
                                        <p:anim calcmode="lin" valueType="num" p14:bounceEnd="58000">
                                          <p:cBhvr additive="base">
                                            <p:cTn id="8" dur="12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00" fill="hold"/>
                                            <p:tgtEl>
                                              <p:spTgt spid="5"/>
                                            </p:tgtEl>
                                            <p:attrNameLst>
                                              <p:attrName>ppt_x</p:attrName>
                                            </p:attrNameLst>
                                          </p:cBhvr>
                                          <p:tavLst>
                                            <p:tav tm="0">
                                              <p:val>
                                                <p:strVal val="#ppt_x"/>
                                              </p:val>
                                            </p:tav>
                                            <p:tav tm="100000">
                                              <p:val>
                                                <p:strVal val="#ppt_x"/>
                                              </p:val>
                                            </p:tav>
                                          </p:tavLst>
                                        </p:anim>
                                        <p:anim calcmode="lin" valueType="num">
                                          <p:cBhvr additive="base">
                                            <p:cTn id="8" dur="12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1" name="Picture Placeholder 10"/>
          <p:cNvSpPr>
            <a:spLocks noGrp="1" noChangeAspect="1"/>
          </p:cNvSpPr>
          <p:nvPr>
            <p:ph type="pic" idx="10"/>
          </p:nvPr>
        </p:nvSpPr>
        <p:spPr>
          <a:xfrm>
            <a:off x="826447" y="1937983"/>
            <a:ext cx="3252235" cy="2820539"/>
          </a:xfrm>
          <a:custGeom>
            <a:avLst/>
            <a:gdLst>
              <a:gd name="connsiteX0" fmla="*/ 327435 w 4878352"/>
              <a:gd name="connsiteY0" fmla="*/ 0 h 4230809"/>
              <a:gd name="connsiteX1" fmla="*/ 4550917 w 4878352"/>
              <a:gd name="connsiteY1" fmla="*/ 0 h 4230809"/>
              <a:gd name="connsiteX2" fmla="*/ 4878352 w 4878352"/>
              <a:gd name="connsiteY2" fmla="*/ 327435 h 4230809"/>
              <a:gd name="connsiteX3" fmla="*/ 4878352 w 4878352"/>
              <a:gd name="connsiteY3" fmla="*/ 4230809 h 4230809"/>
              <a:gd name="connsiteX4" fmla="*/ 0 w 4878352"/>
              <a:gd name="connsiteY4" fmla="*/ 4230809 h 4230809"/>
              <a:gd name="connsiteX5" fmla="*/ 0 w 4878352"/>
              <a:gd name="connsiteY5" fmla="*/ 327435 h 4230809"/>
              <a:gd name="connsiteX6" fmla="*/ 327435 w 4878352"/>
              <a:gd name="connsiteY6" fmla="*/ 0 h 423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8352" h="4230809">
                <a:moveTo>
                  <a:pt x="327435" y="0"/>
                </a:moveTo>
                <a:lnTo>
                  <a:pt x="4550917" y="0"/>
                </a:lnTo>
                <a:cubicBezTo>
                  <a:pt x="4731754" y="0"/>
                  <a:pt x="4878352" y="146598"/>
                  <a:pt x="4878352" y="327435"/>
                </a:cubicBezTo>
                <a:lnTo>
                  <a:pt x="4878352" y="4230809"/>
                </a:lnTo>
                <a:lnTo>
                  <a:pt x="0" y="4230809"/>
                </a:lnTo>
                <a:lnTo>
                  <a:pt x="0" y="327435"/>
                </a:lnTo>
                <a:cubicBezTo>
                  <a:pt x="0" y="146598"/>
                  <a:pt x="146598" y="0"/>
                  <a:pt x="327435" y="0"/>
                </a:cubicBezTo>
                <a:close/>
              </a:path>
            </a:pathLst>
          </a:custGeom>
          <a:noFill/>
          <a:effectLst/>
        </p:spPr>
        <p:txBody>
          <a:bodyPr wrap="square" anchor="ctr">
            <a:noAutofit/>
          </a:bodyPr>
          <a:lstStyle>
            <a:lvl1pPr marL="0" indent="0" algn="ctr">
              <a:buNone/>
              <a:defRPr sz="24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dirty="0"/>
              <a:t>Click icon to add picture</a:t>
            </a:r>
          </a:p>
        </p:txBody>
      </p:sp>
      <p:sp>
        <p:nvSpPr>
          <p:cNvPr id="12" name="Picture Placeholder 11"/>
          <p:cNvSpPr>
            <a:spLocks noGrp="1" noChangeAspect="1"/>
          </p:cNvSpPr>
          <p:nvPr>
            <p:ph type="pic" idx="11"/>
          </p:nvPr>
        </p:nvSpPr>
        <p:spPr>
          <a:xfrm>
            <a:off x="4469883" y="1937983"/>
            <a:ext cx="3252235" cy="2820539"/>
          </a:xfrm>
          <a:custGeom>
            <a:avLst/>
            <a:gdLst>
              <a:gd name="connsiteX0" fmla="*/ 327435 w 4878352"/>
              <a:gd name="connsiteY0" fmla="*/ 0 h 4230809"/>
              <a:gd name="connsiteX1" fmla="*/ 4550917 w 4878352"/>
              <a:gd name="connsiteY1" fmla="*/ 0 h 4230809"/>
              <a:gd name="connsiteX2" fmla="*/ 4878352 w 4878352"/>
              <a:gd name="connsiteY2" fmla="*/ 327435 h 4230809"/>
              <a:gd name="connsiteX3" fmla="*/ 4878352 w 4878352"/>
              <a:gd name="connsiteY3" fmla="*/ 4230809 h 4230809"/>
              <a:gd name="connsiteX4" fmla="*/ 0 w 4878352"/>
              <a:gd name="connsiteY4" fmla="*/ 4230809 h 4230809"/>
              <a:gd name="connsiteX5" fmla="*/ 0 w 4878352"/>
              <a:gd name="connsiteY5" fmla="*/ 327435 h 4230809"/>
              <a:gd name="connsiteX6" fmla="*/ 327435 w 4878352"/>
              <a:gd name="connsiteY6" fmla="*/ 0 h 423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8352" h="4230809">
                <a:moveTo>
                  <a:pt x="327435" y="0"/>
                </a:moveTo>
                <a:lnTo>
                  <a:pt x="4550917" y="0"/>
                </a:lnTo>
                <a:cubicBezTo>
                  <a:pt x="4731754" y="0"/>
                  <a:pt x="4878352" y="146598"/>
                  <a:pt x="4878352" y="327435"/>
                </a:cubicBezTo>
                <a:lnTo>
                  <a:pt x="4878352" y="4230809"/>
                </a:lnTo>
                <a:lnTo>
                  <a:pt x="0" y="4230809"/>
                </a:lnTo>
                <a:lnTo>
                  <a:pt x="0" y="327435"/>
                </a:lnTo>
                <a:cubicBezTo>
                  <a:pt x="0" y="146598"/>
                  <a:pt x="146598" y="0"/>
                  <a:pt x="327435" y="0"/>
                </a:cubicBezTo>
                <a:close/>
              </a:path>
            </a:pathLst>
          </a:custGeom>
          <a:noFill/>
          <a:effectLst/>
        </p:spPr>
        <p:txBody>
          <a:bodyPr wrap="square" anchor="ctr">
            <a:noAutofit/>
          </a:bodyPr>
          <a:lstStyle>
            <a:lvl1pPr marL="0" indent="0" algn="ctr">
              <a:buNone/>
              <a:defRPr sz="24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dirty="0"/>
              <a:t>Click icon to add picture</a:t>
            </a:r>
          </a:p>
        </p:txBody>
      </p:sp>
      <p:sp>
        <p:nvSpPr>
          <p:cNvPr id="13" name="Picture Placeholder 12"/>
          <p:cNvSpPr>
            <a:spLocks noGrp="1" noChangeAspect="1"/>
          </p:cNvSpPr>
          <p:nvPr>
            <p:ph type="pic" idx="12"/>
          </p:nvPr>
        </p:nvSpPr>
        <p:spPr>
          <a:xfrm>
            <a:off x="8113318" y="1937983"/>
            <a:ext cx="3252234" cy="2820539"/>
          </a:xfrm>
          <a:custGeom>
            <a:avLst/>
            <a:gdLst>
              <a:gd name="connsiteX0" fmla="*/ 327435 w 4878351"/>
              <a:gd name="connsiteY0" fmla="*/ 0 h 4230809"/>
              <a:gd name="connsiteX1" fmla="*/ 4550917 w 4878351"/>
              <a:gd name="connsiteY1" fmla="*/ 0 h 4230809"/>
              <a:gd name="connsiteX2" fmla="*/ 4878351 w 4878351"/>
              <a:gd name="connsiteY2" fmla="*/ 327435 h 4230809"/>
              <a:gd name="connsiteX3" fmla="*/ 4878351 w 4878351"/>
              <a:gd name="connsiteY3" fmla="*/ 4230809 h 4230809"/>
              <a:gd name="connsiteX4" fmla="*/ 0 w 4878351"/>
              <a:gd name="connsiteY4" fmla="*/ 4230809 h 4230809"/>
              <a:gd name="connsiteX5" fmla="*/ 0 w 4878351"/>
              <a:gd name="connsiteY5" fmla="*/ 327435 h 4230809"/>
              <a:gd name="connsiteX6" fmla="*/ 327435 w 4878351"/>
              <a:gd name="connsiteY6" fmla="*/ 0 h 423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8351" h="4230809">
                <a:moveTo>
                  <a:pt x="327435" y="0"/>
                </a:moveTo>
                <a:lnTo>
                  <a:pt x="4550917" y="0"/>
                </a:lnTo>
                <a:cubicBezTo>
                  <a:pt x="4731755" y="0"/>
                  <a:pt x="4878351" y="146598"/>
                  <a:pt x="4878351" y="327435"/>
                </a:cubicBezTo>
                <a:lnTo>
                  <a:pt x="4878351" y="4230809"/>
                </a:lnTo>
                <a:lnTo>
                  <a:pt x="0" y="4230809"/>
                </a:lnTo>
                <a:lnTo>
                  <a:pt x="0" y="327435"/>
                </a:lnTo>
                <a:cubicBezTo>
                  <a:pt x="0" y="146598"/>
                  <a:pt x="146598" y="0"/>
                  <a:pt x="327435" y="0"/>
                </a:cubicBezTo>
                <a:close/>
              </a:path>
            </a:pathLst>
          </a:custGeom>
          <a:noFill/>
          <a:effectLst/>
        </p:spPr>
        <p:txBody>
          <a:bodyPr wrap="square" anchor="ctr">
            <a:noAutofit/>
          </a:bodyPr>
          <a:lstStyle>
            <a:lvl1pPr marL="0" indent="0" algn="ctr">
              <a:buNone/>
              <a:defRPr sz="24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dirty="0"/>
              <a:t>Click icon to add picture</a:t>
            </a:r>
          </a:p>
        </p:txBody>
      </p:sp>
      <p:sp>
        <p:nvSpPr>
          <p:cNvPr id="5" name="Text Placeholder 7">
            <a:extLst>
              <a:ext uri="{FF2B5EF4-FFF2-40B4-BE49-F238E27FC236}">
                <a16:creationId xmlns:a16="http://schemas.microsoft.com/office/drawing/2014/main" id="{739A6658-673A-4265-BF72-00656C8FF52A}"/>
              </a:ext>
            </a:extLst>
          </p:cNvPr>
          <p:cNvSpPr>
            <a:spLocks noGrp="1"/>
          </p:cNvSpPr>
          <p:nvPr>
            <p:ph type="body" sz="quarter" idx="13" hasCustomPrompt="1"/>
          </p:nvPr>
        </p:nvSpPr>
        <p:spPr>
          <a:xfrm>
            <a:off x="464820" y="992188"/>
            <a:ext cx="10096500" cy="352425"/>
          </a:xfrm>
          <a:prstGeom prst="rect">
            <a:avLst/>
          </a:prstGeom>
        </p:spPr>
        <p:txBody>
          <a:bodyPr anchor="t">
            <a:noAutofit/>
          </a:bodyPr>
          <a:lstStyle>
            <a:lvl1pPr marL="0" indent="0">
              <a:buNone/>
              <a:defRPr sz="2000">
                <a:solidFill>
                  <a:schemeClr val="tx2"/>
                </a:solidFill>
              </a:defRPr>
            </a:lvl1pPr>
          </a:lstStyle>
          <a:p>
            <a:pPr lvl="0"/>
            <a:r>
              <a:rPr lang="en-US" dirty="0"/>
              <a:t>Click to edit Master text styles</a:t>
            </a:r>
          </a:p>
        </p:txBody>
      </p:sp>
      <p:sp>
        <p:nvSpPr>
          <p:cNvPr id="6" name="Title 2">
            <a:extLst>
              <a:ext uri="{FF2B5EF4-FFF2-40B4-BE49-F238E27FC236}">
                <a16:creationId xmlns:a16="http://schemas.microsoft.com/office/drawing/2014/main" id="{0906A73F-EACD-4902-BA41-E7176A3A2573}"/>
              </a:ext>
            </a:extLst>
          </p:cNvPr>
          <p:cNvSpPr>
            <a:spLocks noGrp="1"/>
          </p:cNvSpPr>
          <p:nvPr>
            <p:ph type="title"/>
          </p:nvPr>
        </p:nvSpPr>
        <p:spPr>
          <a:xfrm>
            <a:off x="462280" y="462281"/>
            <a:ext cx="11264900" cy="698500"/>
          </a:xfrm>
          <a:prstGeom prst="rect">
            <a:avLst/>
          </a:prstGeom>
        </p:spPr>
        <p:txBody>
          <a:bodyPr/>
          <a:lstStyle>
            <a:lvl1pPr>
              <a:defRPr>
                <a:gradFill>
                  <a:gsLst>
                    <a:gs pos="100000">
                      <a:schemeClr val="accent1"/>
                    </a:gs>
                    <a:gs pos="30000">
                      <a:schemeClr val="accent3"/>
                    </a:gs>
                  </a:gsLst>
                  <a:path path="circle">
                    <a:fillToRect t="100000" r="100000"/>
                  </a:path>
                </a:gradFill>
              </a:defRPr>
            </a:lvl1pPr>
          </a:lstStyle>
          <a:p>
            <a:r>
              <a:rPr lang="en-US" dirty="0"/>
              <a:t>Click to edit Master title style</a:t>
            </a:r>
          </a:p>
        </p:txBody>
      </p:sp>
    </p:spTree>
    <p:extLst>
      <p:ext uri="{BB962C8B-B14F-4D97-AF65-F5344CB8AC3E}">
        <p14:creationId xmlns:p14="http://schemas.microsoft.com/office/powerpoint/2010/main" val="37376280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grpId="0" nodeType="withEffect" p14:presetBounceEnd="5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8000">
                                          <p:cBhvr additive="base">
                                            <p:cTn id="7" dur="1200" fill="hold"/>
                                            <p:tgtEl>
                                              <p:spTgt spid="11"/>
                                            </p:tgtEl>
                                            <p:attrNameLst>
                                              <p:attrName>ppt_x</p:attrName>
                                            </p:attrNameLst>
                                          </p:cBhvr>
                                          <p:tavLst>
                                            <p:tav tm="0">
                                              <p:val>
                                                <p:strVal val="#ppt_x"/>
                                              </p:val>
                                            </p:tav>
                                            <p:tav tm="100000">
                                              <p:val>
                                                <p:strVal val="#ppt_x"/>
                                              </p:val>
                                            </p:tav>
                                          </p:tavLst>
                                        </p:anim>
                                        <p:anim calcmode="lin" valueType="num" p14:bounceEnd="58000">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18000" fill="hold" grpId="0" nodeType="withEffect" p14:presetBounceEnd="58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8000">
                                          <p:cBhvr additive="base">
                                            <p:cTn id="11" dur="1200" fill="hold"/>
                                            <p:tgtEl>
                                              <p:spTgt spid="12"/>
                                            </p:tgtEl>
                                            <p:attrNameLst>
                                              <p:attrName>ppt_x</p:attrName>
                                            </p:attrNameLst>
                                          </p:cBhvr>
                                          <p:tavLst>
                                            <p:tav tm="0">
                                              <p:val>
                                                <p:strVal val="#ppt_x"/>
                                              </p:val>
                                            </p:tav>
                                            <p:tav tm="100000">
                                              <p:val>
                                                <p:strVal val="#ppt_x"/>
                                              </p:val>
                                            </p:tav>
                                          </p:tavLst>
                                        </p:anim>
                                        <p:anim calcmode="lin" valueType="num" p14:bounceEnd="58000">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18000" fill="hold" grpId="0" nodeType="withEffect" p14:presetBounceEnd="58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58000">
                                          <p:cBhvr additive="base">
                                            <p:cTn id="15" dur="1200" fill="hold"/>
                                            <p:tgtEl>
                                              <p:spTgt spid="13"/>
                                            </p:tgtEl>
                                            <p:attrNameLst>
                                              <p:attrName>ppt_x</p:attrName>
                                            </p:attrNameLst>
                                          </p:cBhvr>
                                          <p:tavLst>
                                            <p:tav tm="0">
                                              <p:val>
                                                <p:strVal val="#ppt_x"/>
                                              </p:val>
                                            </p:tav>
                                            <p:tav tm="100000">
                                              <p:val>
                                                <p:strVal val="#ppt_x"/>
                                              </p:val>
                                            </p:tav>
                                          </p:tavLst>
                                        </p:anim>
                                        <p:anim calcmode="lin" valueType="num" p14:bounceEnd="58000">
                                          <p:cBhvr additive="base">
                                            <p:cTn id="16" dur="12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00" fill="hold"/>
                                            <p:tgtEl>
                                              <p:spTgt spid="11"/>
                                            </p:tgtEl>
                                            <p:attrNameLst>
                                              <p:attrName>ppt_x</p:attrName>
                                            </p:attrNameLst>
                                          </p:cBhvr>
                                          <p:tavLst>
                                            <p:tav tm="0">
                                              <p:val>
                                                <p:strVal val="#ppt_x"/>
                                              </p:val>
                                            </p:tav>
                                            <p:tav tm="100000">
                                              <p:val>
                                                <p:strVal val="#ppt_x"/>
                                              </p:val>
                                            </p:tav>
                                          </p:tavLst>
                                        </p:anim>
                                        <p:anim calcmode="lin" valueType="num">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18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00" fill="hold"/>
                                            <p:tgtEl>
                                              <p:spTgt spid="12"/>
                                            </p:tgtEl>
                                            <p:attrNameLst>
                                              <p:attrName>ppt_x</p:attrName>
                                            </p:attrNameLst>
                                          </p:cBhvr>
                                          <p:tavLst>
                                            <p:tav tm="0">
                                              <p:val>
                                                <p:strVal val="#ppt_x"/>
                                              </p:val>
                                            </p:tav>
                                            <p:tav tm="100000">
                                              <p:val>
                                                <p:strVal val="#ppt_x"/>
                                              </p:val>
                                            </p:tav>
                                          </p:tavLst>
                                        </p:anim>
                                        <p:anim calcmode="lin" valueType="num">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18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00" fill="hold"/>
                                            <p:tgtEl>
                                              <p:spTgt spid="13"/>
                                            </p:tgtEl>
                                            <p:attrNameLst>
                                              <p:attrName>ppt_x</p:attrName>
                                            </p:attrNameLst>
                                          </p:cBhvr>
                                          <p:tavLst>
                                            <p:tav tm="0">
                                              <p:val>
                                                <p:strVal val="#ppt_x"/>
                                              </p:val>
                                            </p:tav>
                                            <p:tav tm="100000">
                                              <p:val>
                                                <p:strVal val="#ppt_x"/>
                                              </p:val>
                                            </p:tav>
                                          </p:tavLst>
                                        </p:anim>
                                        <p:anim calcmode="lin" valueType="num">
                                          <p:cBhvr additive="base">
                                            <p:cTn id="16" dur="12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1 with imag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F939CBF-6B42-44DF-A7CB-3039EC7B52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54720" y="1604963"/>
            <a:ext cx="4838700" cy="4924425"/>
          </a:xfrm>
          <a:prstGeom prst="rect">
            <a:avLst/>
          </a:prstGeom>
        </p:spPr>
      </p:pic>
      <p:sp>
        <p:nvSpPr>
          <p:cNvPr id="3" name="Picture Placeholder 2">
            <a:extLst>
              <a:ext uri="{FF2B5EF4-FFF2-40B4-BE49-F238E27FC236}">
                <a16:creationId xmlns:a16="http://schemas.microsoft.com/office/drawing/2014/main" id="{3C40DBB2-B2BB-4CDD-80FC-AC3E3D8C0EDC}"/>
              </a:ext>
            </a:extLst>
          </p:cNvPr>
          <p:cNvSpPr>
            <a:spLocks noGrp="1"/>
          </p:cNvSpPr>
          <p:nvPr>
            <p:ph type="pic" sz="quarter" idx="10"/>
          </p:nvPr>
        </p:nvSpPr>
        <p:spPr>
          <a:xfrm>
            <a:off x="7828060" y="1604963"/>
            <a:ext cx="3673475" cy="5253037"/>
          </a:xfrm>
        </p:spPr>
        <p:txBody>
          <a:bodyPr/>
          <a:lstStyle/>
          <a:p>
            <a:endParaRPr lang="en-US"/>
          </a:p>
        </p:txBody>
      </p:sp>
      <p:sp>
        <p:nvSpPr>
          <p:cNvPr id="6" name="Text Placeholder 7">
            <a:extLst>
              <a:ext uri="{FF2B5EF4-FFF2-40B4-BE49-F238E27FC236}">
                <a16:creationId xmlns:a16="http://schemas.microsoft.com/office/drawing/2014/main" id="{74C8A141-0D91-4480-9A3C-D526EF4797B4}"/>
              </a:ext>
            </a:extLst>
          </p:cNvPr>
          <p:cNvSpPr>
            <a:spLocks noGrp="1"/>
          </p:cNvSpPr>
          <p:nvPr>
            <p:ph type="body" sz="quarter" idx="11" hasCustomPrompt="1"/>
          </p:nvPr>
        </p:nvSpPr>
        <p:spPr>
          <a:xfrm>
            <a:off x="464820" y="992188"/>
            <a:ext cx="10096500" cy="352425"/>
          </a:xfrm>
          <a:prstGeom prst="rect">
            <a:avLst/>
          </a:prstGeom>
        </p:spPr>
        <p:txBody>
          <a:bodyPr anchor="t">
            <a:noAutofit/>
          </a:bodyPr>
          <a:lstStyle>
            <a:lvl1pPr marL="0" indent="0">
              <a:buNone/>
              <a:defRPr sz="2000">
                <a:solidFill>
                  <a:schemeClr val="tx2"/>
                </a:solidFill>
              </a:defRPr>
            </a:lvl1pPr>
          </a:lstStyle>
          <a:p>
            <a:pPr lvl="0"/>
            <a:r>
              <a:rPr lang="en-US" dirty="0"/>
              <a:t>Click to edit Master text styles</a:t>
            </a:r>
          </a:p>
        </p:txBody>
      </p:sp>
      <p:sp>
        <p:nvSpPr>
          <p:cNvPr id="7" name="Title 2">
            <a:extLst>
              <a:ext uri="{FF2B5EF4-FFF2-40B4-BE49-F238E27FC236}">
                <a16:creationId xmlns:a16="http://schemas.microsoft.com/office/drawing/2014/main" id="{03F44A6A-B619-4101-A183-54255DDCFE81}"/>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60392595"/>
      </p:ext>
    </p:extLst>
  </p:cSld>
  <p:clrMapOvr>
    <a:masterClrMapping/>
  </p:clrMapOvr>
  <p:extLst mod="1">
    <p:ext uri="{DCECCB84-F9BA-43D5-87BE-67443E8EF086}">
      <p15:sldGuideLst xmlns:p15="http://schemas.microsoft.com/office/powerpoint/2012/main">
        <p15:guide id="1" orient="horz" pos="288">
          <p15:clr>
            <a:srgbClr val="FBAE40"/>
          </p15:clr>
        </p15:guide>
        <p15:guide id="2" pos="288">
          <p15:clr>
            <a:srgbClr val="FBAE40"/>
          </p15:clr>
        </p15:guide>
        <p15:guide id="3" pos="7392">
          <p15:clr>
            <a:srgbClr val="FBAE40"/>
          </p15:clr>
        </p15:guide>
        <p15:guide id="4" orient="horz" pos="40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bg>
      <p:bgPr>
        <a:gradFill flip="none" rotWithShape="1">
          <a:gsLst>
            <a:gs pos="11000">
              <a:srgbClr val="D9D9ED"/>
            </a:gs>
            <a:gs pos="80000">
              <a:srgbClr val="BEC3E4"/>
            </a:gs>
          </a:gsLst>
          <a:lin ang="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683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Content slide 2">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07212D32-F287-42FD-AB91-7BF8D911401C}"/>
              </a:ext>
            </a:extLst>
          </p:cNvPr>
          <p:cNvSpPr>
            <a:spLocks noGrp="1"/>
          </p:cNvSpPr>
          <p:nvPr>
            <p:ph type="body" sz="quarter" idx="10" hasCustomPrompt="1"/>
          </p:nvPr>
        </p:nvSpPr>
        <p:spPr>
          <a:xfrm>
            <a:off x="464820" y="992188"/>
            <a:ext cx="10096500" cy="352425"/>
          </a:xfrm>
          <a:prstGeom prst="rect">
            <a:avLst/>
          </a:prstGeom>
        </p:spPr>
        <p:txBody>
          <a:bodyPr anchor="t">
            <a:noAutofit/>
          </a:bodyPr>
          <a:lstStyle>
            <a:lvl1pPr marL="0" indent="0">
              <a:buNone/>
              <a:defRPr sz="2000">
                <a:solidFill>
                  <a:schemeClr val="tx2"/>
                </a:solidFill>
              </a:defRPr>
            </a:lvl1pPr>
          </a:lstStyle>
          <a:p>
            <a:pPr lvl="0"/>
            <a:r>
              <a:rPr lang="en-US" dirty="0"/>
              <a:t>Click to edit Master text styles</a:t>
            </a:r>
          </a:p>
        </p:txBody>
      </p:sp>
      <p:sp>
        <p:nvSpPr>
          <p:cNvPr id="7" name="Title 2">
            <a:extLst>
              <a:ext uri="{FF2B5EF4-FFF2-40B4-BE49-F238E27FC236}">
                <a16:creationId xmlns:a16="http://schemas.microsoft.com/office/drawing/2014/main" id="{122D66CD-4F1A-4AF1-BAFD-FFA5810A305C}"/>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10674651"/>
      </p:ext>
    </p:extLst>
  </p:cSld>
  <p:clrMapOvr>
    <a:masterClrMapping/>
  </p:clrMapOvr>
  <p:extLst mod="1">
    <p:ext uri="{DCECCB84-F9BA-43D5-87BE-67443E8EF086}">
      <p15:sldGuideLst xmlns:p15="http://schemas.microsoft.com/office/powerpoint/2012/main">
        <p15:guide id="1" orient="horz" pos="288">
          <p15:clr>
            <a:srgbClr val="FBAE40"/>
          </p15:clr>
        </p15:guide>
        <p15:guide id="2" pos="288">
          <p15:clr>
            <a:srgbClr val="FBAE40"/>
          </p15:clr>
        </p15:guide>
        <p15:guide id="3" pos="7392">
          <p15:clr>
            <a:srgbClr val="FBAE40"/>
          </p15:clr>
        </p15:guide>
        <p15:guide id="4" orient="horz" pos="4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07212D32-F287-42FD-AB91-7BF8D911401C}"/>
              </a:ext>
            </a:extLst>
          </p:cNvPr>
          <p:cNvSpPr>
            <a:spLocks noGrp="1"/>
          </p:cNvSpPr>
          <p:nvPr>
            <p:ph type="body" sz="quarter" idx="10" hasCustomPrompt="1"/>
          </p:nvPr>
        </p:nvSpPr>
        <p:spPr>
          <a:xfrm>
            <a:off x="464820" y="992188"/>
            <a:ext cx="10096500" cy="352425"/>
          </a:xfrm>
          <a:prstGeom prst="rect">
            <a:avLst/>
          </a:prstGeom>
        </p:spPr>
        <p:txBody>
          <a:bodyPr anchor="t">
            <a:noAutofit/>
          </a:bodyPr>
          <a:lstStyle>
            <a:lvl1pPr marL="0" indent="0">
              <a:buNone/>
              <a:defRPr sz="2000">
                <a:solidFill>
                  <a:schemeClr val="tx2"/>
                </a:solidFill>
              </a:defRPr>
            </a:lvl1pPr>
          </a:lstStyle>
          <a:p>
            <a:pPr lvl="0"/>
            <a:r>
              <a:rPr lang="en-US" dirty="0"/>
              <a:t>Click to edit Master text styles</a:t>
            </a:r>
          </a:p>
        </p:txBody>
      </p:sp>
      <p:sp>
        <p:nvSpPr>
          <p:cNvPr id="7" name="Title 2">
            <a:extLst>
              <a:ext uri="{FF2B5EF4-FFF2-40B4-BE49-F238E27FC236}">
                <a16:creationId xmlns:a16="http://schemas.microsoft.com/office/drawing/2014/main" id="{122D66CD-4F1A-4AF1-BAFD-FFA5810A305C}"/>
              </a:ext>
            </a:extLst>
          </p:cNvPr>
          <p:cNvSpPr>
            <a:spLocks noGrp="1"/>
          </p:cNvSpPr>
          <p:nvPr>
            <p:ph type="title"/>
          </p:nvPr>
        </p:nvSpPr>
        <p:spPr>
          <a:xfrm>
            <a:off x="462280" y="462281"/>
            <a:ext cx="11264900" cy="425993"/>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C5B84027-D66D-46A3-B7B5-E623C116055D}"/>
              </a:ext>
            </a:extLst>
          </p:cNvPr>
          <p:cNvSpPr>
            <a:spLocks noGrp="1"/>
          </p:cNvSpPr>
          <p:nvPr>
            <p:ph type="body" sz="quarter" idx="11"/>
          </p:nvPr>
        </p:nvSpPr>
        <p:spPr>
          <a:xfrm>
            <a:off x="462279" y="1628775"/>
            <a:ext cx="10945949" cy="397083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vl2pPr marL="457200" indent="0">
              <a:buNone/>
              <a:defRPr/>
            </a:lvl2pPr>
            <a:lvl3pPr marL="914400" indent="0">
              <a:buNone/>
              <a:defRPr/>
            </a:lvl3pPr>
            <a:lvl4pPr marL="1371600" indent="0">
              <a:buNone/>
              <a:defRPr/>
            </a:lvl4pPr>
            <a:lvl5pPr marL="1828800" indent="0">
              <a:buNone/>
              <a:defRPr sz="1600"/>
            </a:lvl5pPr>
          </a:lstStyle>
          <a:p>
            <a:pPr lvl="0"/>
            <a:endParaRPr lang="en-US" dirty="0"/>
          </a:p>
        </p:txBody>
      </p:sp>
    </p:spTree>
    <p:extLst>
      <p:ext uri="{BB962C8B-B14F-4D97-AF65-F5344CB8AC3E}">
        <p14:creationId xmlns:p14="http://schemas.microsoft.com/office/powerpoint/2010/main" val="115829042"/>
      </p:ext>
    </p:extLst>
  </p:cSld>
  <p:clrMapOvr>
    <a:masterClrMapping/>
  </p:clrMapOvr>
  <p:extLst mod="1">
    <p:ext uri="{DCECCB84-F9BA-43D5-87BE-67443E8EF086}">
      <p15:sldGuideLst xmlns:p15="http://schemas.microsoft.com/office/powerpoint/2012/main">
        <p15:guide id="1" orient="horz" pos="288">
          <p15:clr>
            <a:srgbClr val="FBAE40"/>
          </p15:clr>
        </p15:guide>
        <p15:guide id="2" pos="288">
          <p15:clr>
            <a:srgbClr val="FBAE40"/>
          </p15:clr>
        </p15:guide>
        <p15:guide id="3" pos="7392">
          <p15:clr>
            <a:srgbClr val="FBAE40"/>
          </p15:clr>
        </p15:guide>
        <p15:guide id="4" orient="horz" pos="403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subtitle- two column">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07212D32-F287-42FD-AB91-7BF8D911401C}"/>
              </a:ext>
            </a:extLst>
          </p:cNvPr>
          <p:cNvSpPr>
            <a:spLocks noGrp="1"/>
          </p:cNvSpPr>
          <p:nvPr>
            <p:ph type="body" sz="quarter" idx="10" hasCustomPrompt="1"/>
          </p:nvPr>
        </p:nvSpPr>
        <p:spPr>
          <a:xfrm>
            <a:off x="464820" y="992188"/>
            <a:ext cx="10096500" cy="352425"/>
          </a:xfrm>
          <a:prstGeom prst="rect">
            <a:avLst/>
          </a:prstGeom>
        </p:spPr>
        <p:txBody>
          <a:bodyPr anchor="t">
            <a:noAutofit/>
          </a:bodyPr>
          <a:lstStyle>
            <a:lvl1pPr marL="0" indent="0">
              <a:buNone/>
              <a:defRPr sz="2000">
                <a:solidFill>
                  <a:schemeClr val="tx2"/>
                </a:solidFill>
              </a:defRPr>
            </a:lvl1pPr>
          </a:lstStyle>
          <a:p>
            <a:pPr lvl="0"/>
            <a:r>
              <a:rPr lang="en-US" dirty="0"/>
              <a:t>Click to edit Master text styles</a:t>
            </a:r>
          </a:p>
        </p:txBody>
      </p:sp>
      <p:sp>
        <p:nvSpPr>
          <p:cNvPr id="7" name="Title 2">
            <a:extLst>
              <a:ext uri="{FF2B5EF4-FFF2-40B4-BE49-F238E27FC236}">
                <a16:creationId xmlns:a16="http://schemas.microsoft.com/office/drawing/2014/main" id="{122D66CD-4F1A-4AF1-BAFD-FFA5810A305C}"/>
              </a:ext>
            </a:extLst>
          </p:cNvPr>
          <p:cNvSpPr>
            <a:spLocks noGrp="1"/>
          </p:cNvSpPr>
          <p:nvPr>
            <p:ph type="title"/>
          </p:nvPr>
        </p:nvSpPr>
        <p:spPr>
          <a:xfrm>
            <a:off x="462280" y="462281"/>
            <a:ext cx="11264900" cy="529907"/>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DF461250-249E-48FD-ABB5-DBB0038A3164}"/>
              </a:ext>
            </a:extLst>
          </p:cNvPr>
          <p:cNvSpPr>
            <a:spLocks noGrp="1"/>
          </p:cNvSpPr>
          <p:nvPr>
            <p:ph type="body" sz="quarter" idx="11"/>
          </p:nvPr>
        </p:nvSpPr>
        <p:spPr>
          <a:xfrm>
            <a:off x="462280" y="1628775"/>
            <a:ext cx="5311502" cy="397083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vl2pPr marL="457200" indent="0">
              <a:buNone/>
              <a:defRPr/>
            </a:lvl2pPr>
            <a:lvl3pPr marL="914400" indent="0">
              <a:buNone/>
              <a:defRPr/>
            </a:lvl3pPr>
            <a:lvl4pPr marL="1371600" indent="0">
              <a:buNone/>
              <a:defRPr/>
            </a:lvl4pPr>
            <a:lvl5pPr marL="1828800" indent="0">
              <a:buNone/>
              <a:defRPr sz="1600"/>
            </a:lvl5pPr>
          </a:lstStyle>
          <a:p>
            <a:pPr lvl="0"/>
            <a:endParaRPr lang="en-US" dirty="0"/>
          </a:p>
        </p:txBody>
      </p:sp>
      <p:sp>
        <p:nvSpPr>
          <p:cNvPr id="10" name="Text Placeholder 3">
            <a:extLst>
              <a:ext uri="{FF2B5EF4-FFF2-40B4-BE49-F238E27FC236}">
                <a16:creationId xmlns:a16="http://schemas.microsoft.com/office/drawing/2014/main" id="{BE41F319-9FD8-40E0-A974-A73093480818}"/>
              </a:ext>
            </a:extLst>
          </p:cNvPr>
          <p:cNvSpPr>
            <a:spLocks noGrp="1"/>
          </p:cNvSpPr>
          <p:nvPr>
            <p:ph type="body" sz="quarter" idx="13"/>
          </p:nvPr>
        </p:nvSpPr>
        <p:spPr>
          <a:xfrm>
            <a:off x="5957388" y="1628775"/>
            <a:ext cx="5311502" cy="397083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vl2pPr marL="457200" indent="0">
              <a:buNone/>
              <a:defRPr/>
            </a:lvl2pPr>
            <a:lvl3pPr marL="914400" indent="0">
              <a:buNone/>
              <a:defRPr/>
            </a:lvl3pPr>
            <a:lvl4pPr marL="1371600" indent="0">
              <a:buNone/>
              <a:defRPr/>
            </a:lvl4pPr>
            <a:lvl5pPr marL="1828800" indent="0">
              <a:buNone/>
              <a:defRPr sz="1600"/>
            </a:lvl5pPr>
          </a:lstStyle>
          <a:p>
            <a:pPr lvl="0"/>
            <a:endParaRPr lang="en-US" dirty="0"/>
          </a:p>
        </p:txBody>
      </p:sp>
    </p:spTree>
    <p:extLst>
      <p:ext uri="{BB962C8B-B14F-4D97-AF65-F5344CB8AC3E}">
        <p14:creationId xmlns:p14="http://schemas.microsoft.com/office/powerpoint/2010/main" val="2923664894"/>
      </p:ext>
    </p:extLst>
  </p:cSld>
  <p:clrMapOvr>
    <a:masterClrMapping/>
  </p:clrMapOvr>
  <p:extLst mod="1">
    <p:ext uri="{DCECCB84-F9BA-43D5-87BE-67443E8EF086}">
      <p15:sldGuideLst xmlns:p15="http://schemas.microsoft.com/office/powerpoint/2012/main">
        <p15:guide id="1" orient="horz" pos="288">
          <p15:clr>
            <a:srgbClr val="FBAE40"/>
          </p15:clr>
        </p15:guide>
        <p15:guide id="2" pos="288">
          <p15:clr>
            <a:srgbClr val="FBAE40"/>
          </p15:clr>
        </p15:guide>
        <p15:guide id="3" pos="7392">
          <p15:clr>
            <a:srgbClr val="FBAE40"/>
          </p15:clr>
        </p15:guide>
        <p15:guide id="4" orient="horz" pos="403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subtitle- two column Pictur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07212D32-F287-42FD-AB91-7BF8D911401C}"/>
              </a:ext>
            </a:extLst>
          </p:cNvPr>
          <p:cNvSpPr>
            <a:spLocks noGrp="1"/>
          </p:cNvSpPr>
          <p:nvPr>
            <p:ph type="body" sz="quarter" idx="10" hasCustomPrompt="1"/>
          </p:nvPr>
        </p:nvSpPr>
        <p:spPr>
          <a:xfrm>
            <a:off x="464820" y="992188"/>
            <a:ext cx="10096500" cy="352425"/>
          </a:xfrm>
          <a:prstGeom prst="rect">
            <a:avLst/>
          </a:prstGeom>
        </p:spPr>
        <p:txBody>
          <a:bodyPr anchor="t">
            <a:noAutofit/>
          </a:bodyPr>
          <a:lstStyle>
            <a:lvl1pPr marL="0" indent="0">
              <a:buNone/>
              <a:defRPr sz="2000">
                <a:solidFill>
                  <a:schemeClr val="tx2"/>
                </a:solidFill>
              </a:defRPr>
            </a:lvl1pPr>
          </a:lstStyle>
          <a:p>
            <a:pPr lvl="0"/>
            <a:r>
              <a:rPr lang="en-US" dirty="0"/>
              <a:t>Click to edit Master text styles</a:t>
            </a:r>
          </a:p>
        </p:txBody>
      </p:sp>
      <p:sp>
        <p:nvSpPr>
          <p:cNvPr id="7" name="Title 2">
            <a:extLst>
              <a:ext uri="{FF2B5EF4-FFF2-40B4-BE49-F238E27FC236}">
                <a16:creationId xmlns:a16="http://schemas.microsoft.com/office/drawing/2014/main" id="{122D66CD-4F1A-4AF1-BAFD-FFA5810A305C}"/>
              </a:ext>
            </a:extLst>
          </p:cNvPr>
          <p:cNvSpPr>
            <a:spLocks noGrp="1"/>
          </p:cNvSpPr>
          <p:nvPr>
            <p:ph type="title"/>
          </p:nvPr>
        </p:nvSpPr>
        <p:spPr>
          <a:xfrm>
            <a:off x="462280" y="462281"/>
            <a:ext cx="11264900" cy="529907"/>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DF461250-249E-48FD-ABB5-DBB0038A3164}"/>
              </a:ext>
            </a:extLst>
          </p:cNvPr>
          <p:cNvSpPr>
            <a:spLocks noGrp="1"/>
          </p:cNvSpPr>
          <p:nvPr>
            <p:ph type="body" sz="quarter" idx="11"/>
          </p:nvPr>
        </p:nvSpPr>
        <p:spPr>
          <a:xfrm>
            <a:off x="462280" y="3143793"/>
            <a:ext cx="5311502" cy="245581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vl2pPr marL="457200" indent="0">
              <a:buNone/>
              <a:defRPr/>
            </a:lvl2pPr>
            <a:lvl3pPr marL="914400" indent="0">
              <a:buNone/>
              <a:defRPr/>
            </a:lvl3pPr>
            <a:lvl4pPr marL="1371600" indent="0">
              <a:buNone/>
              <a:defRPr/>
            </a:lvl4pPr>
            <a:lvl5pPr marL="1828800" indent="0">
              <a:buNone/>
              <a:defRPr sz="1600"/>
            </a:lvl5pPr>
          </a:lstStyle>
          <a:p>
            <a:pPr lvl="0"/>
            <a:endParaRPr lang="en-US" dirty="0"/>
          </a:p>
        </p:txBody>
      </p:sp>
      <p:sp>
        <p:nvSpPr>
          <p:cNvPr id="3" name="Picture Placeholder 2">
            <a:extLst>
              <a:ext uri="{FF2B5EF4-FFF2-40B4-BE49-F238E27FC236}">
                <a16:creationId xmlns:a16="http://schemas.microsoft.com/office/drawing/2014/main" id="{EEA2CFCB-1F04-4347-AC6E-50C013F69B05}"/>
              </a:ext>
            </a:extLst>
          </p:cNvPr>
          <p:cNvSpPr>
            <a:spLocks noGrp="1"/>
          </p:cNvSpPr>
          <p:nvPr>
            <p:ph type="pic" sz="quarter" idx="14"/>
          </p:nvPr>
        </p:nvSpPr>
        <p:spPr>
          <a:xfrm>
            <a:off x="461963" y="1522096"/>
            <a:ext cx="5311775" cy="1490980"/>
          </a:xfrm>
        </p:spPr>
        <p:txBody>
          <a:bodyPr/>
          <a:lstStyle/>
          <a:p>
            <a:endParaRPr lang="en-US"/>
          </a:p>
        </p:txBody>
      </p:sp>
      <p:sp>
        <p:nvSpPr>
          <p:cNvPr id="8" name="Picture Placeholder 2">
            <a:extLst>
              <a:ext uri="{FF2B5EF4-FFF2-40B4-BE49-F238E27FC236}">
                <a16:creationId xmlns:a16="http://schemas.microsoft.com/office/drawing/2014/main" id="{AE836DAC-7E59-4360-B91E-6CDDA96A40FD}"/>
              </a:ext>
            </a:extLst>
          </p:cNvPr>
          <p:cNvSpPr>
            <a:spLocks noGrp="1"/>
          </p:cNvSpPr>
          <p:nvPr>
            <p:ph type="pic" sz="quarter" idx="15"/>
          </p:nvPr>
        </p:nvSpPr>
        <p:spPr>
          <a:xfrm>
            <a:off x="5957115" y="1522096"/>
            <a:ext cx="5311775" cy="1490980"/>
          </a:xfrm>
        </p:spPr>
        <p:txBody>
          <a:bodyPr/>
          <a:lstStyle/>
          <a:p>
            <a:endParaRPr lang="en-US"/>
          </a:p>
        </p:txBody>
      </p:sp>
      <p:sp>
        <p:nvSpPr>
          <p:cNvPr id="9" name="Text Placeholder 3">
            <a:extLst>
              <a:ext uri="{FF2B5EF4-FFF2-40B4-BE49-F238E27FC236}">
                <a16:creationId xmlns:a16="http://schemas.microsoft.com/office/drawing/2014/main" id="{AA535248-68C2-4B5E-A383-B1901E5244B8}"/>
              </a:ext>
            </a:extLst>
          </p:cNvPr>
          <p:cNvSpPr>
            <a:spLocks noGrp="1"/>
          </p:cNvSpPr>
          <p:nvPr>
            <p:ph type="body" sz="quarter" idx="16"/>
          </p:nvPr>
        </p:nvSpPr>
        <p:spPr>
          <a:xfrm>
            <a:off x="5957388" y="3143793"/>
            <a:ext cx="5311502" cy="245581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vl2pPr marL="457200" indent="0">
              <a:buNone/>
              <a:defRPr/>
            </a:lvl2pPr>
            <a:lvl3pPr marL="914400" indent="0">
              <a:buNone/>
              <a:defRPr/>
            </a:lvl3pPr>
            <a:lvl4pPr marL="1371600" indent="0">
              <a:buNone/>
              <a:defRPr/>
            </a:lvl4pPr>
            <a:lvl5pPr marL="1828800" indent="0">
              <a:buNone/>
              <a:defRPr sz="1600"/>
            </a:lvl5pPr>
          </a:lstStyle>
          <a:p>
            <a:pPr lvl="0"/>
            <a:endParaRPr lang="en-US" dirty="0"/>
          </a:p>
        </p:txBody>
      </p:sp>
    </p:spTree>
    <p:extLst>
      <p:ext uri="{BB962C8B-B14F-4D97-AF65-F5344CB8AC3E}">
        <p14:creationId xmlns:p14="http://schemas.microsoft.com/office/powerpoint/2010/main" val="2551806365"/>
      </p:ext>
    </p:extLst>
  </p:cSld>
  <p:clrMapOvr>
    <a:masterClrMapping/>
  </p:clrMapOvr>
  <p:extLst mod="1">
    <p:ext uri="{DCECCB84-F9BA-43D5-87BE-67443E8EF086}">
      <p15:sldGuideLst xmlns:p15="http://schemas.microsoft.com/office/powerpoint/2012/main">
        <p15:guide id="1" orient="horz" pos="288">
          <p15:clr>
            <a:srgbClr val="FBAE40"/>
          </p15:clr>
        </p15:guide>
        <p15:guide id="2" pos="288">
          <p15:clr>
            <a:srgbClr val="FBAE40"/>
          </p15:clr>
        </p15:guide>
        <p15:guide id="3" pos="7392">
          <p15:clr>
            <a:srgbClr val="FBAE40"/>
          </p15:clr>
        </p15:guide>
        <p15:guide id="4" orient="horz" pos="403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122D66CD-4F1A-4AF1-BAFD-FFA5810A305C}"/>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Text Placeholder 3">
            <a:extLst>
              <a:ext uri="{FF2B5EF4-FFF2-40B4-BE49-F238E27FC236}">
                <a16:creationId xmlns:a16="http://schemas.microsoft.com/office/drawing/2014/main" id="{DF461250-249E-48FD-ABB5-DBB0038A3164}"/>
              </a:ext>
            </a:extLst>
          </p:cNvPr>
          <p:cNvSpPr>
            <a:spLocks noGrp="1"/>
          </p:cNvSpPr>
          <p:nvPr>
            <p:ph type="body" sz="quarter" idx="11"/>
          </p:nvPr>
        </p:nvSpPr>
        <p:spPr>
          <a:xfrm>
            <a:off x="462279" y="1628775"/>
            <a:ext cx="10945949" cy="397083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vl2pPr marL="457200" indent="0">
              <a:buNone/>
              <a:defRPr/>
            </a:lvl2pPr>
            <a:lvl3pPr marL="914400" indent="0">
              <a:buNone/>
              <a:defRPr/>
            </a:lvl3pPr>
            <a:lvl4pPr marL="1371600" indent="0">
              <a:buNone/>
              <a:defRPr/>
            </a:lvl4pPr>
            <a:lvl5pPr marL="1828800" indent="0">
              <a:buNone/>
              <a:defRPr sz="1600"/>
            </a:lvl5pPr>
          </a:lstStyle>
          <a:p>
            <a:pPr lvl="0"/>
            <a:endParaRPr lang="en-US" dirty="0"/>
          </a:p>
        </p:txBody>
      </p:sp>
    </p:spTree>
    <p:extLst>
      <p:ext uri="{BB962C8B-B14F-4D97-AF65-F5344CB8AC3E}">
        <p14:creationId xmlns:p14="http://schemas.microsoft.com/office/powerpoint/2010/main" val="462655556"/>
      </p:ext>
    </p:extLst>
  </p:cSld>
  <p:clrMapOvr>
    <a:masterClrMapping/>
  </p:clrMapOvr>
  <p:extLst mod="1">
    <p:ext uri="{DCECCB84-F9BA-43D5-87BE-67443E8EF086}">
      <p15:sldGuideLst xmlns:p15="http://schemas.microsoft.com/office/powerpoint/2012/main">
        <p15:guide id="1" orient="horz" pos="288">
          <p15:clr>
            <a:srgbClr val="FBAE40"/>
          </p15:clr>
        </p15:guide>
        <p15:guide id="2" pos="288">
          <p15:clr>
            <a:srgbClr val="FBAE40"/>
          </p15:clr>
        </p15:guide>
        <p15:guide id="3" pos="7392">
          <p15:clr>
            <a:srgbClr val="FBAE40"/>
          </p15:clr>
        </p15:guide>
        <p15:guide id="4"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slide subtitle">
    <p:spTree>
      <p:nvGrpSpPr>
        <p:cNvPr id="1" name=""/>
        <p:cNvGrpSpPr/>
        <p:nvPr/>
      </p:nvGrpSpPr>
      <p:grpSpPr>
        <a:xfrm>
          <a:off x="0" y="0"/>
          <a:ext cx="0" cy="0"/>
          <a:chOff x="0" y="0"/>
          <a:chExt cx="0" cy="0"/>
        </a:xfrm>
      </p:grpSpPr>
      <p:sp>
        <p:nvSpPr>
          <p:cNvPr id="69" name="Oval 68">
            <a:extLst>
              <a:ext uri="{FF2B5EF4-FFF2-40B4-BE49-F238E27FC236}">
                <a16:creationId xmlns:a16="http://schemas.microsoft.com/office/drawing/2014/main" id="{E507478C-28C6-466F-82D6-1F10B38709D9}"/>
              </a:ext>
            </a:extLst>
          </p:cNvPr>
          <p:cNvSpPr/>
          <p:nvPr userDrawn="1"/>
        </p:nvSpPr>
        <p:spPr>
          <a:xfrm>
            <a:off x="7880446" y="4521287"/>
            <a:ext cx="1188720" cy="1188720"/>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icture Placeholder 69">
            <a:extLst>
              <a:ext uri="{FF2B5EF4-FFF2-40B4-BE49-F238E27FC236}">
                <a16:creationId xmlns:a16="http://schemas.microsoft.com/office/drawing/2014/main" id="{85CD1B46-926F-46C8-A467-380BC0B2C8F0}"/>
              </a:ext>
            </a:extLst>
          </p:cNvPr>
          <p:cNvSpPr>
            <a:spLocks noGrp="1"/>
          </p:cNvSpPr>
          <p:nvPr>
            <p:ph type="pic" sz="quarter" idx="17"/>
          </p:nvPr>
        </p:nvSpPr>
        <p:spPr>
          <a:xfrm>
            <a:off x="7994746" y="4635587"/>
            <a:ext cx="960120" cy="960120"/>
          </a:xfrm>
          <a:custGeom>
            <a:avLst/>
            <a:gdLst>
              <a:gd name="connsiteX0" fmla="*/ 566423 w 1132846"/>
              <a:gd name="connsiteY0" fmla="*/ 0 h 1132844"/>
              <a:gd name="connsiteX1" fmla="*/ 1132846 w 1132846"/>
              <a:gd name="connsiteY1" fmla="*/ 566422 h 1132844"/>
              <a:gd name="connsiteX2" fmla="*/ 566423 w 1132846"/>
              <a:gd name="connsiteY2" fmla="*/ 1132844 h 1132844"/>
              <a:gd name="connsiteX3" fmla="*/ 0 w 1132846"/>
              <a:gd name="connsiteY3" fmla="*/ 566422 h 1132844"/>
              <a:gd name="connsiteX4" fmla="*/ 566423 w 1132846"/>
              <a:gd name="connsiteY4" fmla="*/ 0 h 1132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846" h="1132844">
                <a:moveTo>
                  <a:pt x="566423" y="0"/>
                </a:moveTo>
                <a:cubicBezTo>
                  <a:pt x="879250" y="0"/>
                  <a:pt x="1132846" y="253596"/>
                  <a:pt x="1132846" y="566422"/>
                </a:cubicBezTo>
                <a:cubicBezTo>
                  <a:pt x="1132846" y="879248"/>
                  <a:pt x="879250" y="1132844"/>
                  <a:pt x="566423" y="1132844"/>
                </a:cubicBezTo>
                <a:cubicBezTo>
                  <a:pt x="253596" y="1132844"/>
                  <a:pt x="0" y="879248"/>
                  <a:pt x="0" y="566422"/>
                </a:cubicBezTo>
                <a:cubicBezTo>
                  <a:pt x="0" y="253596"/>
                  <a:pt x="253596" y="0"/>
                  <a:pt x="566423" y="0"/>
                </a:cubicBezTo>
                <a:close/>
              </a:path>
            </a:pathLst>
          </a:custGeom>
          <a:gradFill>
            <a:gsLst>
              <a:gs pos="0">
                <a:schemeClr val="accent1"/>
              </a:gs>
              <a:gs pos="81000">
                <a:schemeClr val="accent3"/>
              </a:gs>
            </a:gsLst>
            <a:lin ang="10800000" scaled="1"/>
          </a:gradFill>
        </p:spPr>
        <p:txBody>
          <a:bodyPr vert="horz" wrap="square" lIns="91440" tIns="45720" rIns="91440" bIns="45720" rtlCol="0" anchor="ctr">
            <a:noAutofit/>
          </a:bodyPr>
          <a:lstStyle>
            <a:lvl1pPr marL="0" indent="0" algn="ctr">
              <a:buNone/>
              <a:defRPr lang="en-US" sz="1200" dirty="0">
                <a:solidFill>
                  <a:schemeClr val="bg1"/>
                </a:solidFill>
              </a:defRPr>
            </a:lvl1pPr>
          </a:lstStyle>
          <a:p>
            <a:pPr lvl="0"/>
            <a:endParaRPr lang="en-US" dirty="0"/>
          </a:p>
        </p:txBody>
      </p:sp>
      <p:cxnSp>
        <p:nvCxnSpPr>
          <p:cNvPr id="20" name="Straight Connector 19">
            <a:extLst>
              <a:ext uri="{FF2B5EF4-FFF2-40B4-BE49-F238E27FC236}">
                <a16:creationId xmlns:a16="http://schemas.microsoft.com/office/drawing/2014/main" id="{697B216F-83EA-478B-BC60-C45A507A0D40}"/>
              </a:ext>
            </a:extLst>
          </p:cNvPr>
          <p:cNvCxnSpPr/>
          <p:nvPr/>
        </p:nvCxnSpPr>
        <p:spPr bwMode="black">
          <a:xfrm flipH="1">
            <a:off x="7780109" y="3586445"/>
            <a:ext cx="621301" cy="0"/>
          </a:xfrm>
          <a:prstGeom prst="line">
            <a:avLst/>
          </a:prstGeom>
          <a:noFill/>
          <a:ln w="12700">
            <a:solidFill>
              <a:schemeClr val="bg1">
                <a:lumMod val="75000"/>
              </a:schemeClr>
            </a:solidFill>
            <a:tailEnd type="oval" w="lg" len="lg"/>
          </a:ln>
        </p:spPr>
        <p:style>
          <a:lnRef idx="2">
            <a:schemeClr val="accent1">
              <a:shade val="50000"/>
            </a:schemeClr>
          </a:lnRef>
          <a:fillRef idx="1">
            <a:schemeClr val="accent1"/>
          </a:fillRef>
          <a:effectRef idx="0">
            <a:schemeClr val="accent1"/>
          </a:effectRef>
          <a:fontRef idx="minor">
            <a:schemeClr val="lt1"/>
          </a:fontRef>
        </p:style>
      </p:cxnSp>
      <p:sp>
        <p:nvSpPr>
          <p:cNvPr id="63" name="Oval 62">
            <a:extLst>
              <a:ext uri="{FF2B5EF4-FFF2-40B4-BE49-F238E27FC236}">
                <a16:creationId xmlns:a16="http://schemas.microsoft.com/office/drawing/2014/main" id="{F1AA6DF0-E67E-4495-9826-FED3E7DF1045}"/>
              </a:ext>
            </a:extLst>
          </p:cNvPr>
          <p:cNvSpPr/>
          <p:nvPr userDrawn="1"/>
        </p:nvSpPr>
        <p:spPr>
          <a:xfrm>
            <a:off x="8049351" y="2980175"/>
            <a:ext cx="1188720" cy="1188720"/>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icture Placeholder 63">
            <a:extLst>
              <a:ext uri="{FF2B5EF4-FFF2-40B4-BE49-F238E27FC236}">
                <a16:creationId xmlns:a16="http://schemas.microsoft.com/office/drawing/2014/main" id="{7DA06AC3-AAEA-4199-A6CD-87B6063E41DB}"/>
              </a:ext>
            </a:extLst>
          </p:cNvPr>
          <p:cNvSpPr>
            <a:spLocks noGrp="1"/>
          </p:cNvSpPr>
          <p:nvPr>
            <p:ph type="pic" sz="quarter" idx="15"/>
          </p:nvPr>
        </p:nvSpPr>
        <p:spPr>
          <a:xfrm>
            <a:off x="8163651" y="3094475"/>
            <a:ext cx="960120" cy="960120"/>
          </a:xfrm>
          <a:custGeom>
            <a:avLst/>
            <a:gdLst>
              <a:gd name="connsiteX0" fmla="*/ 566423 w 1132846"/>
              <a:gd name="connsiteY0" fmla="*/ 0 h 1132844"/>
              <a:gd name="connsiteX1" fmla="*/ 1132846 w 1132846"/>
              <a:gd name="connsiteY1" fmla="*/ 566422 h 1132844"/>
              <a:gd name="connsiteX2" fmla="*/ 566423 w 1132846"/>
              <a:gd name="connsiteY2" fmla="*/ 1132844 h 1132844"/>
              <a:gd name="connsiteX3" fmla="*/ 0 w 1132846"/>
              <a:gd name="connsiteY3" fmla="*/ 566422 h 1132844"/>
              <a:gd name="connsiteX4" fmla="*/ 566423 w 1132846"/>
              <a:gd name="connsiteY4" fmla="*/ 0 h 1132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846" h="1132844">
                <a:moveTo>
                  <a:pt x="566423" y="0"/>
                </a:moveTo>
                <a:cubicBezTo>
                  <a:pt x="879250" y="0"/>
                  <a:pt x="1132846" y="253596"/>
                  <a:pt x="1132846" y="566422"/>
                </a:cubicBezTo>
                <a:cubicBezTo>
                  <a:pt x="1132846" y="879248"/>
                  <a:pt x="879250" y="1132844"/>
                  <a:pt x="566423" y="1132844"/>
                </a:cubicBezTo>
                <a:cubicBezTo>
                  <a:pt x="253596" y="1132844"/>
                  <a:pt x="0" y="879248"/>
                  <a:pt x="0" y="566422"/>
                </a:cubicBezTo>
                <a:cubicBezTo>
                  <a:pt x="0" y="253596"/>
                  <a:pt x="253596" y="0"/>
                  <a:pt x="566423" y="0"/>
                </a:cubicBezTo>
                <a:close/>
              </a:path>
            </a:pathLst>
          </a:custGeom>
          <a:gradFill>
            <a:gsLst>
              <a:gs pos="0">
                <a:schemeClr val="accent1"/>
              </a:gs>
              <a:gs pos="81000">
                <a:schemeClr val="accent3"/>
              </a:gs>
            </a:gsLst>
            <a:lin ang="10800000" scaled="1"/>
          </a:gradFill>
        </p:spPr>
        <p:txBody>
          <a:bodyPr vert="horz" wrap="square" lIns="91440" tIns="45720" rIns="91440" bIns="45720" rtlCol="0" anchor="ctr">
            <a:noAutofit/>
          </a:bodyPr>
          <a:lstStyle>
            <a:lvl1pPr marL="0" indent="0" algn="ctr">
              <a:buNone/>
              <a:defRPr lang="en-US" sz="1200" dirty="0">
                <a:solidFill>
                  <a:schemeClr val="bg1"/>
                </a:solidFill>
              </a:defRPr>
            </a:lvl1pPr>
          </a:lstStyle>
          <a:p>
            <a:pPr lvl="0"/>
            <a:endParaRPr lang="en-US" dirty="0"/>
          </a:p>
        </p:txBody>
      </p:sp>
      <p:sp>
        <p:nvSpPr>
          <p:cNvPr id="35" name="Freeform 89">
            <a:extLst>
              <a:ext uri="{FF2B5EF4-FFF2-40B4-BE49-F238E27FC236}">
                <a16:creationId xmlns:a16="http://schemas.microsoft.com/office/drawing/2014/main" id="{57A99257-E442-4D5E-A4EF-FC18DEABCF6B}"/>
              </a:ext>
            </a:extLst>
          </p:cNvPr>
          <p:cNvSpPr/>
          <p:nvPr/>
        </p:nvSpPr>
        <p:spPr bwMode="black">
          <a:xfrm flipV="1">
            <a:off x="4194231" y="4759972"/>
            <a:ext cx="652500" cy="374226"/>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bg1">
                <a:lumMod val="75000"/>
              </a:schemeClr>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133" dirty="0">
              <a:latin typeface="+mj-lt"/>
            </a:endParaRPr>
          </a:p>
        </p:txBody>
      </p:sp>
      <p:cxnSp>
        <p:nvCxnSpPr>
          <p:cNvPr id="41" name="Straight Connector 40">
            <a:extLst>
              <a:ext uri="{FF2B5EF4-FFF2-40B4-BE49-F238E27FC236}">
                <a16:creationId xmlns:a16="http://schemas.microsoft.com/office/drawing/2014/main" id="{0D1B1666-34A8-4FF9-AA64-DE6A6CE03B9F}"/>
              </a:ext>
            </a:extLst>
          </p:cNvPr>
          <p:cNvCxnSpPr/>
          <p:nvPr/>
        </p:nvCxnSpPr>
        <p:spPr bwMode="black">
          <a:xfrm>
            <a:off x="3790591" y="3586445"/>
            <a:ext cx="621301" cy="0"/>
          </a:xfrm>
          <a:prstGeom prst="line">
            <a:avLst/>
          </a:prstGeom>
          <a:noFill/>
          <a:ln w="12700">
            <a:solidFill>
              <a:schemeClr val="bg1">
                <a:lumMod val="75000"/>
              </a:schemeClr>
            </a:solidFill>
            <a:tailEnd type="oval" w="lg" len="lg"/>
          </a:ln>
        </p:spPr>
        <p:style>
          <a:lnRef idx="2">
            <a:schemeClr val="accent1">
              <a:shade val="50000"/>
            </a:schemeClr>
          </a:lnRef>
          <a:fillRef idx="1">
            <a:schemeClr val="accent1"/>
          </a:fillRef>
          <a:effectRef idx="0">
            <a:schemeClr val="accent1"/>
          </a:effectRef>
          <a:fontRef idx="minor">
            <a:schemeClr val="lt1"/>
          </a:fontRef>
        </p:style>
      </p:cxnSp>
      <p:sp>
        <p:nvSpPr>
          <p:cNvPr id="47" name="Freeform 69">
            <a:extLst>
              <a:ext uri="{FF2B5EF4-FFF2-40B4-BE49-F238E27FC236}">
                <a16:creationId xmlns:a16="http://schemas.microsoft.com/office/drawing/2014/main" id="{14C588AA-2165-43F2-B373-178FB9C8C379}"/>
              </a:ext>
            </a:extLst>
          </p:cNvPr>
          <p:cNvSpPr/>
          <p:nvPr/>
        </p:nvSpPr>
        <p:spPr bwMode="black">
          <a:xfrm>
            <a:off x="4194231" y="2038563"/>
            <a:ext cx="652500" cy="405313"/>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bg1">
                <a:lumMod val="75000"/>
              </a:schemeClr>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133" dirty="0">
              <a:latin typeface="+mj-lt"/>
            </a:endParaRPr>
          </a:p>
        </p:txBody>
      </p:sp>
      <p:sp>
        <p:nvSpPr>
          <p:cNvPr id="26" name="Freeform 69">
            <a:extLst>
              <a:ext uri="{FF2B5EF4-FFF2-40B4-BE49-F238E27FC236}">
                <a16:creationId xmlns:a16="http://schemas.microsoft.com/office/drawing/2014/main" id="{969C83E8-CE12-4B38-BCAA-D7DAA2FA8793}"/>
              </a:ext>
            </a:extLst>
          </p:cNvPr>
          <p:cNvSpPr/>
          <p:nvPr/>
        </p:nvSpPr>
        <p:spPr bwMode="black">
          <a:xfrm flipH="1">
            <a:off x="7345270" y="2038563"/>
            <a:ext cx="652500" cy="405313"/>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bg1">
                <a:lumMod val="75000"/>
              </a:schemeClr>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133" dirty="0">
              <a:latin typeface="+mj-lt"/>
            </a:endParaRPr>
          </a:p>
        </p:txBody>
      </p:sp>
      <p:sp>
        <p:nvSpPr>
          <p:cNvPr id="61" name="Oval 60">
            <a:extLst>
              <a:ext uri="{FF2B5EF4-FFF2-40B4-BE49-F238E27FC236}">
                <a16:creationId xmlns:a16="http://schemas.microsoft.com/office/drawing/2014/main" id="{120EC574-A9F3-4A75-BBCD-59CE3BEB4F76}"/>
              </a:ext>
            </a:extLst>
          </p:cNvPr>
          <p:cNvSpPr/>
          <p:nvPr/>
        </p:nvSpPr>
        <p:spPr>
          <a:xfrm>
            <a:off x="7489578" y="1428979"/>
            <a:ext cx="1188720" cy="1188720"/>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icture Placeholder 61">
            <a:extLst>
              <a:ext uri="{FF2B5EF4-FFF2-40B4-BE49-F238E27FC236}">
                <a16:creationId xmlns:a16="http://schemas.microsoft.com/office/drawing/2014/main" id="{0031DC71-2487-4036-BBD6-82FF606A6818}"/>
              </a:ext>
            </a:extLst>
          </p:cNvPr>
          <p:cNvSpPr>
            <a:spLocks noGrp="1"/>
          </p:cNvSpPr>
          <p:nvPr>
            <p:ph type="pic" sz="quarter" idx="14"/>
          </p:nvPr>
        </p:nvSpPr>
        <p:spPr>
          <a:xfrm>
            <a:off x="7603878" y="1543279"/>
            <a:ext cx="960120" cy="960120"/>
          </a:xfrm>
          <a:custGeom>
            <a:avLst/>
            <a:gdLst>
              <a:gd name="connsiteX0" fmla="*/ 566423 w 1132846"/>
              <a:gd name="connsiteY0" fmla="*/ 0 h 1132844"/>
              <a:gd name="connsiteX1" fmla="*/ 1132846 w 1132846"/>
              <a:gd name="connsiteY1" fmla="*/ 566422 h 1132844"/>
              <a:gd name="connsiteX2" fmla="*/ 566423 w 1132846"/>
              <a:gd name="connsiteY2" fmla="*/ 1132844 h 1132844"/>
              <a:gd name="connsiteX3" fmla="*/ 0 w 1132846"/>
              <a:gd name="connsiteY3" fmla="*/ 566422 h 1132844"/>
              <a:gd name="connsiteX4" fmla="*/ 566423 w 1132846"/>
              <a:gd name="connsiteY4" fmla="*/ 0 h 1132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846" h="1132844">
                <a:moveTo>
                  <a:pt x="566423" y="0"/>
                </a:moveTo>
                <a:cubicBezTo>
                  <a:pt x="879250" y="0"/>
                  <a:pt x="1132846" y="253596"/>
                  <a:pt x="1132846" y="566422"/>
                </a:cubicBezTo>
                <a:cubicBezTo>
                  <a:pt x="1132846" y="879248"/>
                  <a:pt x="879250" y="1132844"/>
                  <a:pt x="566423" y="1132844"/>
                </a:cubicBezTo>
                <a:cubicBezTo>
                  <a:pt x="253596" y="1132844"/>
                  <a:pt x="0" y="879248"/>
                  <a:pt x="0" y="566422"/>
                </a:cubicBezTo>
                <a:cubicBezTo>
                  <a:pt x="0" y="253596"/>
                  <a:pt x="253596" y="0"/>
                  <a:pt x="566423" y="0"/>
                </a:cubicBezTo>
                <a:close/>
              </a:path>
            </a:pathLst>
          </a:custGeom>
          <a:gradFill>
            <a:gsLst>
              <a:gs pos="0">
                <a:schemeClr val="accent1"/>
              </a:gs>
              <a:gs pos="81000">
                <a:schemeClr val="accent3"/>
              </a:gs>
            </a:gsLst>
            <a:lin ang="10800000" scaled="1"/>
          </a:gradFill>
        </p:spPr>
        <p:txBody>
          <a:bodyPr vert="horz" wrap="square" lIns="91440" tIns="45720" rIns="91440" bIns="45720" rtlCol="0" anchor="ctr">
            <a:noAutofit/>
          </a:bodyPr>
          <a:lstStyle>
            <a:lvl1pPr marL="0" indent="0" algn="ctr">
              <a:buNone/>
              <a:defRPr lang="en-US" sz="1200" dirty="0">
                <a:solidFill>
                  <a:schemeClr val="bg1"/>
                </a:solidFill>
              </a:defRPr>
            </a:lvl1pPr>
          </a:lstStyle>
          <a:p>
            <a:pPr lvl="0"/>
            <a:endParaRPr lang="en-US" dirty="0"/>
          </a:p>
        </p:txBody>
      </p:sp>
      <p:sp>
        <p:nvSpPr>
          <p:cNvPr id="59" name="Oval 58">
            <a:extLst>
              <a:ext uri="{FF2B5EF4-FFF2-40B4-BE49-F238E27FC236}">
                <a16:creationId xmlns:a16="http://schemas.microsoft.com/office/drawing/2014/main" id="{EA2BBEB4-CDDE-4536-ACC2-8880683219FB}"/>
              </a:ext>
            </a:extLst>
          </p:cNvPr>
          <p:cNvSpPr/>
          <p:nvPr userDrawn="1"/>
        </p:nvSpPr>
        <p:spPr>
          <a:xfrm>
            <a:off x="3119811" y="4524962"/>
            <a:ext cx="1188720" cy="1188720"/>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icture Placeholder 59">
            <a:extLst>
              <a:ext uri="{FF2B5EF4-FFF2-40B4-BE49-F238E27FC236}">
                <a16:creationId xmlns:a16="http://schemas.microsoft.com/office/drawing/2014/main" id="{2B2B5FFB-B5F8-437F-A911-4B770EBCB6F8}"/>
              </a:ext>
            </a:extLst>
          </p:cNvPr>
          <p:cNvSpPr>
            <a:spLocks noGrp="1"/>
          </p:cNvSpPr>
          <p:nvPr>
            <p:ph type="pic" sz="quarter" idx="13"/>
          </p:nvPr>
        </p:nvSpPr>
        <p:spPr>
          <a:xfrm>
            <a:off x="3234111" y="4639262"/>
            <a:ext cx="960120" cy="960120"/>
          </a:xfrm>
          <a:custGeom>
            <a:avLst/>
            <a:gdLst>
              <a:gd name="connsiteX0" fmla="*/ 566423 w 1132846"/>
              <a:gd name="connsiteY0" fmla="*/ 0 h 1132844"/>
              <a:gd name="connsiteX1" fmla="*/ 1132846 w 1132846"/>
              <a:gd name="connsiteY1" fmla="*/ 566422 h 1132844"/>
              <a:gd name="connsiteX2" fmla="*/ 566423 w 1132846"/>
              <a:gd name="connsiteY2" fmla="*/ 1132844 h 1132844"/>
              <a:gd name="connsiteX3" fmla="*/ 0 w 1132846"/>
              <a:gd name="connsiteY3" fmla="*/ 566422 h 1132844"/>
              <a:gd name="connsiteX4" fmla="*/ 566423 w 1132846"/>
              <a:gd name="connsiteY4" fmla="*/ 0 h 1132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846" h="1132844">
                <a:moveTo>
                  <a:pt x="566423" y="0"/>
                </a:moveTo>
                <a:cubicBezTo>
                  <a:pt x="879250" y="0"/>
                  <a:pt x="1132846" y="253596"/>
                  <a:pt x="1132846" y="566422"/>
                </a:cubicBezTo>
                <a:cubicBezTo>
                  <a:pt x="1132846" y="879248"/>
                  <a:pt x="879250" y="1132844"/>
                  <a:pt x="566423" y="1132844"/>
                </a:cubicBezTo>
                <a:cubicBezTo>
                  <a:pt x="253596" y="1132844"/>
                  <a:pt x="0" y="879248"/>
                  <a:pt x="0" y="566422"/>
                </a:cubicBezTo>
                <a:cubicBezTo>
                  <a:pt x="0" y="253596"/>
                  <a:pt x="253596" y="0"/>
                  <a:pt x="566423" y="0"/>
                </a:cubicBezTo>
                <a:close/>
              </a:path>
            </a:pathLst>
          </a:custGeom>
          <a:gradFill>
            <a:gsLst>
              <a:gs pos="0">
                <a:schemeClr val="accent1"/>
              </a:gs>
              <a:gs pos="81000">
                <a:schemeClr val="accent3"/>
              </a:gs>
            </a:gsLst>
            <a:lin ang="10800000" scaled="1"/>
          </a:gradFill>
        </p:spPr>
        <p:txBody>
          <a:bodyPr vert="horz" wrap="square" lIns="91440" tIns="45720" rIns="91440" bIns="45720" rtlCol="0" anchor="ctr">
            <a:noAutofit/>
          </a:bodyPr>
          <a:lstStyle>
            <a:lvl1pPr marL="0" indent="0" algn="ctr">
              <a:buNone/>
              <a:defRPr lang="en-US" sz="1200" dirty="0">
                <a:solidFill>
                  <a:schemeClr val="bg1"/>
                </a:solidFill>
              </a:defRPr>
            </a:lvl1pPr>
          </a:lstStyle>
          <a:p>
            <a:pPr lvl="0"/>
            <a:endParaRPr lang="en-US" dirty="0"/>
          </a:p>
        </p:txBody>
      </p:sp>
      <p:sp>
        <p:nvSpPr>
          <p:cNvPr id="57" name="Oval 56">
            <a:extLst>
              <a:ext uri="{FF2B5EF4-FFF2-40B4-BE49-F238E27FC236}">
                <a16:creationId xmlns:a16="http://schemas.microsoft.com/office/drawing/2014/main" id="{2D925C0E-D881-476F-AA07-56EDFEF33B9C}"/>
              </a:ext>
            </a:extLst>
          </p:cNvPr>
          <p:cNvSpPr/>
          <p:nvPr userDrawn="1"/>
        </p:nvSpPr>
        <p:spPr>
          <a:xfrm>
            <a:off x="2937023" y="2971712"/>
            <a:ext cx="1188720" cy="1188720"/>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icture Placeholder 57">
            <a:extLst>
              <a:ext uri="{FF2B5EF4-FFF2-40B4-BE49-F238E27FC236}">
                <a16:creationId xmlns:a16="http://schemas.microsoft.com/office/drawing/2014/main" id="{E36AEB16-4660-4066-8053-BEDDE52B3D17}"/>
              </a:ext>
            </a:extLst>
          </p:cNvPr>
          <p:cNvSpPr>
            <a:spLocks noGrp="1"/>
          </p:cNvSpPr>
          <p:nvPr>
            <p:ph type="pic" sz="quarter" idx="12"/>
          </p:nvPr>
        </p:nvSpPr>
        <p:spPr>
          <a:xfrm>
            <a:off x="3051323" y="3086012"/>
            <a:ext cx="960120" cy="960120"/>
          </a:xfrm>
          <a:custGeom>
            <a:avLst/>
            <a:gdLst>
              <a:gd name="connsiteX0" fmla="*/ 566423 w 1132846"/>
              <a:gd name="connsiteY0" fmla="*/ 0 h 1132844"/>
              <a:gd name="connsiteX1" fmla="*/ 1132846 w 1132846"/>
              <a:gd name="connsiteY1" fmla="*/ 566422 h 1132844"/>
              <a:gd name="connsiteX2" fmla="*/ 566423 w 1132846"/>
              <a:gd name="connsiteY2" fmla="*/ 1132844 h 1132844"/>
              <a:gd name="connsiteX3" fmla="*/ 0 w 1132846"/>
              <a:gd name="connsiteY3" fmla="*/ 566422 h 1132844"/>
              <a:gd name="connsiteX4" fmla="*/ 566423 w 1132846"/>
              <a:gd name="connsiteY4" fmla="*/ 0 h 1132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846" h="1132844">
                <a:moveTo>
                  <a:pt x="566423" y="0"/>
                </a:moveTo>
                <a:cubicBezTo>
                  <a:pt x="879250" y="0"/>
                  <a:pt x="1132846" y="253596"/>
                  <a:pt x="1132846" y="566422"/>
                </a:cubicBezTo>
                <a:cubicBezTo>
                  <a:pt x="1132846" y="879248"/>
                  <a:pt x="879250" y="1132844"/>
                  <a:pt x="566423" y="1132844"/>
                </a:cubicBezTo>
                <a:cubicBezTo>
                  <a:pt x="253596" y="1132844"/>
                  <a:pt x="0" y="879248"/>
                  <a:pt x="0" y="566422"/>
                </a:cubicBezTo>
                <a:cubicBezTo>
                  <a:pt x="0" y="253596"/>
                  <a:pt x="253596" y="0"/>
                  <a:pt x="566423" y="0"/>
                </a:cubicBezTo>
                <a:close/>
              </a:path>
            </a:pathLst>
          </a:custGeom>
          <a:gradFill>
            <a:gsLst>
              <a:gs pos="0">
                <a:schemeClr val="accent1"/>
              </a:gs>
              <a:gs pos="81000">
                <a:schemeClr val="accent3"/>
              </a:gs>
            </a:gsLst>
            <a:lin ang="10800000" scaled="1"/>
          </a:gradFill>
        </p:spPr>
        <p:txBody>
          <a:bodyPr vert="horz" wrap="square" lIns="91440" tIns="45720" rIns="91440" bIns="45720" rtlCol="0" anchor="ctr">
            <a:noAutofit/>
          </a:bodyPr>
          <a:lstStyle>
            <a:lvl1pPr marL="0" indent="0" algn="ctr">
              <a:buNone/>
              <a:defRPr lang="en-US" sz="1200" dirty="0">
                <a:solidFill>
                  <a:schemeClr val="bg1"/>
                </a:solidFill>
              </a:defRPr>
            </a:lvl1pPr>
          </a:lstStyle>
          <a:p>
            <a:pPr lvl="0"/>
            <a:endParaRPr lang="en-US" dirty="0"/>
          </a:p>
        </p:txBody>
      </p:sp>
      <p:sp>
        <p:nvSpPr>
          <p:cNvPr id="53" name="Oval 52">
            <a:extLst>
              <a:ext uri="{FF2B5EF4-FFF2-40B4-BE49-F238E27FC236}">
                <a16:creationId xmlns:a16="http://schemas.microsoft.com/office/drawing/2014/main" id="{573888D2-EFAD-4CE9-8394-25CF1417E64A}"/>
              </a:ext>
            </a:extLst>
          </p:cNvPr>
          <p:cNvSpPr/>
          <p:nvPr/>
        </p:nvSpPr>
        <p:spPr>
          <a:xfrm>
            <a:off x="3493543" y="1438220"/>
            <a:ext cx="1188720" cy="1188720"/>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icture Placeholder 53">
            <a:extLst>
              <a:ext uri="{FF2B5EF4-FFF2-40B4-BE49-F238E27FC236}">
                <a16:creationId xmlns:a16="http://schemas.microsoft.com/office/drawing/2014/main" id="{1EE47C1D-8A68-48BD-BBA6-4FE49614EFDC}"/>
              </a:ext>
            </a:extLst>
          </p:cNvPr>
          <p:cNvSpPr>
            <a:spLocks noGrp="1"/>
          </p:cNvSpPr>
          <p:nvPr>
            <p:ph type="pic" sz="quarter" idx="10"/>
          </p:nvPr>
        </p:nvSpPr>
        <p:spPr>
          <a:xfrm>
            <a:off x="3607843" y="1552520"/>
            <a:ext cx="960120" cy="960120"/>
          </a:xfrm>
          <a:custGeom>
            <a:avLst/>
            <a:gdLst>
              <a:gd name="connsiteX0" fmla="*/ 566423 w 1132846"/>
              <a:gd name="connsiteY0" fmla="*/ 0 h 1132844"/>
              <a:gd name="connsiteX1" fmla="*/ 1132846 w 1132846"/>
              <a:gd name="connsiteY1" fmla="*/ 566422 h 1132844"/>
              <a:gd name="connsiteX2" fmla="*/ 566423 w 1132846"/>
              <a:gd name="connsiteY2" fmla="*/ 1132844 h 1132844"/>
              <a:gd name="connsiteX3" fmla="*/ 0 w 1132846"/>
              <a:gd name="connsiteY3" fmla="*/ 566422 h 1132844"/>
              <a:gd name="connsiteX4" fmla="*/ 566423 w 1132846"/>
              <a:gd name="connsiteY4" fmla="*/ 0 h 1132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846" h="1132844">
                <a:moveTo>
                  <a:pt x="566423" y="0"/>
                </a:moveTo>
                <a:cubicBezTo>
                  <a:pt x="879250" y="0"/>
                  <a:pt x="1132846" y="253596"/>
                  <a:pt x="1132846" y="566422"/>
                </a:cubicBezTo>
                <a:cubicBezTo>
                  <a:pt x="1132846" y="879248"/>
                  <a:pt x="879250" y="1132844"/>
                  <a:pt x="566423" y="1132844"/>
                </a:cubicBezTo>
                <a:cubicBezTo>
                  <a:pt x="253596" y="1132844"/>
                  <a:pt x="0" y="879248"/>
                  <a:pt x="0" y="566422"/>
                </a:cubicBezTo>
                <a:cubicBezTo>
                  <a:pt x="0" y="253596"/>
                  <a:pt x="253596" y="0"/>
                  <a:pt x="566423" y="0"/>
                </a:cubicBezTo>
                <a:close/>
              </a:path>
            </a:pathLst>
          </a:custGeom>
          <a:gradFill>
            <a:gsLst>
              <a:gs pos="0">
                <a:schemeClr val="accent1"/>
              </a:gs>
              <a:gs pos="81000">
                <a:schemeClr val="accent3"/>
              </a:gs>
            </a:gsLst>
            <a:lin ang="10800000" scaled="1"/>
          </a:gradFill>
        </p:spPr>
        <p:txBody>
          <a:bodyPr wrap="square" anchor="ctr">
            <a:noAutofit/>
          </a:bodyPr>
          <a:lstStyle>
            <a:lvl1pPr marL="0" indent="0" algn="ctr">
              <a:buNone/>
              <a:defRPr sz="1200">
                <a:solidFill>
                  <a:schemeClr val="bg1"/>
                </a:solidFill>
              </a:defRPr>
            </a:lvl1pPr>
          </a:lstStyle>
          <a:p>
            <a:endParaRPr lang="en-US" dirty="0"/>
          </a:p>
        </p:txBody>
      </p:sp>
      <p:sp>
        <p:nvSpPr>
          <p:cNvPr id="6" name="Text Placeholder 7">
            <a:extLst>
              <a:ext uri="{FF2B5EF4-FFF2-40B4-BE49-F238E27FC236}">
                <a16:creationId xmlns:a16="http://schemas.microsoft.com/office/drawing/2014/main" id="{74C8A141-0D91-4480-9A3C-D526EF4797B4}"/>
              </a:ext>
            </a:extLst>
          </p:cNvPr>
          <p:cNvSpPr>
            <a:spLocks noGrp="1"/>
          </p:cNvSpPr>
          <p:nvPr>
            <p:ph type="body" sz="quarter" idx="11" hasCustomPrompt="1"/>
          </p:nvPr>
        </p:nvSpPr>
        <p:spPr>
          <a:xfrm>
            <a:off x="464820" y="992188"/>
            <a:ext cx="10096500" cy="352425"/>
          </a:xfrm>
          <a:prstGeom prst="rect">
            <a:avLst/>
          </a:prstGeom>
        </p:spPr>
        <p:txBody>
          <a:bodyPr anchor="t">
            <a:noAutofit/>
          </a:bodyPr>
          <a:lstStyle>
            <a:lvl1pPr marL="0" indent="0">
              <a:buNone/>
              <a:defRPr sz="2000">
                <a:solidFill>
                  <a:schemeClr val="tx2"/>
                </a:solidFill>
              </a:defRPr>
            </a:lvl1pPr>
          </a:lstStyle>
          <a:p>
            <a:pPr lvl="0"/>
            <a:r>
              <a:rPr lang="en-US" dirty="0"/>
              <a:t>Click to edit Master text styles</a:t>
            </a:r>
          </a:p>
        </p:txBody>
      </p:sp>
      <p:sp>
        <p:nvSpPr>
          <p:cNvPr id="7" name="Title 2">
            <a:extLst>
              <a:ext uri="{FF2B5EF4-FFF2-40B4-BE49-F238E27FC236}">
                <a16:creationId xmlns:a16="http://schemas.microsoft.com/office/drawing/2014/main" id="{03F44A6A-B619-4101-A183-54255DDCFE81}"/>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5" name="Oval 4">
            <a:extLst>
              <a:ext uri="{FF2B5EF4-FFF2-40B4-BE49-F238E27FC236}">
                <a16:creationId xmlns:a16="http://schemas.microsoft.com/office/drawing/2014/main" id="{18F788B5-05C6-4128-B512-C3B8A6C2B234}"/>
              </a:ext>
            </a:extLst>
          </p:cNvPr>
          <p:cNvSpPr/>
          <p:nvPr/>
        </p:nvSpPr>
        <p:spPr>
          <a:xfrm>
            <a:off x="4622153" y="2152740"/>
            <a:ext cx="2976121" cy="297612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19B9D41B-E988-4968-8D1C-002AA5A6B896}"/>
              </a:ext>
            </a:extLst>
          </p:cNvPr>
          <p:cNvSpPr txBox="1">
            <a:spLocks/>
          </p:cNvSpPr>
          <p:nvPr userDrawn="1"/>
        </p:nvSpPr>
        <p:spPr>
          <a:xfrm>
            <a:off x="4642199" y="3167636"/>
            <a:ext cx="2817716" cy="10846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lang="en-US" sz="8000" b="1"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pPr algn="ctr"/>
            <a:r>
              <a:rPr lang="en-US" sz="3200" dirty="0"/>
              <a:t>Insert </a:t>
            </a:r>
          </a:p>
          <a:p>
            <a:pPr algn="ctr"/>
            <a:r>
              <a:rPr lang="en-US" sz="3200" dirty="0"/>
              <a:t>title here</a:t>
            </a:r>
          </a:p>
        </p:txBody>
      </p:sp>
      <p:sp>
        <p:nvSpPr>
          <p:cNvPr id="14" name="Freeform 89">
            <a:extLst>
              <a:ext uri="{FF2B5EF4-FFF2-40B4-BE49-F238E27FC236}">
                <a16:creationId xmlns:a16="http://schemas.microsoft.com/office/drawing/2014/main" id="{257B114F-F6A8-4444-82F6-C2AE4DB81A5F}"/>
              </a:ext>
            </a:extLst>
          </p:cNvPr>
          <p:cNvSpPr/>
          <p:nvPr/>
        </p:nvSpPr>
        <p:spPr bwMode="black">
          <a:xfrm flipH="1" flipV="1">
            <a:off x="7345270" y="4759972"/>
            <a:ext cx="652500" cy="374226"/>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bg1">
                <a:lumMod val="75000"/>
              </a:schemeClr>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133" dirty="0">
              <a:latin typeface="+mj-lt"/>
            </a:endParaRPr>
          </a:p>
        </p:txBody>
      </p:sp>
    </p:spTree>
    <p:extLst>
      <p:ext uri="{BB962C8B-B14F-4D97-AF65-F5344CB8AC3E}">
        <p14:creationId xmlns:p14="http://schemas.microsoft.com/office/powerpoint/2010/main" val="3290580427"/>
      </p:ext>
    </p:extLst>
  </p:cSld>
  <p:clrMapOvr>
    <a:masterClrMapping/>
  </p:clrMapOvr>
  <p:extLst mod="1">
    <p:ext uri="{DCECCB84-F9BA-43D5-87BE-67443E8EF086}">
      <p15:sldGuideLst xmlns:p15="http://schemas.microsoft.com/office/powerpoint/2012/main">
        <p15:guide id="1" orient="horz" pos="288">
          <p15:clr>
            <a:srgbClr val="FBAE40"/>
          </p15:clr>
        </p15:guide>
        <p15:guide id="2" pos="288">
          <p15:clr>
            <a:srgbClr val="FBAE40"/>
          </p15:clr>
        </p15:guide>
        <p15:guide id="3" pos="7392">
          <p15:clr>
            <a:srgbClr val="FBAE40"/>
          </p15:clr>
        </p15:guide>
        <p15:guide id="4" orient="horz" pos="4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slide subtitle">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74C8A141-0D91-4480-9A3C-D526EF4797B4}"/>
              </a:ext>
            </a:extLst>
          </p:cNvPr>
          <p:cNvSpPr>
            <a:spLocks noGrp="1"/>
          </p:cNvSpPr>
          <p:nvPr>
            <p:ph type="body" sz="quarter" idx="11" hasCustomPrompt="1"/>
          </p:nvPr>
        </p:nvSpPr>
        <p:spPr>
          <a:xfrm>
            <a:off x="464820" y="992188"/>
            <a:ext cx="10096500" cy="352425"/>
          </a:xfrm>
          <a:prstGeom prst="rect">
            <a:avLst/>
          </a:prstGeom>
        </p:spPr>
        <p:txBody>
          <a:bodyPr anchor="t">
            <a:noAutofit/>
          </a:bodyPr>
          <a:lstStyle>
            <a:lvl1pPr marL="0" indent="0">
              <a:buNone/>
              <a:defRPr sz="2000">
                <a:solidFill>
                  <a:schemeClr val="tx2"/>
                </a:solidFill>
              </a:defRPr>
            </a:lvl1pPr>
          </a:lstStyle>
          <a:p>
            <a:pPr lvl="0"/>
            <a:r>
              <a:rPr lang="en-US" dirty="0"/>
              <a:t>Click to edit Master text styles</a:t>
            </a:r>
          </a:p>
        </p:txBody>
      </p:sp>
      <p:sp>
        <p:nvSpPr>
          <p:cNvPr id="7" name="Title 2">
            <a:extLst>
              <a:ext uri="{FF2B5EF4-FFF2-40B4-BE49-F238E27FC236}">
                <a16:creationId xmlns:a16="http://schemas.microsoft.com/office/drawing/2014/main" id="{03F44A6A-B619-4101-A183-54255DDCFE81}"/>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8760788"/>
      </p:ext>
    </p:extLst>
  </p:cSld>
  <p:clrMapOvr>
    <a:masterClrMapping/>
  </p:clrMapOvr>
  <p:extLst mod="1">
    <p:ext uri="{DCECCB84-F9BA-43D5-87BE-67443E8EF086}">
      <p15:sldGuideLst xmlns:p15="http://schemas.microsoft.com/office/powerpoint/2012/main">
        <p15:guide id="1" orient="horz" pos="288">
          <p15:clr>
            <a:srgbClr val="FBAE40"/>
          </p15:clr>
        </p15:guide>
        <p15:guide id="2" pos="288">
          <p15:clr>
            <a:srgbClr val="FBAE40"/>
          </p15:clr>
        </p15:guide>
        <p15:guide id="3" pos="7392">
          <p15:clr>
            <a:srgbClr val="FBAE40"/>
          </p15:clr>
        </p15:guide>
        <p15:guide id="4"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6B72A10E-074D-4EAF-B025-E79530FE2DF1}"/>
              </a:ext>
            </a:extLst>
          </p:cNvPr>
          <p:cNvSpPr>
            <a:spLocks noGrp="1"/>
          </p:cNvSpPr>
          <p:nvPr>
            <p:ph type="pic" sz="quarter" idx="12"/>
          </p:nvPr>
        </p:nvSpPr>
        <p:spPr>
          <a:xfrm>
            <a:off x="749300" y="3013257"/>
            <a:ext cx="831486" cy="831486"/>
          </a:xfrm>
          <a:custGeom>
            <a:avLst/>
            <a:gdLst>
              <a:gd name="connsiteX0" fmla="*/ 415743 w 831486"/>
              <a:gd name="connsiteY0" fmla="*/ 0 h 831486"/>
              <a:gd name="connsiteX1" fmla="*/ 831486 w 831486"/>
              <a:gd name="connsiteY1" fmla="*/ 415743 h 831486"/>
              <a:gd name="connsiteX2" fmla="*/ 415743 w 831486"/>
              <a:gd name="connsiteY2" fmla="*/ 831486 h 831486"/>
              <a:gd name="connsiteX3" fmla="*/ 0 w 831486"/>
              <a:gd name="connsiteY3" fmla="*/ 415743 h 831486"/>
              <a:gd name="connsiteX4" fmla="*/ 415743 w 831486"/>
              <a:gd name="connsiteY4" fmla="*/ 0 h 831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86" h="831486">
                <a:moveTo>
                  <a:pt x="415743" y="0"/>
                </a:moveTo>
                <a:cubicBezTo>
                  <a:pt x="645352" y="0"/>
                  <a:pt x="831486" y="186134"/>
                  <a:pt x="831486" y="415743"/>
                </a:cubicBezTo>
                <a:cubicBezTo>
                  <a:pt x="831486" y="645352"/>
                  <a:pt x="645352" y="831486"/>
                  <a:pt x="415743" y="831486"/>
                </a:cubicBezTo>
                <a:cubicBezTo>
                  <a:pt x="186134" y="831486"/>
                  <a:pt x="0" y="645352"/>
                  <a:pt x="0" y="415743"/>
                </a:cubicBezTo>
                <a:cubicBezTo>
                  <a:pt x="0" y="186134"/>
                  <a:pt x="186134" y="0"/>
                  <a:pt x="415743" y="0"/>
                </a:cubicBezTo>
                <a:close/>
              </a:path>
            </a:pathLst>
          </a:custGeom>
          <a:ln w="25400">
            <a:gradFill>
              <a:gsLst>
                <a:gs pos="0">
                  <a:schemeClr val="accent3"/>
                </a:gs>
                <a:gs pos="100000">
                  <a:schemeClr val="accent1"/>
                </a:gs>
              </a:gsLst>
              <a:lin ang="5400000" scaled="1"/>
            </a:gradFill>
          </a:ln>
        </p:spPr>
        <p:txBody>
          <a:bodyPr vert="horz" wrap="square" lIns="91440" tIns="45720" rIns="91440" bIns="45720" rtlCol="0" anchor="ctr">
            <a:noAutofit/>
          </a:bodyPr>
          <a:lstStyle>
            <a:lvl1pPr marL="0" indent="0" algn="ctr">
              <a:buNone/>
              <a:defRPr lang="en-US" sz="1050" dirty="0"/>
            </a:lvl1pPr>
          </a:lstStyle>
          <a:p>
            <a:pPr lvl="0"/>
            <a:endParaRPr lang="en-US" dirty="0"/>
          </a:p>
        </p:txBody>
      </p:sp>
      <p:sp>
        <p:nvSpPr>
          <p:cNvPr id="21" name="Picture Placeholder 20">
            <a:extLst>
              <a:ext uri="{FF2B5EF4-FFF2-40B4-BE49-F238E27FC236}">
                <a16:creationId xmlns:a16="http://schemas.microsoft.com/office/drawing/2014/main" id="{82B1A800-4442-4FAB-9AF1-38FE8DEAFE2C}"/>
              </a:ext>
            </a:extLst>
          </p:cNvPr>
          <p:cNvSpPr>
            <a:spLocks noGrp="1"/>
          </p:cNvSpPr>
          <p:nvPr>
            <p:ph type="pic" sz="quarter" idx="13"/>
          </p:nvPr>
        </p:nvSpPr>
        <p:spPr>
          <a:xfrm>
            <a:off x="749300" y="4188774"/>
            <a:ext cx="831486" cy="831486"/>
          </a:xfrm>
          <a:custGeom>
            <a:avLst/>
            <a:gdLst>
              <a:gd name="connsiteX0" fmla="*/ 415743 w 831486"/>
              <a:gd name="connsiteY0" fmla="*/ 0 h 831486"/>
              <a:gd name="connsiteX1" fmla="*/ 831486 w 831486"/>
              <a:gd name="connsiteY1" fmla="*/ 415743 h 831486"/>
              <a:gd name="connsiteX2" fmla="*/ 415743 w 831486"/>
              <a:gd name="connsiteY2" fmla="*/ 831486 h 831486"/>
              <a:gd name="connsiteX3" fmla="*/ 0 w 831486"/>
              <a:gd name="connsiteY3" fmla="*/ 415743 h 831486"/>
              <a:gd name="connsiteX4" fmla="*/ 415743 w 831486"/>
              <a:gd name="connsiteY4" fmla="*/ 0 h 831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86" h="831486">
                <a:moveTo>
                  <a:pt x="415743" y="0"/>
                </a:moveTo>
                <a:cubicBezTo>
                  <a:pt x="645352" y="0"/>
                  <a:pt x="831486" y="186134"/>
                  <a:pt x="831486" y="415743"/>
                </a:cubicBezTo>
                <a:cubicBezTo>
                  <a:pt x="831486" y="645352"/>
                  <a:pt x="645352" y="831486"/>
                  <a:pt x="415743" y="831486"/>
                </a:cubicBezTo>
                <a:cubicBezTo>
                  <a:pt x="186134" y="831486"/>
                  <a:pt x="0" y="645352"/>
                  <a:pt x="0" y="415743"/>
                </a:cubicBezTo>
                <a:cubicBezTo>
                  <a:pt x="0" y="186134"/>
                  <a:pt x="186134" y="0"/>
                  <a:pt x="415743" y="0"/>
                </a:cubicBezTo>
                <a:close/>
              </a:path>
            </a:pathLst>
          </a:custGeom>
          <a:ln w="25400">
            <a:gradFill>
              <a:gsLst>
                <a:gs pos="0">
                  <a:schemeClr val="accent3"/>
                </a:gs>
                <a:gs pos="100000">
                  <a:schemeClr val="accent1"/>
                </a:gs>
              </a:gsLst>
              <a:lin ang="5400000" scaled="1"/>
            </a:gradFill>
          </a:ln>
        </p:spPr>
        <p:txBody>
          <a:bodyPr vert="horz" wrap="square" lIns="91440" tIns="45720" rIns="91440" bIns="45720" rtlCol="0" anchor="ctr">
            <a:noAutofit/>
          </a:bodyPr>
          <a:lstStyle>
            <a:lvl1pPr marL="0" indent="0" algn="ctr">
              <a:buNone/>
              <a:defRPr lang="en-US" sz="1050" dirty="0"/>
            </a:lvl1pPr>
          </a:lstStyle>
          <a:p>
            <a:pPr lvl="0"/>
            <a:endParaRPr lang="en-US" dirty="0"/>
          </a:p>
        </p:txBody>
      </p:sp>
      <p:sp>
        <p:nvSpPr>
          <p:cNvPr id="22" name="Picture Placeholder 21">
            <a:extLst>
              <a:ext uri="{FF2B5EF4-FFF2-40B4-BE49-F238E27FC236}">
                <a16:creationId xmlns:a16="http://schemas.microsoft.com/office/drawing/2014/main" id="{1D8DC3AA-0E4B-4206-8B6E-8B82356E61DF}"/>
              </a:ext>
            </a:extLst>
          </p:cNvPr>
          <p:cNvSpPr>
            <a:spLocks noGrp="1"/>
          </p:cNvSpPr>
          <p:nvPr>
            <p:ph type="pic" sz="quarter" idx="14"/>
          </p:nvPr>
        </p:nvSpPr>
        <p:spPr>
          <a:xfrm>
            <a:off x="6016625" y="1837740"/>
            <a:ext cx="831486" cy="831486"/>
          </a:xfrm>
          <a:custGeom>
            <a:avLst/>
            <a:gdLst>
              <a:gd name="connsiteX0" fmla="*/ 415743 w 831486"/>
              <a:gd name="connsiteY0" fmla="*/ 0 h 831486"/>
              <a:gd name="connsiteX1" fmla="*/ 831486 w 831486"/>
              <a:gd name="connsiteY1" fmla="*/ 415743 h 831486"/>
              <a:gd name="connsiteX2" fmla="*/ 415743 w 831486"/>
              <a:gd name="connsiteY2" fmla="*/ 831486 h 831486"/>
              <a:gd name="connsiteX3" fmla="*/ 0 w 831486"/>
              <a:gd name="connsiteY3" fmla="*/ 415743 h 831486"/>
              <a:gd name="connsiteX4" fmla="*/ 415743 w 831486"/>
              <a:gd name="connsiteY4" fmla="*/ 0 h 831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86" h="831486">
                <a:moveTo>
                  <a:pt x="415743" y="0"/>
                </a:moveTo>
                <a:cubicBezTo>
                  <a:pt x="645352" y="0"/>
                  <a:pt x="831486" y="186134"/>
                  <a:pt x="831486" y="415743"/>
                </a:cubicBezTo>
                <a:cubicBezTo>
                  <a:pt x="831486" y="645352"/>
                  <a:pt x="645352" y="831486"/>
                  <a:pt x="415743" y="831486"/>
                </a:cubicBezTo>
                <a:cubicBezTo>
                  <a:pt x="186134" y="831486"/>
                  <a:pt x="0" y="645352"/>
                  <a:pt x="0" y="415743"/>
                </a:cubicBezTo>
                <a:cubicBezTo>
                  <a:pt x="0" y="186134"/>
                  <a:pt x="186134" y="0"/>
                  <a:pt x="415743" y="0"/>
                </a:cubicBezTo>
                <a:close/>
              </a:path>
            </a:pathLst>
          </a:custGeom>
          <a:ln w="25400">
            <a:gradFill>
              <a:gsLst>
                <a:gs pos="0">
                  <a:schemeClr val="accent3"/>
                </a:gs>
                <a:gs pos="100000">
                  <a:schemeClr val="accent1"/>
                </a:gs>
              </a:gsLst>
              <a:lin ang="5400000" scaled="1"/>
            </a:gradFill>
          </a:ln>
        </p:spPr>
        <p:txBody>
          <a:bodyPr vert="horz" wrap="square" lIns="91440" tIns="45720" rIns="91440" bIns="45720" rtlCol="0" anchor="ctr">
            <a:noAutofit/>
          </a:bodyPr>
          <a:lstStyle>
            <a:lvl1pPr marL="0" indent="0" algn="ctr">
              <a:buNone/>
              <a:defRPr lang="en-US" sz="1050" dirty="0"/>
            </a:lvl1pPr>
          </a:lstStyle>
          <a:p>
            <a:pPr lvl="0"/>
            <a:endParaRPr lang="en-US" dirty="0"/>
          </a:p>
        </p:txBody>
      </p:sp>
      <p:sp>
        <p:nvSpPr>
          <p:cNvPr id="23" name="Picture Placeholder 22">
            <a:extLst>
              <a:ext uri="{FF2B5EF4-FFF2-40B4-BE49-F238E27FC236}">
                <a16:creationId xmlns:a16="http://schemas.microsoft.com/office/drawing/2014/main" id="{AB241D14-3972-4B94-9CA9-E5A65A826BDE}"/>
              </a:ext>
            </a:extLst>
          </p:cNvPr>
          <p:cNvSpPr>
            <a:spLocks noGrp="1"/>
          </p:cNvSpPr>
          <p:nvPr>
            <p:ph type="pic" sz="quarter" idx="15"/>
          </p:nvPr>
        </p:nvSpPr>
        <p:spPr>
          <a:xfrm>
            <a:off x="6016625" y="3013257"/>
            <a:ext cx="831486" cy="831486"/>
          </a:xfrm>
          <a:custGeom>
            <a:avLst/>
            <a:gdLst>
              <a:gd name="connsiteX0" fmla="*/ 415743 w 831486"/>
              <a:gd name="connsiteY0" fmla="*/ 0 h 831486"/>
              <a:gd name="connsiteX1" fmla="*/ 831486 w 831486"/>
              <a:gd name="connsiteY1" fmla="*/ 415743 h 831486"/>
              <a:gd name="connsiteX2" fmla="*/ 415743 w 831486"/>
              <a:gd name="connsiteY2" fmla="*/ 831486 h 831486"/>
              <a:gd name="connsiteX3" fmla="*/ 0 w 831486"/>
              <a:gd name="connsiteY3" fmla="*/ 415743 h 831486"/>
              <a:gd name="connsiteX4" fmla="*/ 415743 w 831486"/>
              <a:gd name="connsiteY4" fmla="*/ 0 h 831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86" h="831486">
                <a:moveTo>
                  <a:pt x="415743" y="0"/>
                </a:moveTo>
                <a:cubicBezTo>
                  <a:pt x="645352" y="0"/>
                  <a:pt x="831486" y="186134"/>
                  <a:pt x="831486" y="415743"/>
                </a:cubicBezTo>
                <a:cubicBezTo>
                  <a:pt x="831486" y="645352"/>
                  <a:pt x="645352" y="831486"/>
                  <a:pt x="415743" y="831486"/>
                </a:cubicBezTo>
                <a:cubicBezTo>
                  <a:pt x="186134" y="831486"/>
                  <a:pt x="0" y="645352"/>
                  <a:pt x="0" y="415743"/>
                </a:cubicBezTo>
                <a:cubicBezTo>
                  <a:pt x="0" y="186134"/>
                  <a:pt x="186134" y="0"/>
                  <a:pt x="415743" y="0"/>
                </a:cubicBezTo>
                <a:close/>
              </a:path>
            </a:pathLst>
          </a:custGeom>
          <a:ln w="25400">
            <a:gradFill>
              <a:gsLst>
                <a:gs pos="0">
                  <a:schemeClr val="accent3"/>
                </a:gs>
                <a:gs pos="100000">
                  <a:schemeClr val="accent1"/>
                </a:gs>
              </a:gsLst>
              <a:lin ang="5400000" scaled="1"/>
            </a:gradFill>
          </a:ln>
        </p:spPr>
        <p:txBody>
          <a:bodyPr vert="horz" wrap="square" lIns="91440" tIns="45720" rIns="91440" bIns="45720" rtlCol="0" anchor="ctr">
            <a:noAutofit/>
          </a:bodyPr>
          <a:lstStyle>
            <a:lvl1pPr marL="0" indent="0" algn="ctr">
              <a:buNone/>
              <a:defRPr lang="en-US" sz="1050" dirty="0"/>
            </a:lvl1pPr>
          </a:lstStyle>
          <a:p>
            <a:pPr lvl="0"/>
            <a:endParaRPr lang="en-US" dirty="0"/>
          </a:p>
        </p:txBody>
      </p:sp>
      <p:sp>
        <p:nvSpPr>
          <p:cNvPr id="24" name="Picture Placeholder 23">
            <a:extLst>
              <a:ext uri="{FF2B5EF4-FFF2-40B4-BE49-F238E27FC236}">
                <a16:creationId xmlns:a16="http://schemas.microsoft.com/office/drawing/2014/main" id="{AC4B4204-D396-485E-BE22-2C0E19116719}"/>
              </a:ext>
            </a:extLst>
          </p:cNvPr>
          <p:cNvSpPr>
            <a:spLocks noGrp="1"/>
          </p:cNvSpPr>
          <p:nvPr>
            <p:ph type="pic" sz="quarter" idx="16"/>
          </p:nvPr>
        </p:nvSpPr>
        <p:spPr>
          <a:xfrm>
            <a:off x="6016625" y="4188774"/>
            <a:ext cx="831486" cy="831486"/>
          </a:xfrm>
          <a:custGeom>
            <a:avLst/>
            <a:gdLst>
              <a:gd name="connsiteX0" fmla="*/ 415743 w 831486"/>
              <a:gd name="connsiteY0" fmla="*/ 0 h 831486"/>
              <a:gd name="connsiteX1" fmla="*/ 831486 w 831486"/>
              <a:gd name="connsiteY1" fmla="*/ 415743 h 831486"/>
              <a:gd name="connsiteX2" fmla="*/ 415743 w 831486"/>
              <a:gd name="connsiteY2" fmla="*/ 831486 h 831486"/>
              <a:gd name="connsiteX3" fmla="*/ 0 w 831486"/>
              <a:gd name="connsiteY3" fmla="*/ 415743 h 831486"/>
              <a:gd name="connsiteX4" fmla="*/ 415743 w 831486"/>
              <a:gd name="connsiteY4" fmla="*/ 0 h 831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86" h="831486">
                <a:moveTo>
                  <a:pt x="415743" y="0"/>
                </a:moveTo>
                <a:cubicBezTo>
                  <a:pt x="645352" y="0"/>
                  <a:pt x="831486" y="186134"/>
                  <a:pt x="831486" y="415743"/>
                </a:cubicBezTo>
                <a:cubicBezTo>
                  <a:pt x="831486" y="645352"/>
                  <a:pt x="645352" y="831486"/>
                  <a:pt x="415743" y="831486"/>
                </a:cubicBezTo>
                <a:cubicBezTo>
                  <a:pt x="186134" y="831486"/>
                  <a:pt x="0" y="645352"/>
                  <a:pt x="0" y="415743"/>
                </a:cubicBezTo>
                <a:cubicBezTo>
                  <a:pt x="0" y="186134"/>
                  <a:pt x="186134" y="0"/>
                  <a:pt x="415743" y="0"/>
                </a:cubicBezTo>
                <a:close/>
              </a:path>
            </a:pathLst>
          </a:custGeom>
          <a:ln w="25400">
            <a:gradFill>
              <a:gsLst>
                <a:gs pos="0">
                  <a:schemeClr val="accent3"/>
                </a:gs>
                <a:gs pos="100000">
                  <a:schemeClr val="accent1"/>
                </a:gs>
              </a:gsLst>
              <a:lin ang="5400000" scaled="1"/>
            </a:gradFill>
          </a:ln>
        </p:spPr>
        <p:txBody>
          <a:bodyPr vert="horz" wrap="square" lIns="91440" tIns="45720" rIns="91440" bIns="45720" rtlCol="0" anchor="ctr">
            <a:noAutofit/>
          </a:bodyPr>
          <a:lstStyle>
            <a:lvl1pPr marL="0" indent="0" algn="ctr">
              <a:buNone/>
              <a:defRPr lang="en-US" sz="1050" dirty="0"/>
            </a:lvl1pPr>
          </a:lstStyle>
          <a:p>
            <a:pPr lvl="0"/>
            <a:endParaRPr lang="en-US" dirty="0"/>
          </a:p>
        </p:txBody>
      </p:sp>
      <p:sp>
        <p:nvSpPr>
          <p:cNvPr id="19" name="Picture Placeholder 18">
            <a:extLst>
              <a:ext uri="{FF2B5EF4-FFF2-40B4-BE49-F238E27FC236}">
                <a16:creationId xmlns:a16="http://schemas.microsoft.com/office/drawing/2014/main" id="{87829320-093D-4E68-A615-D9899669A503}"/>
              </a:ext>
            </a:extLst>
          </p:cNvPr>
          <p:cNvSpPr>
            <a:spLocks noGrp="1"/>
          </p:cNvSpPr>
          <p:nvPr>
            <p:ph type="pic" sz="quarter" idx="11"/>
          </p:nvPr>
        </p:nvSpPr>
        <p:spPr>
          <a:xfrm>
            <a:off x="749300" y="1837740"/>
            <a:ext cx="831486" cy="831486"/>
          </a:xfrm>
          <a:custGeom>
            <a:avLst/>
            <a:gdLst>
              <a:gd name="connsiteX0" fmla="*/ 415743 w 831486"/>
              <a:gd name="connsiteY0" fmla="*/ 0 h 831486"/>
              <a:gd name="connsiteX1" fmla="*/ 831486 w 831486"/>
              <a:gd name="connsiteY1" fmla="*/ 415743 h 831486"/>
              <a:gd name="connsiteX2" fmla="*/ 415743 w 831486"/>
              <a:gd name="connsiteY2" fmla="*/ 831486 h 831486"/>
              <a:gd name="connsiteX3" fmla="*/ 0 w 831486"/>
              <a:gd name="connsiteY3" fmla="*/ 415743 h 831486"/>
              <a:gd name="connsiteX4" fmla="*/ 415743 w 831486"/>
              <a:gd name="connsiteY4" fmla="*/ 0 h 831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86" h="831486">
                <a:moveTo>
                  <a:pt x="415743" y="0"/>
                </a:moveTo>
                <a:cubicBezTo>
                  <a:pt x="645352" y="0"/>
                  <a:pt x="831486" y="186134"/>
                  <a:pt x="831486" y="415743"/>
                </a:cubicBezTo>
                <a:cubicBezTo>
                  <a:pt x="831486" y="645352"/>
                  <a:pt x="645352" y="831486"/>
                  <a:pt x="415743" y="831486"/>
                </a:cubicBezTo>
                <a:cubicBezTo>
                  <a:pt x="186134" y="831486"/>
                  <a:pt x="0" y="645352"/>
                  <a:pt x="0" y="415743"/>
                </a:cubicBezTo>
                <a:cubicBezTo>
                  <a:pt x="0" y="186134"/>
                  <a:pt x="186134" y="0"/>
                  <a:pt x="415743" y="0"/>
                </a:cubicBezTo>
                <a:close/>
              </a:path>
            </a:pathLst>
          </a:custGeom>
          <a:ln w="25400">
            <a:gradFill>
              <a:gsLst>
                <a:gs pos="0">
                  <a:schemeClr val="accent3"/>
                </a:gs>
                <a:gs pos="100000">
                  <a:schemeClr val="accent1"/>
                </a:gs>
              </a:gsLst>
              <a:lin ang="5400000" scaled="1"/>
            </a:gradFill>
          </a:ln>
        </p:spPr>
        <p:txBody>
          <a:bodyPr vert="horz" wrap="square" lIns="91440" tIns="45720" rIns="91440" bIns="45720" rtlCol="0" anchor="ctr">
            <a:noAutofit/>
          </a:bodyPr>
          <a:lstStyle>
            <a:lvl1pPr>
              <a:defRPr lang="en-US" sz="1050" dirty="0"/>
            </a:lvl1pPr>
          </a:lstStyle>
          <a:p>
            <a:pPr marL="0" lvl="0" indent="0" algn="ctr">
              <a:buNone/>
            </a:pPr>
            <a:endParaRPr lang="en-US" dirty="0"/>
          </a:p>
        </p:txBody>
      </p:sp>
      <p:sp>
        <p:nvSpPr>
          <p:cNvPr id="5" name="Text Placeholder 7">
            <a:extLst>
              <a:ext uri="{FF2B5EF4-FFF2-40B4-BE49-F238E27FC236}">
                <a16:creationId xmlns:a16="http://schemas.microsoft.com/office/drawing/2014/main" id="{07212D32-F287-42FD-AB91-7BF8D911401C}"/>
              </a:ext>
            </a:extLst>
          </p:cNvPr>
          <p:cNvSpPr>
            <a:spLocks noGrp="1"/>
          </p:cNvSpPr>
          <p:nvPr>
            <p:ph type="body" sz="quarter" idx="10" hasCustomPrompt="1"/>
          </p:nvPr>
        </p:nvSpPr>
        <p:spPr>
          <a:xfrm>
            <a:off x="464820" y="992188"/>
            <a:ext cx="10096500" cy="352425"/>
          </a:xfrm>
          <a:prstGeom prst="rect">
            <a:avLst/>
          </a:prstGeom>
        </p:spPr>
        <p:txBody>
          <a:bodyPr anchor="t">
            <a:noAutofit/>
          </a:bodyPr>
          <a:lstStyle>
            <a:lvl1pPr marL="0" indent="0">
              <a:buNone/>
              <a:defRPr sz="2000">
                <a:solidFill>
                  <a:schemeClr val="tx2"/>
                </a:solidFill>
              </a:defRPr>
            </a:lvl1pPr>
          </a:lstStyle>
          <a:p>
            <a:pPr lvl="0"/>
            <a:r>
              <a:rPr lang="en-US" dirty="0"/>
              <a:t>Click to edit Master text styles</a:t>
            </a:r>
          </a:p>
        </p:txBody>
      </p:sp>
      <p:sp>
        <p:nvSpPr>
          <p:cNvPr id="7" name="Title 2">
            <a:extLst>
              <a:ext uri="{FF2B5EF4-FFF2-40B4-BE49-F238E27FC236}">
                <a16:creationId xmlns:a16="http://schemas.microsoft.com/office/drawing/2014/main" id="{122D66CD-4F1A-4AF1-BAFD-FFA5810A305C}"/>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62472237"/>
      </p:ext>
    </p:extLst>
  </p:cSld>
  <p:clrMapOvr>
    <a:masterClrMapping/>
  </p:clrMapOvr>
  <p:extLst mod="1">
    <p:ext uri="{DCECCB84-F9BA-43D5-87BE-67443E8EF086}">
      <p15:sldGuideLst xmlns:p15="http://schemas.microsoft.com/office/powerpoint/2012/main">
        <p15:guide id="1" orient="horz" pos="288" userDrawn="1">
          <p15:clr>
            <a:srgbClr val="FBAE40"/>
          </p15:clr>
        </p15:guide>
        <p15:guide id="2" pos="288" userDrawn="1">
          <p15:clr>
            <a:srgbClr val="FBAE40"/>
          </p15:clr>
        </p15:guide>
        <p15:guide id="3" pos="7392" userDrawn="1">
          <p15:clr>
            <a:srgbClr val="FBAE40"/>
          </p15:clr>
        </p15:guide>
        <p15:guide id="4" orient="horz" pos="40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slide 2">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07212D32-F287-42FD-AB91-7BF8D911401C}"/>
              </a:ext>
            </a:extLst>
          </p:cNvPr>
          <p:cNvSpPr>
            <a:spLocks noGrp="1"/>
          </p:cNvSpPr>
          <p:nvPr>
            <p:ph type="body" sz="quarter" idx="10" hasCustomPrompt="1"/>
          </p:nvPr>
        </p:nvSpPr>
        <p:spPr>
          <a:xfrm>
            <a:off x="464820" y="992188"/>
            <a:ext cx="10096500" cy="352425"/>
          </a:xfrm>
          <a:prstGeom prst="rect">
            <a:avLst/>
          </a:prstGeom>
        </p:spPr>
        <p:txBody>
          <a:bodyPr anchor="t">
            <a:noAutofit/>
          </a:bodyPr>
          <a:lstStyle>
            <a:lvl1pPr marL="0" indent="0">
              <a:buNone/>
              <a:defRPr sz="2000">
                <a:solidFill>
                  <a:schemeClr val="tx2"/>
                </a:solidFill>
              </a:defRPr>
            </a:lvl1pPr>
          </a:lstStyle>
          <a:p>
            <a:pPr lvl="0"/>
            <a:r>
              <a:rPr lang="en-US" dirty="0"/>
              <a:t>Click to edit Master text styles</a:t>
            </a:r>
          </a:p>
        </p:txBody>
      </p:sp>
      <p:sp>
        <p:nvSpPr>
          <p:cNvPr id="7" name="Title 2">
            <a:extLst>
              <a:ext uri="{FF2B5EF4-FFF2-40B4-BE49-F238E27FC236}">
                <a16:creationId xmlns:a16="http://schemas.microsoft.com/office/drawing/2014/main" id="{122D66CD-4F1A-4AF1-BAFD-FFA5810A305C}"/>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9" name="Picture Placeholder 8">
            <a:extLst>
              <a:ext uri="{FF2B5EF4-FFF2-40B4-BE49-F238E27FC236}">
                <a16:creationId xmlns:a16="http://schemas.microsoft.com/office/drawing/2014/main" id="{AC2C7819-728C-4490-807C-EE4F6AA27193}"/>
              </a:ext>
            </a:extLst>
          </p:cNvPr>
          <p:cNvSpPr>
            <a:spLocks noGrp="1"/>
          </p:cNvSpPr>
          <p:nvPr>
            <p:ph type="pic" sz="quarter" idx="14"/>
          </p:nvPr>
        </p:nvSpPr>
        <p:spPr>
          <a:xfrm>
            <a:off x="5053518" y="2205823"/>
            <a:ext cx="1437900" cy="1508991"/>
          </a:xfrm>
          <a:custGeom>
            <a:avLst/>
            <a:gdLst>
              <a:gd name="connsiteX0" fmla="*/ 0 w 3351005"/>
              <a:gd name="connsiteY0" fmla="*/ 0 h 3471999"/>
              <a:gd name="connsiteX1" fmla="*/ 3351005 w 3351005"/>
              <a:gd name="connsiteY1" fmla="*/ 0 h 3471999"/>
              <a:gd name="connsiteX2" fmla="*/ 3351005 w 3351005"/>
              <a:gd name="connsiteY2" fmla="*/ 3471999 h 3471999"/>
              <a:gd name="connsiteX3" fmla="*/ 0 w 3351005"/>
              <a:gd name="connsiteY3" fmla="*/ 3471999 h 3471999"/>
              <a:gd name="connsiteX0" fmla="*/ 0 w 3351005"/>
              <a:gd name="connsiteY0" fmla="*/ 8699 h 3480698"/>
              <a:gd name="connsiteX1" fmla="*/ 2711495 w 3351005"/>
              <a:gd name="connsiteY1" fmla="*/ 0 h 3480698"/>
              <a:gd name="connsiteX2" fmla="*/ 3351005 w 3351005"/>
              <a:gd name="connsiteY2" fmla="*/ 8699 h 3480698"/>
              <a:gd name="connsiteX3" fmla="*/ 3351005 w 3351005"/>
              <a:gd name="connsiteY3" fmla="*/ 3480698 h 3480698"/>
              <a:gd name="connsiteX4" fmla="*/ 0 w 3351005"/>
              <a:gd name="connsiteY4" fmla="*/ 3480698 h 3480698"/>
              <a:gd name="connsiteX5" fmla="*/ 0 w 3351005"/>
              <a:gd name="connsiteY5" fmla="*/ 8699 h 3480698"/>
              <a:gd name="connsiteX0" fmla="*/ 0 w 3351005"/>
              <a:gd name="connsiteY0" fmla="*/ 8699 h 3480698"/>
              <a:gd name="connsiteX1" fmla="*/ 2711495 w 3351005"/>
              <a:gd name="connsiteY1" fmla="*/ 0 h 3480698"/>
              <a:gd name="connsiteX2" fmla="*/ 3351005 w 3351005"/>
              <a:gd name="connsiteY2" fmla="*/ 8699 h 3480698"/>
              <a:gd name="connsiteX3" fmla="*/ 3347221 w 3351005"/>
              <a:gd name="connsiteY3" fmla="*/ 644434 h 3480698"/>
              <a:gd name="connsiteX4" fmla="*/ 3351005 w 3351005"/>
              <a:gd name="connsiteY4" fmla="*/ 3480698 h 3480698"/>
              <a:gd name="connsiteX5" fmla="*/ 0 w 3351005"/>
              <a:gd name="connsiteY5" fmla="*/ 3480698 h 3480698"/>
              <a:gd name="connsiteX6" fmla="*/ 0 w 3351005"/>
              <a:gd name="connsiteY6" fmla="*/ 8699 h 3480698"/>
              <a:gd name="connsiteX0" fmla="*/ 0 w 3351005"/>
              <a:gd name="connsiteY0" fmla="*/ 0 h 3471999"/>
              <a:gd name="connsiteX1" fmla="*/ 2537324 w 3351005"/>
              <a:gd name="connsiteY1" fmla="*/ 10 h 3471999"/>
              <a:gd name="connsiteX2" fmla="*/ 3351005 w 3351005"/>
              <a:gd name="connsiteY2" fmla="*/ 0 h 3471999"/>
              <a:gd name="connsiteX3" fmla="*/ 3347221 w 3351005"/>
              <a:gd name="connsiteY3" fmla="*/ 635735 h 3471999"/>
              <a:gd name="connsiteX4" fmla="*/ 3351005 w 3351005"/>
              <a:gd name="connsiteY4" fmla="*/ 3471999 h 3471999"/>
              <a:gd name="connsiteX5" fmla="*/ 0 w 3351005"/>
              <a:gd name="connsiteY5" fmla="*/ 3471999 h 3471999"/>
              <a:gd name="connsiteX6" fmla="*/ 0 w 3351005"/>
              <a:gd name="connsiteY6" fmla="*/ 0 h 3471999"/>
              <a:gd name="connsiteX0" fmla="*/ 0 w 3351005"/>
              <a:gd name="connsiteY0" fmla="*/ 0 h 3471999"/>
              <a:gd name="connsiteX1" fmla="*/ 2537324 w 3351005"/>
              <a:gd name="connsiteY1" fmla="*/ 10 h 3471999"/>
              <a:gd name="connsiteX2" fmla="*/ 3351005 w 3351005"/>
              <a:gd name="connsiteY2" fmla="*/ 0 h 3471999"/>
              <a:gd name="connsiteX3" fmla="*/ 3347221 w 3351005"/>
              <a:gd name="connsiteY3" fmla="*/ 940535 h 3471999"/>
              <a:gd name="connsiteX4" fmla="*/ 3351005 w 3351005"/>
              <a:gd name="connsiteY4" fmla="*/ 3471999 h 3471999"/>
              <a:gd name="connsiteX5" fmla="*/ 0 w 3351005"/>
              <a:gd name="connsiteY5" fmla="*/ 3471999 h 3471999"/>
              <a:gd name="connsiteX6" fmla="*/ 0 w 3351005"/>
              <a:gd name="connsiteY6" fmla="*/ 0 h 3471999"/>
              <a:gd name="connsiteX0" fmla="*/ 0 w 3351005"/>
              <a:gd name="connsiteY0" fmla="*/ 0 h 3471999"/>
              <a:gd name="connsiteX1" fmla="*/ 2537324 w 3351005"/>
              <a:gd name="connsiteY1" fmla="*/ 10 h 3471999"/>
              <a:gd name="connsiteX2" fmla="*/ 3347221 w 3351005"/>
              <a:gd name="connsiteY2" fmla="*/ 940535 h 3471999"/>
              <a:gd name="connsiteX3" fmla="*/ 3351005 w 3351005"/>
              <a:gd name="connsiteY3" fmla="*/ 3471999 h 3471999"/>
              <a:gd name="connsiteX4" fmla="*/ 0 w 3351005"/>
              <a:gd name="connsiteY4" fmla="*/ 3471999 h 3471999"/>
              <a:gd name="connsiteX5" fmla="*/ 0 w 3351005"/>
              <a:gd name="connsiteY5" fmla="*/ 0 h 3471999"/>
              <a:gd name="connsiteX0" fmla="*/ 0 w 3351005"/>
              <a:gd name="connsiteY0" fmla="*/ 0 h 3471999"/>
              <a:gd name="connsiteX1" fmla="*/ 2537324 w 3351005"/>
              <a:gd name="connsiteY1" fmla="*/ 10 h 3471999"/>
              <a:gd name="connsiteX2" fmla="*/ 3339674 w 3351005"/>
              <a:gd name="connsiteY2" fmla="*/ 721648 h 3471999"/>
              <a:gd name="connsiteX3" fmla="*/ 3351005 w 3351005"/>
              <a:gd name="connsiteY3" fmla="*/ 3471999 h 3471999"/>
              <a:gd name="connsiteX4" fmla="*/ 0 w 3351005"/>
              <a:gd name="connsiteY4" fmla="*/ 3471999 h 3471999"/>
              <a:gd name="connsiteX5" fmla="*/ 0 w 3351005"/>
              <a:gd name="connsiteY5" fmla="*/ 0 h 34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1005" h="3471999">
                <a:moveTo>
                  <a:pt x="0" y="0"/>
                </a:moveTo>
                <a:lnTo>
                  <a:pt x="2537324" y="10"/>
                </a:lnTo>
                <a:lnTo>
                  <a:pt x="3339674" y="721648"/>
                </a:lnTo>
                <a:cubicBezTo>
                  <a:pt x="3340935" y="1667069"/>
                  <a:pt x="3349744" y="2526578"/>
                  <a:pt x="3351005" y="3471999"/>
                </a:cubicBezTo>
                <a:lnTo>
                  <a:pt x="0" y="3471999"/>
                </a:lnTo>
                <a:lnTo>
                  <a:pt x="0" y="0"/>
                </a:lnTo>
                <a:close/>
              </a:path>
            </a:pathLst>
          </a:custGeom>
          <a:solidFill>
            <a:schemeClr val="accent1">
              <a:lumMod val="20000"/>
              <a:lumOff val="80000"/>
            </a:schemeClr>
          </a:solidFill>
        </p:spPr>
        <p:txBody>
          <a:bodyPr wrap="square">
            <a:noAutofit/>
          </a:bodyPr>
          <a:lstStyle/>
          <a:p>
            <a:endParaRPr lang="en-US" dirty="0"/>
          </a:p>
        </p:txBody>
      </p:sp>
      <p:sp>
        <p:nvSpPr>
          <p:cNvPr id="11" name="Picture Placeholder 10">
            <a:extLst>
              <a:ext uri="{FF2B5EF4-FFF2-40B4-BE49-F238E27FC236}">
                <a16:creationId xmlns:a16="http://schemas.microsoft.com/office/drawing/2014/main" id="{EA77E8FB-46FE-411F-8E11-C7C79E9E3C97}"/>
              </a:ext>
            </a:extLst>
          </p:cNvPr>
          <p:cNvSpPr>
            <a:spLocks noGrp="1"/>
          </p:cNvSpPr>
          <p:nvPr>
            <p:ph type="pic" sz="quarter" idx="15"/>
          </p:nvPr>
        </p:nvSpPr>
        <p:spPr>
          <a:xfrm>
            <a:off x="7172289" y="2205823"/>
            <a:ext cx="1437900" cy="1508991"/>
          </a:xfrm>
          <a:custGeom>
            <a:avLst/>
            <a:gdLst>
              <a:gd name="connsiteX0" fmla="*/ 0 w 3351005"/>
              <a:gd name="connsiteY0" fmla="*/ 0 h 3471999"/>
              <a:gd name="connsiteX1" fmla="*/ 3351005 w 3351005"/>
              <a:gd name="connsiteY1" fmla="*/ 0 h 3471999"/>
              <a:gd name="connsiteX2" fmla="*/ 3351005 w 3351005"/>
              <a:gd name="connsiteY2" fmla="*/ 3471999 h 3471999"/>
              <a:gd name="connsiteX3" fmla="*/ 0 w 3351005"/>
              <a:gd name="connsiteY3" fmla="*/ 3471999 h 3471999"/>
              <a:gd name="connsiteX0" fmla="*/ 0 w 3351005"/>
              <a:gd name="connsiteY0" fmla="*/ 8699 h 3480698"/>
              <a:gd name="connsiteX1" fmla="*/ 2711495 w 3351005"/>
              <a:gd name="connsiteY1" fmla="*/ 0 h 3480698"/>
              <a:gd name="connsiteX2" fmla="*/ 3351005 w 3351005"/>
              <a:gd name="connsiteY2" fmla="*/ 8699 h 3480698"/>
              <a:gd name="connsiteX3" fmla="*/ 3351005 w 3351005"/>
              <a:gd name="connsiteY3" fmla="*/ 3480698 h 3480698"/>
              <a:gd name="connsiteX4" fmla="*/ 0 w 3351005"/>
              <a:gd name="connsiteY4" fmla="*/ 3480698 h 3480698"/>
              <a:gd name="connsiteX5" fmla="*/ 0 w 3351005"/>
              <a:gd name="connsiteY5" fmla="*/ 8699 h 3480698"/>
              <a:gd name="connsiteX0" fmla="*/ 0 w 3351005"/>
              <a:gd name="connsiteY0" fmla="*/ 8699 h 3480698"/>
              <a:gd name="connsiteX1" fmla="*/ 2711495 w 3351005"/>
              <a:gd name="connsiteY1" fmla="*/ 0 h 3480698"/>
              <a:gd name="connsiteX2" fmla="*/ 3351005 w 3351005"/>
              <a:gd name="connsiteY2" fmla="*/ 8699 h 3480698"/>
              <a:gd name="connsiteX3" fmla="*/ 3347221 w 3351005"/>
              <a:gd name="connsiteY3" fmla="*/ 644434 h 3480698"/>
              <a:gd name="connsiteX4" fmla="*/ 3351005 w 3351005"/>
              <a:gd name="connsiteY4" fmla="*/ 3480698 h 3480698"/>
              <a:gd name="connsiteX5" fmla="*/ 0 w 3351005"/>
              <a:gd name="connsiteY5" fmla="*/ 3480698 h 3480698"/>
              <a:gd name="connsiteX6" fmla="*/ 0 w 3351005"/>
              <a:gd name="connsiteY6" fmla="*/ 8699 h 3480698"/>
              <a:gd name="connsiteX0" fmla="*/ 0 w 3351005"/>
              <a:gd name="connsiteY0" fmla="*/ 0 h 3471999"/>
              <a:gd name="connsiteX1" fmla="*/ 2537324 w 3351005"/>
              <a:gd name="connsiteY1" fmla="*/ 10 h 3471999"/>
              <a:gd name="connsiteX2" fmla="*/ 3351005 w 3351005"/>
              <a:gd name="connsiteY2" fmla="*/ 0 h 3471999"/>
              <a:gd name="connsiteX3" fmla="*/ 3347221 w 3351005"/>
              <a:gd name="connsiteY3" fmla="*/ 635735 h 3471999"/>
              <a:gd name="connsiteX4" fmla="*/ 3351005 w 3351005"/>
              <a:gd name="connsiteY4" fmla="*/ 3471999 h 3471999"/>
              <a:gd name="connsiteX5" fmla="*/ 0 w 3351005"/>
              <a:gd name="connsiteY5" fmla="*/ 3471999 h 3471999"/>
              <a:gd name="connsiteX6" fmla="*/ 0 w 3351005"/>
              <a:gd name="connsiteY6" fmla="*/ 0 h 3471999"/>
              <a:gd name="connsiteX0" fmla="*/ 0 w 3351005"/>
              <a:gd name="connsiteY0" fmla="*/ 0 h 3471999"/>
              <a:gd name="connsiteX1" fmla="*/ 2537324 w 3351005"/>
              <a:gd name="connsiteY1" fmla="*/ 10 h 3471999"/>
              <a:gd name="connsiteX2" fmla="*/ 3351005 w 3351005"/>
              <a:gd name="connsiteY2" fmla="*/ 0 h 3471999"/>
              <a:gd name="connsiteX3" fmla="*/ 3347221 w 3351005"/>
              <a:gd name="connsiteY3" fmla="*/ 940535 h 3471999"/>
              <a:gd name="connsiteX4" fmla="*/ 3351005 w 3351005"/>
              <a:gd name="connsiteY4" fmla="*/ 3471999 h 3471999"/>
              <a:gd name="connsiteX5" fmla="*/ 0 w 3351005"/>
              <a:gd name="connsiteY5" fmla="*/ 3471999 h 3471999"/>
              <a:gd name="connsiteX6" fmla="*/ 0 w 3351005"/>
              <a:gd name="connsiteY6" fmla="*/ 0 h 3471999"/>
              <a:gd name="connsiteX0" fmla="*/ 0 w 3351005"/>
              <a:gd name="connsiteY0" fmla="*/ 0 h 3471999"/>
              <a:gd name="connsiteX1" fmla="*/ 2537324 w 3351005"/>
              <a:gd name="connsiteY1" fmla="*/ 10 h 3471999"/>
              <a:gd name="connsiteX2" fmla="*/ 3347221 w 3351005"/>
              <a:gd name="connsiteY2" fmla="*/ 940535 h 3471999"/>
              <a:gd name="connsiteX3" fmla="*/ 3351005 w 3351005"/>
              <a:gd name="connsiteY3" fmla="*/ 3471999 h 3471999"/>
              <a:gd name="connsiteX4" fmla="*/ 0 w 3351005"/>
              <a:gd name="connsiteY4" fmla="*/ 3471999 h 3471999"/>
              <a:gd name="connsiteX5" fmla="*/ 0 w 3351005"/>
              <a:gd name="connsiteY5" fmla="*/ 0 h 3471999"/>
              <a:gd name="connsiteX0" fmla="*/ 0 w 3351005"/>
              <a:gd name="connsiteY0" fmla="*/ 0 h 3471999"/>
              <a:gd name="connsiteX1" fmla="*/ 2537324 w 3351005"/>
              <a:gd name="connsiteY1" fmla="*/ 10 h 3471999"/>
              <a:gd name="connsiteX2" fmla="*/ 3339674 w 3351005"/>
              <a:gd name="connsiteY2" fmla="*/ 721648 h 3471999"/>
              <a:gd name="connsiteX3" fmla="*/ 3351005 w 3351005"/>
              <a:gd name="connsiteY3" fmla="*/ 3471999 h 3471999"/>
              <a:gd name="connsiteX4" fmla="*/ 0 w 3351005"/>
              <a:gd name="connsiteY4" fmla="*/ 3471999 h 3471999"/>
              <a:gd name="connsiteX5" fmla="*/ 0 w 3351005"/>
              <a:gd name="connsiteY5" fmla="*/ 0 h 34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1005" h="3471999">
                <a:moveTo>
                  <a:pt x="0" y="0"/>
                </a:moveTo>
                <a:lnTo>
                  <a:pt x="2537324" y="10"/>
                </a:lnTo>
                <a:lnTo>
                  <a:pt x="3339674" y="721648"/>
                </a:lnTo>
                <a:cubicBezTo>
                  <a:pt x="3340935" y="1667069"/>
                  <a:pt x="3349744" y="2526578"/>
                  <a:pt x="3351005" y="3471999"/>
                </a:cubicBezTo>
                <a:lnTo>
                  <a:pt x="0" y="3471999"/>
                </a:lnTo>
                <a:lnTo>
                  <a:pt x="0" y="0"/>
                </a:lnTo>
                <a:close/>
              </a:path>
            </a:pathLst>
          </a:custGeom>
          <a:solidFill>
            <a:schemeClr val="accent1">
              <a:lumMod val="20000"/>
              <a:lumOff val="80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D6F4E8E2-F1CB-47DC-A867-C9549C39C30F}"/>
              </a:ext>
            </a:extLst>
          </p:cNvPr>
          <p:cNvSpPr>
            <a:spLocks noGrp="1"/>
          </p:cNvSpPr>
          <p:nvPr>
            <p:ph type="pic" sz="quarter" idx="16"/>
          </p:nvPr>
        </p:nvSpPr>
        <p:spPr>
          <a:xfrm>
            <a:off x="9465231" y="2205823"/>
            <a:ext cx="1437900" cy="1508991"/>
          </a:xfrm>
          <a:custGeom>
            <a:avLst/>
            <a:gdLst>
              <a:gd name="connsiteX0" fmla="*/ 0 w 3351005"/>
              <a:gd name="connsiteY0" fmla="*/ 0 h 3471999"/>
              <a:gd name="connsiteX1" fmla="*/ 3351005 w 3351005"/>
              <a:gd name="connsiteY1" fmla="*/ 0 h 3471999"/>
              <a:gd name="connsiteX2" fmla="*/ 3351005 w 3351005"/>
              <a:gd name="connsiteY2" fmla="*/ 3471999 h 3471999"/>
              <a:gd name="connsiteX3" fmla="*/ 0 w 3351005"/>
              <a:gd name="connsiteY3" fmla="*/ 3471999 h 3471999"/>
              <a:gd name="connsiteX0" fmla="*/ 0 w 3351005"/>
              <a:gd name="connsiteY0" fmla="*/ 8699 h 3480698"/>
              <a:gd name="connsiteX1" fmla="*/ 2711495 w 3351005"/>
              <a:gd name="connsiteY1" fmla="*/ 0 h 3480698"/>
              <a:gd name="connsiteX2" fmla="*/ 3351005 w 3351005"/>
              <a:gd name="connsiteY2" fmla="*/ 8699 h 3480698"/>
              <a:gd name="connsiteX3" fmla="*/ 3351005 w 3351005"/>
              <a:gd name="connsiteY3" fmla="*/ 3480698 h 3480698"/>
              <a:gd name="connsiteX4" fmla="*/ 0 w 3351005"/>
              <a:gd name="connsiteY4" fmla="*/ 3480698 h 3480698"/>
              <a:gd name="connsiteX5" fmla="*/ 0 w 3351005"/>
              <a:gd name="connsiteY5" fmla="*/ 8699 h 3480698"/>
              <a:gd name="connsiteX0" fmla="*/ 0 w 3351005"/>
              <a:gd name="connsiteY0" fmla="*/ 8699 h 3480698"/>
              <a:gd name="connsiteX1" fmla="*/ 2711495 w 3351005"/>
              <a:gd name="connsiteY1" fmla="*/ 0 h 3480698"/>
              <a:gd name="connsiteX2" fmla="*/ 3351005 w 3351005"/>
              <a:gd name="connsiteY2" fmla="*/ 8699 h 3480698"/>
              <a:gd name="connsiteX3" fmla="*/ 3347221 w 3351005"/>
              <a:gd name="connsiteY3" fmla="*/ 644434 h 3480698"/>
              <a:gd name="connsiteX4" fmla="*/ 3351005 w 3351005"/>
              <a:gd name="connsiteY4" fmla="*/ 3480698 h 3480698"/>
              <a:gd name="connsiteX5" fmla="*/ 0 w 3351005"/>
              <a:gd name="connsiteY5" fmla="*/ 3480698 h 3480698"/>
              <a:gd name="connsiteX6" fmla="*/ 0 w 3351005"/>
              <a:gd name="connsiteY6" fmla="*/ 8699 h 3480698"/>
              <a:gd name="connsiteX0" fmla="*/ 0 w 3351005"/>
              <a:gd name="connsiteY0" fmla="*/ 0 h 3471999"/>
              <a:gd name="connsiteX1" fmla="*/ 2537324 w 3351005"/>
              <a:gd name="connsiteY1" fmla="*/ 10 h 3471999"/>
              <a:gd name="connsiteX2" fmla="*/ 3351005 w 3351005"/>
              <a:gd name="connsiteY2" fmla="*/ 0 h 3471999"/>
              <a:gd name="connsiteX3" fmla="*/ 3347221 w 3351005"/>
              <a:gd name="connsiteY3" fmla="*/ 635735 h 3471999"/>
              <a:gd name="connsiteX4" fmla="*/ 3351005 w 3351005"/>
              <a:gd name="connsiteY4" fmla="*/ 3471999 h 3471999"/>
              <a:gd name="connsiteX5" fmla="*/ 0 w 3351005"/>
              <a:gd name="connsiteY5" fmla="*/ 3471999 h 3471999"/>
              <a:gd name="connsiteX6" fmla="*/ 0 w 3351005"/>
              <a:gd name="connsiteY6" fmla="*/ 0 h 3471999"/>
              <a:gd name="connsiteX0" fmla="*/ 0 w 3351005"/>
              <a:gd name="connsiteY0" fmla="*/ 0 h 3471999"/>
              <a:gd name="connsiteX1" fmla="*/ 2537324 w 3351005"/>
              <a:gd name="connsiteY1" fmla="*/ 10 h 3471999"/>
              <a:gd name="connsiteX2" fmla="*/ 3351005 w 3351005"/>
              <a:gd name="connsiteY2" fmla="*/ 0 h 3471999"/>
              <a:gd name="connsiteX3" fmla="*/ 3347221 w 3351005"/>
              <a:gd name="connsiteY3" fmla="*/ 940535 h 3471999"/>
              <a:gd name="connsiteX4" fmla="*/ 3351005 w 3351005"/>
              <a:gd name="connsiteY4" fmla="*/ 3471999 h 3471999"/>
              <a:gd name="connsiteX5" fmla="*/ 0 w 3351005"/>
              <a:gd name="connsiteY5" fmla="*/ 3471999 h 3471999"/>
              <a:gd name="connsiteX6" fmla="*/ 0 w 3351005"/>
              <a:gd name="connsiteY6" fmla="*/ 0 h 3471999"/>
              <a:gd name="connsiteX0" fmla="*/ 0 w 3351005"/>
              <a:gd name="connsiteY0" fmla="*/ 0 h 3471999"/>
              <a:gd name="connsiteX1" fmla="*/ 2537324 w 3351005"/>
              <a:gd name="connsiteY1" fmla="*/ 10 h 3471999"/>
              <a:gd name="connsiteX2" fmla="*/ 3347221 w 3351005"/>
              <a:gd name="connsiteY2" fmla="*/ 940535 h 3471999"/>
              <a:gd name="connsiteX3" fmla="*/ 3351005 w 3351005"/>
              <a:gd name="connsiteY3" fmla="*/ 3471999 h 3471999"/>
              <a:gd name="connsiteX4" fmla="*/ 0 w 3351005"/>
              <a:gd name="connsiteY4" fmla="*/ 3471999 h 3471999"/>
              <a:gd name="connsiteX5" fmla="*/ 0 w 3351005"/>
              <a:gd name="connsiteY5" fmla="*/ 0 h 3471999"/>
              <a:gd name="connsiteX0" fmla="*/ 0 w 3351005"/>
              <a:gd name="connsiteY0" fmla="*/ 0 h 3471999"/>
              <a:gd name="connsiteX1" fmla="*/ 2537324 w 3351005"/>
              <a:gd name="connsiteY1" fmla="*/ 10 h 3471999"/>
              <a:gd name="connsiteX2" fmla="*/ 3339674 w 3351005"/>
              <a:gd name="connsiteY2" fmla="*/ 721648 h 3471999"/>
              <a:gd name="connsiteX3" fmla="*/ 3351005 w 3351005"/>
              <a:gd name="connsiteY3" fmla="*/ 3471999 h 3471999"/>
              <a:gd name="connsiteX4" fmla="*/ 0 w 3351005"/>
              <a:gd name="connsiteY4" fmla="*/ 3471999 h 3471999"/>
              <a:gd name="connsiteX5" fmla="*/ 0 w 3351005"/>
              <a:gd name="connsiteY5" fmla="*/ 0 h 34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1005" h="3471999">
                <a:moveTo>
                  <a:pt x="0" y="0"/>
                </a:moveTo>
                <a:lnTo>
                  <a:pt x="2537324" y="10"/>
                </a:lnTo>
                <a:lnTo>
                  <a:pt x="3339674" y="721648"/>
                </a:lnTo>
                <a:cubicBezTo>
                  <a:pt x="3340935" y="1667069"/>
                  <a:pt x="3349744" y="2526578"/>
                  <a:pt x="3351005" y="3471999"/>
                </a:cubicBezTo>
                <a:lnTo>
                  <a:pt x="0" y="3471999"/>
                </a:lnTo>
                <a:lnTo>
                  <a:pt x="0" y="0"/>
                </a:lnTo>
                <a:close/>
              </a:path>
            </a:pathLst>
          </a:custGeom>
          <a:solidFill>
            <a:schemeClr val="accent1">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4110731478"/>
      </p:ext>
    </p:extLst>
  </p:cSld>
  <p:clrMapOvr>
    <a:masterClrMapping/>
  </p:clrMapOvr>
  <p:extLst mod="1">
    <p:ext uri="{DCECCB84-F9BA-43D5-87BE-67443E8EF086}">
      <p15:sldGuideLst xmlns:p15="http://schemas.microsoft.com/office/powerpoint/2012/main">
        <p15:guide id="1" orient="horz" pos="288">
          <p15:clr>
            <a:srgbClr val="FBAE40"/>
          </p15:clr>
        </p15:guide>
        <p15:guide id="2" pos="288">
          <p15:clr>
            <a:srgbClr val="FBAE40"/>
          </p15:clr>
        </p15:guide>
        <p15:guide id="3" pos="7392">
          <p15:clr>
            <a:srgbClr val="FBAE40"/>
          </p15:clr>
        </p15:guide>
        <p15:guide id="4"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2">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91D61D1-B3F3-466C-8545-FA3F0B34A4A3}"/>
              </a:ext>
            </a:extLst>
          </p:cNvPr>
          <p:cNvSpPr>
            <a:spLocks noGrp="1"/>
          </p:cNvSpPr>
          <p:nvPr>
            <p:ph type="title"/>
          </p:nvPr>
        </p:nvSpPr>
        <p:spPr>
          <a:xfrm>
            <a:off x="462280" y="462281"/>
            <a:ext cx="11264900" cy="698500"/>
          </a:xfrm>
          <a:prstGeom prst="rect">
            <a:avLst/>
          </a:prstGeom>
        </p:spPr>
        <p:txBody>
          <a:bodyPr>
            <a:normAutofit/>
          </a:bodyPr>
          <a:lst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40" name="Picture Placeholder 39">
            <a:extLst>
              <a:ext uri="{FF2B5EF4-FFF2-40B4-BE49-F238E27FC236}">
                <a16:creationId xmlns:a16="http://schemas.microsoft.com/office/drawing/2014/main" id="{BA920E56-B3D4-4350-929E-8A4092E3A74F}"/>
              </a:ext>
            </a:extLst>
          </p:cNvPr>
          <p:cNvSpPr>
            <a:spLocks noGrp="1"/>
          </p:cNvSpPr>
          <p:nvPr>
            <p:ph type="pic" sz="quarter" idx="10"/>
          </p:nvPr>
        </p:nvSpPr>
        <p:spPr>
          <a:xfrm>
            <a:off x="6587723" y="1776540"/>
            <a:ext cx="3866350" cy="4005951"/>
          </a:xfrm>
          <a:custGeom>
            <a:avLst/>
            <a:gdLst>
              <a:gd name="connsiteX0" fmla="*/ 0 w 3351005"/>
              <a:gd name="connsiteY0" fmla="*/ 0 h 3471999"/>
              <a:gd name="connsiteX1" fmla="*/ 3351005 w 3351005"/>
              <a:gd name="connsiteY1" fmla="*/ 0 h 3471999"/>
              <a:gd name="connsiteX2" fmla="*/ 3351005 w 3351005"/>
              <a:gd name="connsiteY2" fmla="*/ 3471999 h 3471999"/>
              <a:gd name="connsiteX3" fmla="*/ 0 w 3351005"/>
              <a:gd name="connsiteY3" fmla="*/ 3471999 h 3471999"/>
              <a:gd name="connsiteX0" fmla="*/ 0 w 3351005"/>
              <a:gd name="connsiteY0" fmla="*/ 8699 h 3480698"/>
              <a:gd name="connsiteX1" fmla="*/ 2711495 w 3351005"/>
              <a:gd name="connsiteY1" fmla="*/ 0 h 3480698"/>
              <a:gd name="connsiteX2" fmla="*/ 3351005 w 3351005"/>
              <a:gd name="connsiteY2" fmla="*/ 8699 h 3480698"/>
              <a:gd name="connsiteX3" fmla="*/ 3351005 w 3351005"/>
              <a:gd name="connsiteY3" fmla="*/ 3480698 h 3480698"/>
              <a:gd name="connsiteX4" fmla="*/ 0 w 3351005"/>
              <a:gd name="connsiteY4" fmla="*/ 3480698 h 3480698"/>
              <a:gd name="connsiteX5" fmla="*/ 0 w 3351005"/>
              <a:gd name="connsiteY5" fmla="*/ 8699 h 3480698"/>
              <a:gd name="connsiteX0" fmla="*/ 0 w 3351005"/>
              <a:gd name="connsiteY0" fmla="*/ 8699 h 3480698"/>
              <a:gd name="connsiteX1" fmla="*/ 2711495 w 3351005"/>
              <a:gd name="connsiteY1" fmla="*/ 0 h 3480698"/>
              <a:gd name="connsiteX2" fmla="*/ 3351005 w 3351005"/>
              <a:gd name="connsiteY2" fmla="*/ 8699 h 3480698"/>
              <a:gd name="connsiteX3" fmla="*/ 3347221 w 3351005"/>
              <a:gd name="connsiteY3" fmla="*/ 644434 h 3480698"/>
              <a:gd name="connsiteX4" fmla="*/ 3351005 w 3351005"/>
              <a:gd name="connsiteY4" fmla="*/ 3480698 h 3480698"/>
              <a:gd name="connsiteX5" fmla="*/ 0 w 3351005"/>
              <a:gd name="connsiteY5" fmla="*/ 3480698 h 3480698"/>
              <a:gd name="connsiteX6" fmla="*/ 0 w 3351005"/>
              <a:gd name="connsiteY6" fmla="*/ 8699 h 3480698"/>
              <a:gd name="connsiteX0" fmla="*/ 0 w 3351005"/>
              <a:gd name="connsiteY0" fmla="*/ 0 h 3471999"/>
              <a:gd name="connsiteX1" fmla="*/ 2537324 w 3351005"/>
              <a:gd name="connsiteY1" fmla="*/ 10 h 3471999"/>
              <a:gd name="connsiteX2" fmla="*/ 3351005 w 3351005"/>
              <a:gd name="connsiteY2" fmla="*/ 0 h 3471999"/>
              <a:gd name="connsiteX3" fmla="*/ 3347221 w 3351005"/>
              <a:gd name="connsiteY3" fmla="*/ 635735 h 3471999"/>
              <a:gd name="connsiteX4" fmla="*/ 3351005 w 3351005"/>
              <a:gd name="connsiteY4" fmla="*/ 3471999 h 3471999"/>
              <a:gd name="connsiteX5" fmla="*/ 0 w 3351005"/>
              <a:gd name="connsiteY5" fmla="*/ 3471999 h 3471999"/>
              <a:gd name="connsiteX6" fmla="*/ 0 w 3351005"/>
              <a:gd name="connsiteY6" fmla="*/ 0 h 3471999"/>
              <a:gd name="connsiteX0" fmla="*/ 0 w 3351005"/>
              <a:gd name="connsiteY0" fmla="*/ 0 h 3471999"/>
              <a:gd name="connsiteX1" fmla="*/ 2537324 w 3351005"/>
              <a:gd name="connsiteY1" fmla="*/ 10 h 3471999"/>
              <a:gd name="connsiteX2" fmla="*/ 3351005 w 3351005"/>
              <a:gd name="connsiteY2" fmla="*/ 0 h 3471999"/>
              <a:gd name="connsiteX3" fmla="*/ 3347221 w 3351005"/>
              <a:gd name="connsiteY3" fmla="*/ 940535 h 3471999"/>
              <a:gd name="connsiteX4" fmla="*/ 3351005 w 3351005"/>
              <a:gd name="connsiteY4" fmla="*/ 3471999 h 3471999"/>
              <a:gd name="connsiteX5" fmla="*/ 0 w 3351005"/>
              <a:gd name="connsiteY5" fmla="*/ 3471999 h 3471999"/>
              <a:gd name="connsiteX6" fmla="*/ 0 w 3351005"/>
              <a:gd name="connsiteY6" fmla="*/ 0 h 3471999"/>
              <a:gd name="connsiteX0" fmla="*/ 0 w 3351005"/>
              <a:gd name="connsiteY0" fmla="*/ 0 h 3471999"/>
              <a:gd name="connsiteX1" fmla="*/ 2537324 w 3351005"/>
              <a:gd name="connsiteY1" fmla="*/ 10 h 3471999"/>
              <a:gd name="connsiteX2" fmla="*/ 3347221 w 3351005"/>
              <a:gd name="connsiteY2" fmla="*/ 940535 h 3471999"/>
              <a:gd name="connsiteX3" fmla="*/ 3351005 w 3351005"/>
              <a:gd name="connsiteY3" fmla="*/ 3471999 h 3471999"/>
              <a:gd name="connsiteX4" fmla="*/ 0 w 3351005"/>
              <a:gd name="connsiteY4" fmla="*/ 3471999 h 3471999"/>
              <a:gd name="connsiteX5" fmla="*/ 0 w 3351005"/>
              <a:gd name="connsiteY5" fmla="*/ 0 h 3471999"/>
              <a:gd name="connsiteX0" fmla="*/ 0 w 3351005"/>
              <a:gd name="connsiteY0" fmla="*/ 0 h 3471999"/>
              <a:gd name="connsiteX1" fmla="*/ 2537324 w 3351005"/>
              <a:gd name="connsiteY1" fmla="*/ 10 h 3471999"/>
              <a:gd name="connsiteX2" fmla="*/ 3339674 w 3351005"/>
              <a:gd name="connsiteY2" fmla="*/ 721648 h 3471999"/>
              <a:gd name="connsiteX3" fmla="*/ 3351005 w 3351005"/>
              <a:gd name="connsiteY3" fmla="*/ 3471999 h 3471999"/>
              <a:gd name="connsiteX4" fmla="*/ 0 w 3351005"/>
              <a:gd name="connsiteY4" fmla="*/ 3471999 h 3471999"/>
              <a:gd name="connsiteX5" fmla="*/ 0 w 3351005"/>
              <a:gd name="connsiteY5" fmla="*/ 0 h 34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1005" h="3471999">
                <a:moveTo>
                  <a:pt x="0" y="0"/>
                </a:moveTo>
                <a:lnTo>
                  <a:pt x="2537324" y="10"/>
                </a:lnTo>
                <a:lnTo>
                  <a:pt x="3339674" y="721648"/>
                </a:lnTo>
                <a:cubicBezTo>
                  <a:pt x="3340935" y="1667069"/>
                  <a:pt x="3349744" y="2526578"/>
                  <a:pt x="3351005" y="3471999"/>
                </a:cubicBezTo>
                <a:lnTo>
                  <a:pt x="0" y="3471999"/>
                </a:lnTo>
                <a:lnTo>
                  <a:pt x="0" y="0"/>
                </a:lnTo>
                <a:close/>
              </a:path>
            </a:pathLst>
          </a:custGeom>
          <a:solidFill>
            <a:schemeClr val="accent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5243177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CCAC346-0B98-4400-A557-E18756BEC8D7}"/>
              </a:ext>
            </a:extLst>
          </p:cNvPr>
          <p:cNvSpPr>
            <a:spLocks noGrp="1"/>
          </p:cNvSpPr>
          <p:nvPr>
            <p:ph type="title"/>
          </p:nvPr>
        </p:nvSpPr>
        <p:spPr>
          <a:xfrm>
            <a:off x="457200" y="457200"/>
            <a:ext cx="10623259" cy="925512"/>
          </a:xfrm>
          <a:prstGeom prst="rect">
            <a:avLst/>
          </a:prstGeom>
        </p:spPr>
        <p:txBody>
          <a:bodyPr vert="horz" lIns="91440" tIns="45720" rIns="91440" bIns="45720" rtlCol="0" anchor="t">
            <a:normAutofit/>
          </a:bodyPr>
          <a:lstStyle/>
          <a:p>
            <a:pPr lvl="0"/>
            <a:r>
              <a:rPr lang="en-US" dirty="0"/>
              <a:t>Click to edit Master title style</a:t>
            </a:r>
          </a:p>
        </p:txBody>
      </p:sp>
      <p:sp>
        <p:nvSpPr>
          <p:cNvPr id="8" name="Text Placeholder 2">
            <a:extLst>
              <a:ext uri="{FF2B5EF4-FFF2-40B4-BE49-F238E27FC236}">
                <a16:creationId xmlns:a16="http://schemas.microsoft.com/office/drawing/2014/main" id="{E582F658-FDD7-48AF-8E6E-97B08C37F9D5}"/>
              </a:ext>
            </a:extLst>
          </p:cNvPr>
          <p:cNvSpPr>
            <a:spLocks noGrp="1"/>
          </p:cNvSpPr>
          <p:nvPr>
            <p:ph type="body" idx="1"/>
          </p:nvPr>
        </p:nvSpPr>
        <p:spPr>
          <a:xfrm>
            <a:off x="457200" y="1423987"/>
            <a:ext cx="10972800" cy="4581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EA6A0841-2BF8-4E74-914D-D38C54E9BBED}"/>
              </a:ext>
            </a:extLst>
          </p:cNvPr>
          <p:cNvSpPr txBox="1">
            <a:spLocks/>
          </p:cNvSpPr>
          <p:nvPr userDrawn="1"/>
        </p:nvSpPr>
        <p:spPr>
          <a:xfrm>
            <a:off x="370789" y="6508750"/>
            <a:ext cx="9725024" cy="365125"/>
          </a:xfrm>
          <a:prstGeom prst="rect">
            <a:avLst/>
          </a:prstGeom>
        </p:spPr>
        <p:txBody>
          <a:bodyPr/>
          <a:lstStyle>
            <a:defPPr>
              <a:defRPr lang="id-ID"/>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14042"/>
                </a:solidFill>
                <a:effectLst/>
                <a:uLnTx/>
                <a:uFillTx/>
                <a:latin typeface="Arial" panose="020B0604020202020204" pitchFamily="34" charset="0"/>
                <a:cs typeface="Arial" panose="020B0604020202020204" pitchFamily="34" charset="0"/>
              </a:rPr>
              <a:t>© IGT Solutions Pvt. Ltd. | Confidential: Not for Distribution | www.igtsolutions.com</a:t>
            </a:r>
          </a:p>
        </p:txBody>
      </p:sp>
      <p:sp>
        <p:nvSpPr>
          <p:cNvPr id="13" name="Slide Number Placeholder 5">
            <a:extLst>
              <a:ext uri="{FF2B5EF4-FFF2-40B4-BE49-F238E27FC236}">
                <a16:creationId xmlns:a16="http://schemas.microsoft.com/office/drawing/2014/main" id="{A22A0510-A870-46FD-A4C0-185D724E7800}"/>
              </a:ext>
            </a:extLst>
          </p:cNvPr>
          <p:cNvSpPr txBox="1">
            <a:spLocks/>
          </p:cNvSpPr>
          <p:nvPr userDrawn="1"/>
        </p:nvSpPr>
        <p:spPr>
          <a:xfrm>
            <a:off x="11531600" y="6483583"/>
            <a:ext cx="406400" cy="365125"/>
          </a:xfrm>
          <a:prstGeom prst="rect">
            <a:avLst/>
          </a:prstGeom>
        </p:spPr>
        <p:txBody>
          <a:bodyPr/>
          <a:lstStyle>
            <a:defPPr>
              <a:defRPr lang="id-ID"/>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2F3D5A7-E7A9-4A02-B0FC-4F987CA7C555}" type="slidenum">
              <a:rPr kumimoji="0" lang="en-US" sz="800" b="0" i="0" u="none" strike="noStrike" kern="1200" cap="none" spc="0" normalizeH="0" baseline="0" noProof="0" smtClean="0">
                <a:ln>
                  <a:noFill/>
                </a:ln>
                <a:solidFill>
                  <a:srgbClr val="414042"/>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414042"/>
              </a:solidFill>
              <a:effectLst/>
              <a:uLnTx/>
              <a:uFillTx/>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4C99438F-D01C-42C9-8B30-05C45E0F0A46}"/>
              </a:ext>
            </a:extLst>
          </p:cNvPr>
          <p:cNvPicPr>
            <a:picLocks noChangeAspect="1"/>
          </p:cNvPicPr>
          <p:nvPr userDrawn="1"/>
        </p:nvPicPr>
        <p:blipFill>
          <a:blip r:embed="rId47">
            <a:extLst>
              <a:ext uri="{96DAC541-7B7A-43D3-8B79-37D633B846F1}">
                <asvg:svgBlip xmlns:asvg="http://schemas.microsoft.com/office/drawing/2016/SVG/main" r:embed="rId48"/>
              </a:ext>
            </a:extLst>
          </a:blip>
          <a:stretch>
            <a:fillRect/>
          </a:stretch>
        </p:blipFill>
        <p:spPr>
          <a:xfrm>
            <a:off x="11315700" y="405672"/>
            <a:ext cx="521166" cy="531385"/>
          </a:xfrm>
          <a:prstGeom prst="rect">
            <a:avLst/>
          </a:prstGeom>
        </p:spPr>
      </p:pic>
    </p:spTree>
    <p:extLst>
      <p:ext uri="{BB962C8B-B14F-4D97-AF65-F5344CB8AC3E}">
        <p14:creationId xmlns:p14="http://schemas.microsoft.com/office/powerpoint/2010/main" val="2602512188"/>
      </p:ext>
    </p:extLst>
  </p:cSld>
  <p:clrMap bg1="lt1" tx1="dk1" bg2="lt2" tx2="dk2" accent1="accent1" accent2="accent2" accent3="accent3" accent4="accent4" accent5="accent5" accent6="accent6" hlink="hlink" folHlink="folHlink"/>
  <p:sldLayoutIdLst>
    <p:sldLayoutId id="2147483722" r:id="rId1"/>
    <p:sldLayoutId id="2147483853" r:id="rId2"/>
    <p:sldLayoutId id="2147483724" r:id="rId3"/>
    <p:sldLayoutId id="2147483858" r:id="rId4"/>
    <p:sldLayoutId id="2147483861" r:id="rId5"/>
    <p:sldLayoutId id="2147483866" r:id="rId6"/>
    <p:sldLayoutId id="2147483725" r:id="rId7"/>
    <p:sldLayoutId id="2147483856" r:id="rId8"/>
    <p:sldLayoutId id="2147483774" r:id="rId9"/>
    <p:sldLayoutId id="2147483864" r:id="rId10"/>
    <p:sldLayoutId id="2147483811" r:id="rId11"/>
    <p:sldLayoutId id="2147483813" r:id="rId12"/>
    <p:sldLayoutId id="2147483814" r:id="rId13"/>
    <p:sldLayoutId id="2147483848" r:id="rId14"/>
    <p:sldLayoutId id="2147483816" r:id="rId15"/>
    <p:sldLayoutId id="2147483817" r:id="rId16"/>
    <p:sldLayoutId id="2147483818" r:id="rId17"/>
    <p:sldLayoutId id="2147483819" r:id="rId18"/>
    <p:sldLayoutId id="2147483820" r:id="rId19"/>
    <p:sldLayoutId id="2147483822" r:id="rId20"/>
    <p:sldLayoutId id="2147483865" r:id="rId21"/>
    <p:sldLayoutId id="2147483836" r:id="rId22"/>
    <p:sldLayoutId id="2147483838" r:id="rId23"/>
    <p:sldLayoutId id="2147483839" r:id="rId24"/>
    <p:sldLayoutId id="2147483840" r:id="rId25"/>
    <p:sldLayoutId id="2147483841" r:id="rId26"/>
    <p:sldLayoutId id="2147483842" r:id="rId27"/>
    <p:sldLayoutId id="2147483843" r:id="rId28"/>
    <p:sldLayoutId id="2147483844" r:id="rId29"/>
    <p:sldLayoutId id="2147483845" r:id="rId30"/>
    <p:sldLayoutId id="2147483846" r:id="rId31"/>
    <p:sldLayoutId id="2147483849" r:id="rId32"/>
    <p:sldLayoutId id="2147483851" r:id="rId33"/>
    <p:sldLayoutId id="2147483854" r:id="rId34"/>
    <p:sldLayoutId id="2147483852" r:id="rId35"/>
    <p:sldLayoutId id="2147483863" r:id="rId36"/>
    <p:sldLayoutId id="2147483855" r:id="rId37"/>
    <p:sldLayoutId id="2147483857" r:id="rId38"/>
    <p:sldLayoutId id="2147483859" r:id="rId39"/>
    <p:sldLayoutId id="2147483860" r:id="rId40"/>
    <p:sldLayoutId id="2147483867" r:id="rId41"/>
    <p:sldLayoutId id="2147483868" r:id="rId42"/>
    <p:sldLayoutId id="2147483870" r:id="rId43"/>
    <p:sldLayoutId id="2147483871" r:id="rId44"/>
    <p:sldLayoutId id="2147483869" r:id="rId45"/>
  </p:sldLayoutIdLst>
  <p:hf hdr="0" dt="0"/>
  <p:txStyles>
    <p:titleStyle>
      <a:lvl1pPr algn="l" defTabSz="914400" rtl="0" eaLnBrk="1" latinLnBrk="0" hangingPunct="1">
        <a:lnSpc>
          <a:spcPct val="90000"/>
        </a:lnSpc>
        <a:spcBef>
          <a:spcPct val="0"/>
        </a:spcBef>
        <a:buNone/>
        <a:defRPr lang="en-US" sz="3000"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242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242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4242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32" userDrawn="1">
          <p15:clr>
            <a:srgbClr val="F26B43"/>
          </p15:clr>
        </p15:guide>
        <p15:guide id="2" pos="288" userDrawn="1">
          <p15:clr>
            <a:srgbClr val="F26B43"/>
          </p15:clr>
        </p15:guide>
        <p15:guide id="3" pos="7392" userDrawn="1">
          <p15:clr>
            <a:srgbClr val="F26B43"/>
          </p15:clr>
        </p15:guide>
        <p15:guide id="4"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7.xml"/><Relationship Id="rId5" Type="http://schemas.openxmlformats.org/officeDocument/2006/relationships/image" Target="../media/image40.pn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chart" Target="../charts/chart4.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chart" Target="../charts/char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chart" Target="../charts/chart8.xml"/></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chart" Target="../charts/chart11.xml"/><Relationship Id="rId4" Type="http://schemas.openxmlformats.org/officeDocument/2006/relationships/chart" Target="../charts/char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IGT Solutions </a:t>
            </a:r>
            <a:br>
              <a:rPr lang="en-US"/>
            </a:br>
            <a:r>
              <a:rPr lang="en-US"/>
              <a:t>PPT Template</a:t>
            </a:r>
            <a:endParaRPr lang="en-US" dirty="0"/>
          </a:p>
        </p:txBody>
      </p:sp>
      <p:sp>
        <p:nvSpPr>
          <p:cNvPr id="4" name="Subtitle 3"/>
          <p:cNvSpPr>
            <a:spLocks noGrp="1"/>
          </p:cNvSpPr>
          <p:nvPr>
            <p:ph type="subTitle" idx="1"/>
          </p:nvPr>
        </p:nvSpPr>
        <p:spPr/>
        <p:txBody>
          <a:bodyPr/>
          <a:lstStyle/>
          <a:p>
            <a:r>
              <a:rPr lang="en-US"/>
              <a:t>Lorem ipsum dolor sit amet, consectetuer </a:t>
            </a:r>
            <a:endParaRPr lang="en-US" dirty="0"/>
          </a:p>
        </p:txBody>
      </p:sp>
    </p:spTree>
    <p:extLst>
      <p:ext uri="{BB962C8B-B14F-4D97-AF65-F5344CB8AC3E}">
        <p14:creationId xmlns:p14="http://schemas.microsoft.com/office/powerpoint/2010/main" val="171012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224911-E7D5-4F0A-8322-80322F530F23}"/>
              </a:ext>
            </a:extLst>
          </p:cNvPr>
          <p:cNvSpPr>
            <a:spLocks noGrp="1"/>
          </p:cNvSpPr>
          <p:nvPr>
            <p:ph type="body" sz="quarter" idx="10"/>
          </p:nvPr>
        </p:nvSpPr>
        <p:spPr/>
        <p:txBody>
          <a:bodyPr/>
          <a:lstStyle/>
          <a:p>
            <a:r>
              <a:rPr lang="en-US"/>
              <a:t>Subtitle</a:t>
            </a:r>
            <a:endParaRPr lang="en-US" dirty="0"/>
          </a:p>
        </p:txBody>
      </p:sp>
      <p:sp>
        <p:nvSpPr>
          <p:cNvPr id="23" name="Title 22">
            <a:extLst>
              <a:ext uri="{FF2B5EF4-FFF2-40B4-BE49-F238E27FC236}">
                <a16:creationId xmlns:a16="http://schemas.microsoft.com/office/drawing/2014/main" id="{E3552E75-6DA2-4240-902A-51CD30177AC1}"/>
              </a:ext>
            </a:extLst>
          </p:cNvPr>
          <p:cNvSpPr>
            <a:spLocks noGrp="1"/>
          </p:cNvSpPr>
          <p:nvPr>
            <p:ph type="title"/>
          </p:nvPr>
        </p:nvSpPr>
        <p:spPr/>
        <p:txBody>
          <a:bodyPr/>
          <a:lstStyle/>
          <a:p>
            <a:r>
              <a:rPr lang="en-US"/>
              <a:t>Titles Are 30pt Regular, Title Case </a:t>
            </a:r>
            <a:endParaRPr lang="en-US" dirty="0"/>
          </a:p>
        </p:txBody>
      </p:sp>
      <p:sp>
        <p:nvSpPr>
          <p:cNvPr id="11" name="Text Placeholder 10">
            <a:extLst>
              <a:ext uri="{FF2B5EF4-FFF2-40B4-BE49-F238E27FC236}">
                <a16:creationId xmlns:a16="http://schemas.microsoft.com/office/drawing/2014/main" id="{6C4AA964-493F-4909-BDEE-E2E05AB2D2FB}"/>
              </a:ext>
            </a:extLst>
          </p:cNvPr>
          <p:cNvSpPr>
            <a:spLocks noGrp="1"/>
          </p:cNvSpPr>
          <p:nvPr>
            <p:ph type="body" sz="quarter" idx="11"/>
          </p:nvPr>
        </p:nvSpPr>
        <p:spPr/>
        <p:txBody>
          <a:bodyPr/>
          <a:lstStyle/>
          <a:p>
            <a:endParaRPr lang="en-US"/>
          </a:p>
        </p:txBody>
      </p:sp>
      <p:pic>
        <p:nvPicPr>
          <p:cNvPr id="8" name="Picture Placeholder 7">
            <a:extLst>
              <a:ext uri="{FF2B5EF4-FFF2-40B4-BE49-F238E27FC236}">
                <a16:creationId xmlns:a16="http://schemas.microsoft.com/office/drawing/2014/main" id="{410A0567-F897-4478-A161-63F573FAD5F6}"/>
              </a:ext>
            </a:extLst>
          </p:cNvPr>
          <p:cNvPicPr>
            <a:picLocks noGrp="1" noChangeAspect="1"/>
          </p:cNvPicPr>
          <p:nvPr>
            <p:ph type="pic" sz="quarter" idx="14"/>
          </p:nvPr>
        </p:nvPicPr>
        <p:blipFill rotWithShape="1">
          <a:blip r:embed="rId2" cstate="hqprint">
            <a:extLst>
              <a:ext uri="{28A0092B-C50C-407E-A947-70E740481C1C}">
                <a14:useLocalDpi xmlns:a14="http://schemas.microsoft.com/office/drawing/2010/main" val="0"/>
              </a:ext>
            </a:extLst>
          </a:blip>
          <a:srcRect t="6054" b="43092"/>
          <a:stretch/>
        </p:blipFill>
        <p:spPr>
          <a:xfrm>
            <a:off x="461963" y="1522096"/>
            <a:ext cx="5311775" cy="1490980"/>
          </a:xfrm>
        </p:spPr>
      </p:pic>
      <p:pic>
        <p:nvPicPr>
          <p:cNvPr id="10" name="Picture Placeholder 9">
            <a:extLst>
              <a:ext uri="{FF2B5EF4-FFF2-40B4-BE49-F238E27FC236}">
                <a16:creationId xmlns:a16="http://schemas.microsoft.com/office/drawing/2014/main" id="{4B98BEF5-0687-4B1C-B217-0CC860C8272C}"/>
              </a:ext>
            </a:extLst>
          </p:cNvPr>
          <p:cNvPicPr>
            <a:picLocks noGrp="1" noChangeAspect="1"/>
          </p:cNvPicPr>
          <p:nvPr>
            <p:ph type="pic" sz="quarter" idx="15"/>
          </p:nvPr>
        </p:nvPicPr>
        <p:blipFill rotWithShape="1">
          <a:blip r:embed="rId3" cstate="hqprint">
            <a:extLst>
              <a:ext uri="{28A0092B-C50C-407E-A947-70E740481C1C}">
                <a14:useLocalDpi xmlns:a14="http://schemas.microsoft.com/office/drawing/2010/main" val="0"/>
              </a:ext>
            </a:extLst>
          </a:blip>
          <a:srcRect t="6054" b="43092"/>
          <a:stretch/>
        </p:blipFill>
        <p:spPr>
          <a:xfrm>
            <a:off x="5957115" y="1522096"/>
            <a:ext cx="5311775" cy="1490980"/>
          </a:xfrm>
        </p:spPr>
      </p:pic>
      <p:sp>
        <p:nvSpPr>
          <p:cNvPr id="12" name="Text Placeholder 11">
            <a:extLst>
              <a:ext uri="{FF2B5EF4-FFF2-40B4-BE49-F238E27FC236}">
                <a16:creationId xmlns:a16="http://schemas.microsoft.com/office/drawing/2014/main" id="{400FF71D-B036-439C-A6AE-F0918369D53B}"/>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90783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71CF1D4-94E2-4B4B-89D7-EA50FB9568F9}"/>
              </a:ext>
            </a:extLst>
          </p:cNvPr>
          <p:cNvSpPr>
            <a:spLocks noChangeArrowheads="1"/>
          </p:cNvSpPr>
          <p:nvPr/>
        </p:nvSpPr>
        <p:spPr bwMode="auto">
          <a:xfrm>
            <a:off x="2922899" y="1620089"/>
            <a:ext cx="462209" cy="462209"/>
          </a:xfrm>
          <a:prstGeom prst="ellipse">
            <a:avLst/>
          </a:prstGeom>
          <a:gradFill flip="none" rotWithShape="1">
            <a:gsLst>
              <a:gs pos="0">
                <a:schemeClr val="accent3"/>
              </a:gs>
              <a:gs pos="100000">
                <a:schemeClr val="accent1"/>
              </a:gs>
            </a:gsLst>
            <a:lin ang="189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sz="1600" b="1" dirty="0">
                <a:solidFill>
                  <a:schemeClr val="bg1"/>
                </a:solidFill>
              </a:rPr>
              <a:t>2</a:t>
            </a:r>
            <a:endParaRPr lang="id-ID" sz="1600" b="1" dirty="0">
              <a:solidFill>
                <a:schemeClr val="bg1"/>
              </a:solidFill>
            </a:endParaRPr>
          </a:p>
        </p:txBody>
      </p:sp>
      <p:sp>
        <p:nvSpPr>
          <p:cNvPr id="9" name="TextBox 8">
            <a:extLst>
              <a:ext uri="{FF2B5EF4-FFF2-40B4-BE49-F238E27FC236}">
                <a16:creationId xmlns:a16="http://schemas.microsoft.com/office/drawing/2014/main" id="{49C88F3F-A331-490A-A2D4-A4B959A3A480}"/>
              </a:ext>
            </a:extLst>
          </p:cNvPr>
          <p:cNvSpPr txBox="1"/>
          <p:nvPr/>
        </p:nvSpPr>
        <p:spPr>
          <a:xfrm>
            <a:off x="3433362" y="1508256"/>
            <a:ext cx="1473480" cy="338554"/>
          </a:xfrm>
          <a:prstGeom prst="rect">
            <a:avLst/>
          </a:prstGeom>
          <a:noFill/>
        </p:spPr>
        <p:txBody>
          <a:bodyPr wrap="none" rtlCol="0">
            <a:spAutoFit/>
          </a:bodyPr>
          <a:lstStyle/>
          <a:p>
            <a:r>
              <a:rPr lang="en-US" sz="1600" b="1" dirty="0"/>
              <a:t>Lorem ipsum</a:t>
            </a:r>
            <a:endParaRPr lang="id-ID" sz="1600" b="1" dirty="0"/>
          </a:p>
        </p:txBody>
      </p:sp>
      <p:sp>
        <p:nvSpPr>
          <p:cNvPr id="10" name="TextBox 9">
            <a:extLst>
              <a:ext uri="{FF2B5EF4-FFF2-40B4-BE49-F238E27FC236}">
                <a16:creationId xmlns:a16="http://schemas.microsoft.com/office/drawing/2014/main" id="{DA7AF1C1-D477-45A4-91D3-EEA8FB12F146}"/>
              </a:ext>
            </a:extLst>
          </p:cNvPr>
          <p:cNvSpPr txBox="1"/>
          <p:nvPr/>
        </p:nvSpPr>
        <p:spPr>
          <a:xfrm>
            <a:off x="3433363" y="1830648"/>
            <a:ext cx="1890544" cy="646331"/>
          </a:xfrm>
          <a:prstGeom prst="rect">
            <a:avLst/>
          </a:prstGeom>
          <a:noFill/>
        </p:spPr>
        <p:txBody>
          <a:bodyPr wrap="square" rtlCol="0">
            <a:spAutoFit/>
          </a:bodyPr>
          <a:lstStyle/>
          <a:p>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a:t>
            </a:r>
            <a:endParaRPr lang="id-ID" sz="1200" dirty="0"/>
          </a:p>
        </p:txBody>
      </p:sp>
      <p:sp>
        <p:nvSpPr>
          <p:cNvPr id="11" name="Oval 10">
            <a:extLst>
              <a:ext uri="{FF2B5EF4-FFF2-40B4-BE49-F238E27FC236}">
                <a16:creationId xmlns:a16="http://schemas.microsoft.com/office/drawing/2014/main" id="{084CB1F9-0338-4136-8790-449171FCE76E}"/>
              </a:ext>
            </a:extLst>
          </p:cNvPr>
          <p:cNvSpPr>
            <a:spLocks noChangeArrowheads="1"/>
          </p:cNvSpPr>
          <p:nvPr/>
        </p:nvSpPr>
        <p:spPr bwMode="auto">
          <a:xfrm>
            <a:off x="457200" y="1653884"/>
            <a:ext cx="462209" cy="462209"/>
          </a:xfrm>
          <a:prstGeom prst="ellipse">
            <a:avLst/>
          </a:prstGeom>
          <a:gradFill flip="none" rotWithShape="1">
            <a:gsLst>
              <a:gs pos="0">
                <a:schemeClr val="accent3"/>
              </a:gs>
              <a:gs pos="100000">
                <a:schemeClr val="accent1"/>
              </a:gs>
            </a:gsLst>
            <a:lin ang="189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sz="1600" b="1">
                <a:solidFill>
                  <a:schemeClr val="bg1"/>
                </a:solidFill>
              </a:rPr>
              <a:t>1</a:t>
            </a:r>
            <a:endParaRPr lang="id-ID" sz="1600" b="1">
              <a:solidFill>
                <a:schemeClr val="bg1"/>
              </a:solidFill>
            </a:endParaRPr>
          </a:p>
        </p:txBody>
      </p:sp>
      <p:sp>
        <p:nvSpPr>
          <p:cNvPr id="12" name="TextBox 11">
            <a:extLst>
              <a:ext uri="{FF2B5EF4-FFF2-40B4-BE49-F238E27FC236}">
                <a16:creationId xmlns:a16="http://schemas.microsoft.com/office/drawing/2014/main" id="{00CB5EF4-D590-4504-BA8B-2031424CCC0E}"/>
              </a:ext>
            </a:extLst>
          </p:cNvPr>
          <p:cNvSpPr txBox="1"/>
          <p:nvPr/>
        </p:nvSpPr>
        <p:spPr>
          <a:xfrm>
            <a:off x="967663" y="1542051"/>
            <a:ext cx="1473480" cy="338554"/>
          </a:xfrm>
          <a:prstGeom prst="rect">
            <a:avLst/>
          </a:prstGeom>
          <a:noFill/>
        </p:spPr>
        <p:txBody>
          <a:bodyPr wrap="none" rtlCol="0">
            <a:spAutoFit/>
          </a:bodyPr>
          <a:lstStyle/>
          <a:p>
            <a:r>
              <a:rPr lang="en-US" sz="1600" b="1" dirty="0"/>
              <a:t>Lorem ipsum</a:t>
            </a:r>
            <a:endParaRPr lang="id-ID" sz="1600" b="1" dirty="0"/>
          </a:p>
        </p:txBody>
      </p:sp>
      <p:sp>
        <p:nvSpPr>
          <p:cNvPr id="13" name="TextBox 12">
            <a:extLst>
              <a:ext uri="{FF2B5EF4-FFF2-40B4-BE49-F238E27FC236}">
                <a16:creationId xmlns:a16="http://schemas.microsoft.com/office/drawing/2014/main" id="{C9261A27-0F52-4F4E-8C1D-7A662C84E71B}"/>
              </a:ext>
            </a:extLst>
          </p:cNvPr>
          <p:cNvSpPr txBox="1"/>
          <p:nvPr/>
        </p:nvSpPr>
        <p:spPr>
          <a:xfrm>
            <a:off x="967664" y="1864443"/>
            <a:ext cx="1890544" cy="646331"/>
          </a:xfrm>
          <a:prstGeom prst="rect">
            <a:avLst/>
          </a:prstGeom>
          <a:noFill/>
        </p:spPr>
        <p:txBody>
          <a:bodyPr wrap="square" rtlCol="0">
            <a:spAutoFit/>
          </a:bodyPr>
          <a:lstStyle/>
          <a:p>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a:t>
            </a:r>
            <a:endParaRPr lang="id-ID" sz="1200" dirty="0"/>
          </a:p>
        </p:txBody>
      </p:sp>
      <p:sp>
        <p:nvSpPr>
          <p:cNvPr id="14" name="Oval 13">
            <a:extLst>
              <a:ext uri="{FF2B5EF4-FFF2-40B4-BE49-F238E27FC236}">
                <a16:creationId xmlns:a16="http://schemas.microsoft.com/office/drawing/2014/main" id="{F0B2896B-7FF3-44AA-AE2A-6A009F152149}"/>
              </a:ext>
            </a:extLst>
          </p:cNvPr>
          <p:cNvSpPr>
            <a:spLocks noChangeArrowheads="1"/>
          </p:cNvSpPr>
          <p:nvPr/>
        </p:nvSpPr>
        <p:spPr bwMode="auto">
          <a:xfrm>
            <a:off x="2970844" y="3139860"/>
            <a:ext cx="462209" cy="462209"/>
          </a:xfrm>
          <a:prstGeom prst="ellipse">
            <a:avLst/>
          </a:prstGeom>
          <a:gradFill flip="none" rotWithShape="1">
            <a:gsLst>
              <a:gs pos="0">
                <a:schemeClr val="accent3"/>
              </a:gs>
              <a:gs pos="100000">
                <a:schemeClr val="accent1"/>
              </a:gs>
            </a:gsLst>
            <a:lin ang="189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sz="1600" b="1" dirty="0">
                <a:solidFill>
                  <a:schemeClr val="bg1"/>
                </a:solidFill>
              </a:rPr>
              <a:t>4</a:t>
            </a:r>
            <a:endParaRPr lang="id-ID" sz="1600" b="1" dirty="0">
              <a:solidFill>
                <a:schemeClr val="bg1"/>
              </a:solidFill>
            </a:endParaRPr>
          </a:p>
        </p:txBody>
      </p:sp>
      <p:sp>
        <p:nvSpPr>
          <p:cNvPr id="15" name="TextBox 14">
            <a:extLst>
              <a:ext uri="{FF2B5EF4-FFF2-40B4-BE49-F238E27FC236}">
                <a16:creationId xmlns:a16="http://schemas.microsoft.com/office/drawing/2014/main" id="{A239CA44-3953-4A5D-8357-325366302119}"/>
              </a:ext>
            </a:extLst>
          </p:cNvPr>
          <p:cNvSpPr txBox="1"/>
          <p:nvPr/>
        </p:nvSpPr>
        <p:spPr>
          <a:xfrm>
            <a:off x="3481307" y="3033406"/>
            <a:ext cx="1473480" cy="338554"/>
          </a:xfrm>
          <a:prstGeom prst="rect">
            <a:avLst/>
          </a:prstGeom>
          <a:noFill/>
        </p:spPr>
        <p:txBody>
          <a:bodyPr wrap="none" rtlCol="0">
            <a:spAutoFit/>
          </a:bodyPr>
          <a:lstStyle/>
          <a:p>
            <a:r>
              <a:rPr lang="en-US" sz="1600" b="1" dirty="0"/>
              <a:t>Lorem ipsum</a:t>
            </a:r>
            <a:endParaRPr lang="id-ID" sz="1600" b="1" dirty="0"/>
          </a:p>
        </p:txBody>
      </p:sp>
      <p:sp>
        <p:nvSpPr>
          <p:cNvPr id="16" name="TextBox 15">
            <a:extLst>
              <a:ext uri="{FF2B5EF4-FFF2-40B4-BE49-F238E27FC236}">
                <a16:creationId xmlns:a16="http://schemas.microsoft.com/office/drawing/2014/main" id="{3BFAF1E1-F92D-4196-AA49-416E730F2741}"/>
              </a:ext>
            </a:extLst>
          </p:cNvPr>
          <p:cNvSpPr txBox="1"/>
          <p:nvPr/>
        </p:nvSpPr>
        <p:spPr>
          <a:xfrm>
            <a:off x="3481308" y="3355798"/>
            <a:ext cx="1890544" cy="646331"/>
          </a:xfrm>
          <a:prstGeom prst="rect">
            <a:avLst/>
          </a:prstGeom>
          <a:noFill/>
        </p:spPr>
        <p:txBody>
          <a:bodyPr wrap="square" rtlCol="0">
            <a:spAutoFit/>
          </a:bodyPr>
          <a:lstStyle/>
          <a:p>
            <a:r>
              <a:rPr lang="en-US" sz="1200"/>
              <a:t>Lorem ipsum dolor sit amet, consectetur adipiscing elit. </a:t>
            </a:r>
            <a:endParaRPr lang="id-ID" sz="1200" dirty="0"/>
          </a:p>
        </p:txBody>
      </p:sp>
      <p:sp>
        <p:nvSpPr>
          <p:cNvPr id="17" name="Oval 16">
            <a:extLst>
              <a:ext uri="{FF2B5EF4-FFF2-40B4-BE49-F238E27FC236}">
                <a16:creationId xmlns:a16="http://schemas.microsoft.com/office/drawing/2014/main" id="{EBF04F65-CE8A-4091-A01F-E6B8E0352866}"/>
              </a:ext>
            </a:extLst>
          </p:cNvPr>
          <p:cNvSpPr>
            <a:spLocks noChangeArrowheads="1"/>
          </p:cNvSpPr>
          <p:nvPr/>
        </p:nvSpPr>
        <p:spPr bwMode="auto">
          <a:xfrm>
            <a:off x="457200" y="3139860"/>
            <a:ext cx="462209" cy="462209"/>
          </a:xfrm>
          <a:prstGeom prst="ellipse">
            <a:avLst/>
          </a:prstGeom>
          <a:gradFill flip="none" rotWithShape="1">
            <a:gsLst>
              <a:gs pos="0">
                <a:schemeClr val="accent3"/>
              </a:gs>
              <a:gs pos="100000">
                <a:schemeClr val="accent1"/>
              </a:gs>
            </a:gsLst>
            <a:lin ang="189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sz="1600" b="1" dirty="0">
                <a:solidFill>
                  <a:schemeClr val="bg1"/>
                </a:solidFill>
              </a:rPr>
              <a:t>3</a:t>
            </a:r>
            <a:endParaRPr lang="id-ID" sz="1600" b="1" dirty="0">
              <a:solidFill>
                <a:schemeClr val="bg1"/>
              </a:solidFill>
            </a:endParaRPr>
          </a:p>
        </p:txBody>
      </p:sp>
      <p:sp>
        <p:nvSpPr>
          <p:cNvPr id="18" name="TextBox 17">
            <a:extLst>
              <a:ext uri="{FF2B5EF4-FFF2-40B4-BE49-F238E27FC236}">
                <a16:creationId xmlns:a16="http://schemas.microsoft.com/office/drawing/2014/main" id="{0ECB6342-9DC1-4F61-B6F0-5072F7F889E2}"/>
              </a:ext>
            </a:extLst>
          </p:cNvPr>
          <p:cNvSpPr txBox="1"/>
          <p:nvPr/>
        </p:nvSpPr>
        <p:spPr>
          <a:xfrm>
            <a:off x="967663" y="3033406"/>
            <a:ext cx="1473480" cy="338554"/>
          </a:xfrm>
          <a:prstGeom prst="rect">
            <a:avLst/>
          </a:prstGeom>
          <a:noFill/>
        </p:spPr>
        <p:txBody>
          <a:bodyPr wrap="none" rtlCol="0">
            <a:spAutoFit/>
          </a:bodyPr>
          <a:lstStyle/>
          <a:p>
            <a:r>
              <a:rPr lang="en-US" sz="1600" b="1" dirty="0"/>
              <a:t>Lorem ipsum</a:t>
            </a:r>
            <a:endParaRPr lang="id-ID" sz="1600" b="1" dirty="0"/>
          </a:p>
        </p:txBody>
      </p:sp>
      <p:sp>
        <p:nvSpPr>
          <p:cNvPr id="19" name="TextBox 18">
            <a:extLst>
              <a:ext uri="{FF2B5EF4-FFF2-40B4-BE49-F238E27FC236}">
                <a16:creationId xmlns:a16="http://schemas.microsoft.com/office/drawing/2014/main" id="{BA86865D-AA3A-4713-AFBF-EF39CAB804CE}"/>
              </a:ext>
            </a:extLst>
          </p:cNvPr>
          <p:cNvSpPr txBox="1"/>
          <p:nvPr/>
        </p:nvSpPr>
        <p:spPr>
          <a:xfrm>
            <a:off x="967664" y="3355798"/>
            <a:ext cx="1890544" cy="646331"/>
          </a:xfrm>
          <a:prstGeom prst="rect">
            <a:avLst/>
          </a:prstGeom>
          <a:noFill/>
        </p:spPr>
        <p:txBody>
          <a:bodyPr wrap="square" rtlCol="0">
            <a:spAutoFit/>
          </a:bodyPr>
          <a:lstStyle/>
          <a:p>
            <a:r>
              <a:rPr lang="en-US" sz="1200"/>
              <a:t>Lorem ipsum dolor sit amet, consectetur adipiscing elit. </a:t>
            </a:r>
            <a:endParaRPr lang="id-ID" sz="1200" dirty="0"/>
          </a:p>
        </p:txBody>
      </p:sp>
      <p:sp>
        <p:nvSpPr>
          <p:cNvPr id="23" name="Title 22">
            <a:extLst>
              <a:ext uri="{FF2B5EF4-FFF2-40B4-BE49-F238E27FC236}">
                <a16:creationId xmlns:a16="http://schemas.microsoft.com/office/drawing/2014/main" id="{E3552E75-6DA2-4240-902A-51CD30177AC1}"/>
              </a:ext>
            </a:extLst>
          </p:cNvPr>
          <p:cNvSpPr>
            <a:spLocks noGrp="1"/>
          </p:cNvSpPr>
          <p:nvPr>
            <p:ph type="title"/>
          </p:nvPr>
        </p:nvSpPr>
        <p:spPr/>
        <p:txBody>
          <a:bodyPr/>
          <a:lstStyle/>
          <a:p>
            <a:r>
              <a:rPr lang="en-US" dirty="0"/>
              <a:t>Titles Are 30pt Regular, Title Case </a:t>
            </a:r>
          </a:p>
        </p:txBody>
      </p:sp>
      <p:pic>
        <p:nvPicPr>
          <p:cNvPr id="7" name="Picture Placeholder 6">
            <a:extLst>
              <a:ext uri="{FF2B5EF4-FFF2-40B4-BE49-F238E27FC236}">
                <a16:creationId xmlns:a16="http://schemas.microsoft.com/office/drawing/2014/main" id="{B8DF9CED-33CB-4E59-A020-A4131222403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979" r="7979"/>
          <a:stretch>
            <a:fillRect/>
          </a:stretch>
        </p:blipFill>
        <p:spPr>
          <a:xfrm>
            <a:off x="7216067" y="1469856"/>
            <a:ext cx="3762375" cy="4476750"/>
          </a:xfrm>
        </p:spPr>
      </p:pic>
      <p:sp>
        <p:nvSpPr>
          <p:cNvPr id="25" name="TextBox 24">
            <a:extLst>
              <a:ext uri="{FF2B5EF4-FFF2-40B4-BE49-F238E27FC236}">
                <a16:creationId xmlns:a16="http://schemas.microsoft.com/office/drawing/2014/main" id="{D89097C9-1605-4413-84B6-2B9AF73FE600}"/>
              </a:ext>
            </a:extLst>
          </p:cNvPr>
          <p:cNvSpPr txBox="1"/>
          <p:nvPr/>
        </p:nvSpPr>
        <p:spPr>
          <a:xfrm>
            <a:off x="457200" y="4658726"/>
            <a:ext cx="4149615" cy="923330"/>
          </a:xfrm>
          <a:prstGeom prst="rect">
            <a:avLst/>
          </a:prstGeom>
          <a:noFill/>
        </p:spPr>
        <p:txBody>
          <a:bodyPr wrap="square" rtlCol="0">
            <a:spAutoFit/>
          </a:bodyPr>
          <a:lstStyle/>
          <a:p>
            <a:r>
              <a:rPr lang="id-ID" b="1" dirty="0">
                <a:cs typeface="Poppins ExtraLight" panose="00000300000000000000" pitchFamily="50" charset="0"/>
              </a:rPr>
              <a:t>Lorem ipsum dolor sit amet, consectetuer adipiscing elit, sed diam nonummy nibh euismod</a:t>
            </a:r>
          </a:p>
        </p:txBody>
      </p:sp>
      <p:sp>
        <p:nvSpPr>
          <p:cNvPr id="21" name="Oval 20">
            <a:extLst>
              <a:ext uri="{FF2B5EF4-FFF2-40B4-BE49-F238E27FC236}">
                <a16:creationId xmlns:a16="http://schemas.microsoft.com/office/drawing/2014/main" id="{FBAE38EE-1BBE-402A-A6F4-7BF39A90AF16}"/>
              </a:ext>
            </a:extLst>
          </p:cNvPr>
          <p:cNvSpPr/>
          <p:nvPr/>
        </p:nvSpPr>
        <p:spPr>
          <a:xfrm rot="16491909">
            <a:off x="6936271" y="4508441"/>
            <a:ext cx="1679063" cy="1679063"/>
          </a:xfrm>
          <a:prstGeom prst="ellipse">
            <a:avLst/>
          </a:prstGeom>
          <a:noFill/>
          <a:ln w="254000">
            <a:gradFill flip="none" rotWithShape="1">
              <a:gsLst>
                <a:gs pos="61000">
                  <a:srgbClr val="EF453E"/>
                </a:gs>
                <a:gs pos="0">
                  <a:schemeClr val="accent1">
                    <a:alpha val="0"/>
                  </a:schemeClr>
                </a:gs>
                <a:gs pos="81000">
                  <a:schemeClr val="accent3"/>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623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0CC3CD6-CAB7-4578-9A63-CAAD31ABF011}"/>
              </a:ext>
            </a:extLst>
          </p:cNvPr>
          <p:cNvSpPr>
            <a:spLocks noGrp="1"/>
          </p:cNvSpPr>
          <p:nvPr>
            <p:ph type="pic" sz="quarter" idx="12"/>
          </p:nvPr>
        </p:nvSpPr>
        <p:spPr/>
      </p:sp>
      <p:pic>
        <p:nvPicPr>
          <p:cNvPr id="16" name="Picture Placeholder 15"/>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l="18187" r="18187"/>
          <a:stretch>
            <a:fillRect/>
          </a:stretch>
        </p:blipFill>
        <p:spPr/>
      </p:pic>
      <p:pic>
        <p:nvPicPr>
          <p:cNvPr id="2" name="Picture Placeholder 1"/>
          <p:cNvPicPr>
            <a:picLocks noGrp="1" noChangeAspect="1"/>
          </p:cNvPicPr>
          <p:nvPr>
            <p:ph type="pic" sz="quarter" idx="14"/>
          </p:nvPr>
        </p:nvPicPr>
        <p:blipFill>
          <a:blip r:embed="rId3" cstate="hqprint">
            <a:extLst>
              <a:ext uri="{28A0092B-C50C-407E-A947-70E740481C1C}">
                <a14:useLocalDpi xmlns:a14="http://schemas.microsoft.com/office/drawing/2010/main" val="0"/>
              </a:ext>
            </a:extLst>
          </a:blip>
          <a:srcRect l="16567" r="16567"/>
          <a:stretch>
            <a:fillRect/>
          </a:stretch>
        </p:blipFill>
        <p:spPr/>
      </p:pic>
      <p:pic>
        <p:nvPicPr>
          <p:cNvPr id="3" name="Picture Placeholder 2"/>
          <p:cNvPicPr>
            <a:picLocks noGrp="1" noChangeAspect="1"/>
          </p:cNvPicPr>
          <p:nvPr>
            <p:ph type="pic" sz="quarter" idx="15"/>
          </p:nvPr>
        </p:nvPicPr>
        <p:blipFill>
          <a:blip r:embed="rId4" cstate="hqprint">
            <a:extLst>
              <a:ext uri="{28A0092B-C50C-407E-A947-70E740481C1C}">
                <a14:useLocalDpi xmlns:a14="http://schemas.microsoft.com/office/drawing/2010/main" val="0"/>
              </a:ext>
            </a:extLst>
          </a:blip>
          <a:srcRect l="292" r="292"/>
          <a:stretch>
            <a:fillRect/>
          </a:stretch>
        </p:blipFill>
        <p:spPr/>
      </p:pic>
      <p:pic>
        <p:nvPicPr>
          <p:cNvPr id="17" name="Picture Placeholder 16"/>
          <p:cNvPicPr>
            <a:picLocks noGrp="1" noChangeAspect="1"/>
          </p:cNvPicPr>
          <p:nvPr>
            <p:ph type="pic" sz="quarter" idx="11"/>
          </p:nvPr>
        </p:nvPicPr>
        <p:blipFill>
          <a:blip r:embed="rId5" cstate="hqprint">
            <a:extLst>
              <a:ext uri="{28A0092B-C50C-407E-A947-70E740481C1C}">
                <a14:useLocalDpi xmlns:a14="http://schemas.microsoft.com/office/drawing/2010/main" val="0"/>
              </a:ext>
            </a:extLst>
          </a:blip>
          <a:srcRect l="16661" r="16661"/>
          <a:stretch>
            <a:fillRect/>
          </a:stretch>
        </p:blipFill>
        <p:spPr/>
      </p:pic>
      <p:sp>
        <p:nvSpPr>
          <p:cNvPr id="5" name="Text Placeholder 4">
            <a:extLst>
              <a:ext uri="{FF2B5EF4-FFF2-40B4-BE49-F238E27FC236}">
                <a16:creationId xmlns:a16="http://schemas.microsoft.com/office/drawing/2014/main" id="{2DEF5850-3394-41B2-8D26-BF8263744ED1}"/>
              </a:ext>
            </a:extLst>
          </p:cNvPr>
          <p:cNvSpPr>
            <a:spLocks noGrp="1"/>
          </p:cNvSpPr>
          <p:nvPr>
            <p:ph type="body" sz="quarter" idx="10"/>
          </p:nvPr>
        </p:nvSpPr>
        <p:spPr/>
        <p:txBody>
          <a:bodyPr/>
          <a:lstStyle/>
          <a:p>
            <a:r>
              <a:rPr lang="en-US"/>
              <a:t>Page Sub-heading:20pt Plain Text, Title Case.</a:t>
            </a:r>
          </a:p>
          <a:p>
            <a:endParaRPr lang="en-US" dirty="0"/>
          </a:p>
        </p:txBody>
      </p:sp>
      <p:sp>
        <p:nvSpPr>
          <p:cNvPr id="4" name="Title 3">
            <a:extLst>
              <a:ext uri="{FF2B5EF4-FFF2-40B4-BE49-F238E27FC236}">
                <a16:creationId xmlns:a16="http://schemas.microsoft.com/office/drawing/2014/main" id="{39439BDC-9C21-4E0C-B60B-39BFFEF8FF45}"/>
              </a:ext>
            </a:extLst>
          </p:cNvPr>
          <p:cNvSpPr>
            <a:spLocks noGrp="1"/>
          </p:cNvSpPr>
          <p:nvPr>
            <p:ph type="title"/>
          </p:nvPr>
        </p:nvSpPr>
        <p:spPr/>
        <p:txBody>
          <a:bodyPr/>
          <a:lstStyle/>
          <a:p>
            <a:r>
              <a:rPr lang="en-US" dirty="0"/>
              <a:t>Titles Are 30pt Regular, Title Case </a:t>
            </a:r>
          </a:p>
        </p:txBody>
      </p:sp>
      <p:sp>
        <p:nvSpPr>
          <p:cNvPr id="9" name="TextBox 8">
            <a:extLst>
              <a:ext uri="{FF2B5EF4-FFF2-40B4-BE49-F238E27FC236}">
                <a16:creationId xmlns:a16="http://schemas.microsoft.com/office/drawing/2014/main" id="{4CCD608D-38C6-4CBC-96A5-45C4D0E97A10}"/>
              </a:ext>
            </a:extLst>
          </p:cNvPr>
          <p:cNvSpPr txBox="1"/>
          <p:nvPr/>
        </p:nvSpPr>
        <p:spPr>
          <a:xfrm>
            <a:off x="1763585" y="1822383"/>
            <a:ext cx="4149615" cy="738664"/>
          </a:xfrm>
          <a:prstGeom prst="rect">
            <a:avLst/>
          </a:prstGeom>
          <a:noFill/>
        </p:spPr>
        <p:txBody>
          <a:bodyPr wrap="square" rtlCol="0">
            <a:spAutoFit/>
          </a:bodyPr>
          <a:lstStyle/>
          <a:p>
            <a:pPr marL="171450" indent="-171450">
              <a:buFont typeface="Arial" panose="020B0604020202020204" pitchFamily="34" charset="0"/>
              <a:buChar char="•"/>
            </a:pPr>
            <a:r>
              <a:rPr lang="id-ID" sz="1400" dirty="0">
                <a:cs typeface="Poppins ExtraLight" panose="00000300000000000000" pitchFamily="50" charset="0"/>
              </a:rPr>
              <a:t>Lorem ipsum dolor sit amet, consectetuer adipiscing elit, sed diam nonummy nibh euismod</a:t>
            </a:r>
          </a:p>
        </p:txBody>
      </p:sp>
      <p:sp>
        <p:nvSpPr>
          <p:cNvPr id="10" name="TextBox 9">
            <a:extLst>
              <a:ext uri="{FF2B5EF4-FFF2-40B4-BE49-F238E27FC236}">
                <a16:creationId xmlns:a16="http://schemas.microsoft.com/office/drawing/2014/main" id="{0AB74EC4-12D8-4E99-9AAE-27DCBE5EEE4F}"/>
              </a:ext>
            </a:extLst>
          </p:cNvPr>
          <p:cNvSpPr txBox="1"/>
          <p:nvPr/>
        </p:nvSpPr>
        <p:spPr>
          <a:xfrm>
            <a:off x="1763584" y="2889520"/>
            <a:ext cx="4149615" cy="738664"/>
          </a:xfrm>
          <a:prstGeom prst="rect">
            <a:avLst/>
          </a:prstGeom>
          <a:noFill/>
        </p:spPr>
        <p:txBody>
          <a:bodyPr wrap="square" rtlCol="0">
            <a:spAutoFit/>
          </a:bodyPr>
          <a:lstStyle/>
          <a:p>
            <a:pPr marL="171450" indent="-171450">
              <a:buFont typeface="Arial" panose="020B0604020202020204" pitchFamily="34" charset="0"/>
              <a:buChar char="•"/>
            </a:pPr>
            <a:r>
              <a:rPr lang="id-ID" sz="1400" dirty="0">
                <a:cs typeface="Poppins ExtraLight" panose="00000300000000000000" pitchFamily="50" charset="0"/>
              </a:rPr>
              <a:t>Lorem ipsum dolor sit amet, consectetuer adipiscing elit, sed diam nonummy nibh euismod tincidunt ut laoreet dolore magna</a:t>
            </a:r>
          </a:p>
        </p:txBody>
      </p:sp>
      <p:sp>
        <p:nvSpPr>
          <p:cNvPr id="11" name="TextBox 10">
            <a:extLst>
              <a:ext uri="{FF2B5EF4-FFF2-40B4-BE49-F238E27FC236}">
                <a16:creationId xmlns:a16="http://schemas.microsoft.com/office/drawing/2014/main" id="{987EDC87-E3DD-4254-837E-FBBBF4CE6D52}"/>
              </a:ext>
            </a:extLst>
          </p:cNvPr>
          <p:cNvSpPr txBox="1"/>
          <p:nvPr/>
        </p:nvSpPr>
        <p:spPr>
          <a:xfrm>
            <a:off x="1763583" y="4083050"/>
            <a:ext cx="4149615" cy="738664"/>
          </a:xfrm>
          <a:prstGeom prst="rect">
            <a:avLst/>
          </a:prstGeom>
          <a:noFill/>
        </p:spPr>
        <p:txBody>
          <a:bodyPr wrap="square" rtlCol="0">
            <a:spAutoFit/>
          </a:bodyPr>
          <a:lstStyle/>
          <a:p>
            <a:pPr marL="171450" indent="-171450">
              <a:buFont typeface="Arial" panose="020B0604020202020204" pitchFamily="34" charset="0"/>
              <a:buChar char="•"/>
            </a:pPr>
            <a:r>
              <a:rPr lang="id-ID" sz="1400" dirty="0">
                <a:cs typeface="Poppins ExtraLight" panose="00000300000000000000" pitchFamily="50" charset="0"/>
              </a:rPr>
              <a:t>Lorem ipsum dolor sit amet, consectetuer adipiscing elit, sed diam nonummy nibh euismod tincidunt ut laoreet dolore magna</a:t>
            </a:r>
          </a:p>
        </p:txBody>
      </p:sp>
      <p:sp>
        <p:nvSpPr>
          <p:cNvPr id="29" name="TextBox 28">
            <a:extLst>
              <a:ext uri="{FF2B5EF4-FFF2-40B4-BE49-F238E27FC236}">
                <a16:creationId xmlns:a16="http://schemas.microsoft.com/office/drawing/2014/main" id="{1D6DD970-19A7-4286-8449-909DDCF16C3A}"/>
              </a:ext>
            </a:extLst>
          </p:cNvPr>
          <p:cNvSpPr txBox="1"/>
          <p:nvPr/>
        </p:nvSpPr>
        <p:spPr>
          <a:xfrm>
            <a:off x="7030910" y="1822383"/>
            <a:ext cx="4149615" cy="738664"/>
          </a:xfrm>
          <a:prstGeom prst="rect">
            <a:avLst/>
          </a:prstGeom>
          <a:noFill/>
        </p:spPr>
        <p:txBody>
          <a:bodyPr wrap="square" rtlCol="0">
            <a:spAutoFit/>
          </a:bodyPr>
          <a:lstStyle/>
          <a:p>
            <a:pPr marL="171450" indent="-171450">
              <a:buFont typeface="Arial" panose="020B0604020202020204" pitchFamily="34" charset="0"/>
              <a:buChar char="•"/>
            </a:pPr>
            <a:r>
              <a:rPr lang="id-ID" sz="1400" dirty="0">
                <a:cs typeface="Poppins ExtraLight" panose="00000300000000000000" pitchFamily="50" charset="0"/>
              </a:rPr>
              <a:t>Lorem ipsum dolor sit amet, consectetuer adipiscing elit, sed diam nonummy nibh euismod</a:t>
            </a:r>
          </a:p>
        </p:txBody>
      </p:sp>
      <p:sp>
        <p:nvSpPr>
          <p:cNvPr id="30" name="TextBox 29">
            <a:extLst>
              <a:ext uri="{FF2B5EF4-FFF2-40B4-BE49-F238E27FC236}">
                <a16:creationId xmlns:a16="http://schemas.microsoft.com/office/drawing/2014/main" id="{9EED8A4B-369E-479C-83A9-8133577E850C}"/>
              </a:ext>
            </a:extLst>
          </p:cNvPr>
          <p:cNvSpPr txBox="1"/>
          <p:nvPr/>
        </p:nvSpPr>
        <p:spPr>
          <a:xfrm>
            <a:off x="7030909" y="2889520"/>
            <a:ext cx="4149615" cy="738664"/>
          </a:xfrm>
          <a:prstGeom prst="rect">
            <a:avLst/>
          </a:prstGeom>
          <a:noFill/>
        </p:spPr>
        <p:txBody>
          <a:bodyPr wrap="square" rtlCol="0">
            <a:spAutoFit/>
          </a:bodyPr>
          <a:lstStyle/>
          <a:p>
            <a:pPr marL="171450" indent="-171450">
              <a:buFont typeface="Arial" panose="020B0604020202020204" pitchFamily="34" charset="0"/>
              <a:buChar char="•"/>
            </a:pPr>
            <a:r>
              <a:rPr lang="id-ID" sz="1400" dirty="0">
                <a:cs typeface="Poppins ExtraLight" panose="00000300000000000000" pitchFamily="50" charset="0"/>
              </a:rPr>
              <a:t>Lorem ipsum dolor sit amet, consectetuer adipiscing elit, sed diam nonummy nibh euismod tincidunt ut laoreet dolore magna</a:t>
            </a:r>
          </a:p>
        </p:txBody>
      </p:sp>
      <p:sp>
        <p:nvSpPr>
          <p:cNvPr id="31" name="TextBox 30">
            <a:extLst>
              <a:ext uri="{FF2B5EF4-FFF2-40B4-BE49-F238E27FC236}">
                <a16:creationId xmlns:a16="http://schemas.microsoft.com/office/drawing/2014/main" id="{14E13DB3-91DE-4C4C-8567-DD4CDE9BFDA6}"/>
              </a:ext>
            </a:extLst>
          </p:cNvPr>
          <p:cNvSpPr txBox="1"/>
          <p:nvPr/>
        </p:nvSpPr>
        <p:spPr>
          <a:xfrm>
            <a:off x="7030908" y="4083050"/>
            <a:ext cx="4149615" cy="738664"/>
          </a:xfrm>
          <a:prstGeom prst="rect">
            <a:avLst/>
          </a:prstGeom>
          <a:noFill/>
        </p:spPr>
        <p:txBody>
          <a:bodyPr wrap="square" rtlCol="0">
            <a:spAutoFit/>
          </a:bodyPr>
          <a:lstStyle/>
          <a:p>
            <a:pPr marL="171450" indent="-171450">
              <a:buFont typeface="Arial" panose="020B0604020202020204" pitchFamily="34" charset="0"/>
              <a:buChar char="•"/>
            </a:pPr>
            <a:r>
              <a:rPr lang="id-ID" sz="1400" dirty="0">
                <a:cs typeface="Poppins ExtraLight" panose="00000300000000000000" pitchFamily="50" charset="0"/>
              </a:rPr>
              <a:t>Lorem ipsum dolor sit amet, consectetuer adipiscing elit, sed diam nonummy nibh euismod tincidunt ut laoreet dolore magna</a:t>
            </a:r>
          </a:p>
        </p:txBody>
      </p:sp>
      <p:sp>
        <p:nvSpPr>
          <p:cNvPr id="6" name="Picture Placeholder 5"/>
          <p:cNvSpPr>
            <a:spLocks noGrp="1"/>
          </p:cNvSpPr>
          <p:nvPr>
            <p:ph type="pic" sz="quarter" idx="16"/>
          </p:nvPr>
        </p:nvSpPr>
        <p:spPr/>
      </p:sp>
    </p:spTree>
    <p:extLst>
      <p:ext uri="{BB962C8B-B14F-4D97-AF65-F5344CB8AC3E}">
        <p14:creationId xmlns:p14="http://schemas.microsoft.com/office/powerpoint/2010/main" val="3826249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01"/>
        <p:cNvGrpSpPr/>
        <p:nvPr/>
      </p:nvGrpSpPr>
      <p:grpSpPr>
        <a:xfrm>
          <a:off x="0" y="0"/>
          <a:ext cx="0" cy="0"/>
          <a:chOff x="0" y="0"/>
          <a:chExt cx="0" cy="0"/>
        </a:xfrm>
      </p:grpSpPr>
      <p:sp>
        <p:nvSpPr>
          <p:cNvPr id="802" name="Google Shape;802;p88"/>
          <p:cNvSpPr txBox="1">
            <a:spLocks noGrp="1"/>
          </p:cNvSpPr>
          <p:nvPr>
            <p:ph type="title"/>
          </p:nvPr>
        </p:nvSpPr>
        <p:spPr/>
        <p:txBody>
          <a:bodyPr/>
          <a:lstStyle/>
          <a:p>
            <a:r>
              <a:rPr lang="en-US"/>
              <a:t>Text slide with right image and icons</a:t>
            </a:r>
            <a:endParaRPr lang="en-US" dirty="0"/>
          </a:p>
        </p:txBody>
      </p:sp>
      <p:pic>
        <p:nvPicPr>
          <p:cNvPr id="5" name="Picture Placeholder 4">
            <a:extLst>
              <a:ext uri="{FF2B5EF4-FFF2-40B4-BE49-F238E27FC236}">
                <a16:creationId xmlns:a16="http://schemas.microsoft.com/office/drawing/2014/main" id="{B546AF7E-AE51-4F3E-B6BC-AF197C57CEA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763" r="1763"/>
          <a:stretch>
            <a:fillRect/>
          </a:stretch>
        </p:blipFill>
        <p:spPr/>
      </p:pic>
      <p:sp>
        <p:nvSpPr>
          <p:cNvPr id="43" name="TextBox 42">
            <a:extLst>
              <a:ext uri="{FF2B5EF4-FFF2-40B4-BE49-F238E27FC236}">
                <a16:creationId xmlns:a16="http://schemas.microsoft.com/office/drawing/2014/main" id="{A2E70371-AEEB-4D24-B052-4D49A009BFAF}"/>
              </a:ext>
            </a:extLst>
          </p:cNvPr>
          <p:cNvSpPr txBox="1"/>
          <p:nvPr/>
        </p:nvSpPr>
        <p:spPr>
          <a:xfrm>
            <a:off x="1459371" y="1720854"/>
            <a:ext cx="4149615" cy="523220"/>
          </a:xfrm>
          <a:prstGeom prst="rect">
            <a:avLst/>
          </a:prstGeom>
          <a:noFill/>
        </p:spPr>
        <p:txBody>
          <a:bodyPr wrap="square" rtlCol="0">
            <a:spAutoFit/>
          </a:bodyPr>
          <a:lstStyle/>
          <a:p>
            <a:r>
              <a:rPr lang="id-ID" sz="1400" dirty="0">
                <a:cs typeface="Poppins ExtraLight" panose="00000300000000000000" pitchFamily="50" charset="0"/>
              </a:rPr>
              <a:t>Lorem ipsum dolor sit amet, consectetuer adipiscing elit, sed diam nonummy nibh euismod</a:t>
            </a:r>
          </a:p>
        </p:txBody>
      </p:sp>
      <p:sp>
        <p:nvSpPr>
          <p:cNvPr id="47" name="TextBox 46">
            <a:extLst>
              <a:ext uri="{FF2B5EF4-FFF2-40B4-BE49-F238E27FC236}">
                <a16:creationId xmlns:a16="http://schemas.microsoft.com/office/drawing/2014/main" id="{35EA5553-B27B-472B-A3C2-5E554E2FF2BD}"/>
              </a:ext>
            </a:extLst>
          </p:cNvPr>
          <p:cNvSpPr txBox="1"/>
          <p:nvPr/>
        </p:nvSpPr>
        <p:spPr>
          <a:xfrm>
            <a:off x="1459371" y="2690336"/>
            <a:ext cx="4149615" cy="523220"/>
          </a:xfrm>
          <a:prstGeom prst="rect">
            <a:avLst/>
          </a:prstGeom>
          <a:noFill/>
        </p:spPr>
        <p:txBody>
          <a:bodyPr wrap="square" rtlCol="0">
            <a:spAutoFit/>
          </a:bodyPr>
          <a:lstStyle/>
          <a:p>
            <a:r>
              <a:rPr lang="id-ID" sz="1400" dirty="0">
                <a:cs typeface="Poppins ExtraLight" panose="00000300000000000000" pitchFamily="50" charset="0"/>
              </a:rPr>
              <a:t>Lorem ipsum dolor sit amet, consectetuer adipiscing elit, sed diam nonummy nibh euismod</a:t>
            </a:r>
          </a:p>
        </p:txBody>
      </p:sp>
      <p:sp>
        <p:nvSpPr>
          <p:cNvPr id="48" name="TextBox 47">
            <a:extLst>
              <a:ext uri="{FF2B5EF4-FFF2-40B4-BE49-F238E27FC236}">
                <a16:creationId xmlns:a16="http://schemas.microsoft.com/office/drawing/2014/main" id="{03299E73-5FB8-4CB7-A674-CD1B6C710350}"/>
              </a:ext>
            </a:extLst>
          </p:cNvPr>
          <p:cNvSpPr txBox="1"/>
          <p:nvPr/>
        </p:nvSpPr>
        <p:spPr>
          <a:xfrm>
            <a:off x="1459371" y="3651941"/>
            <a:ext cx="4149615" cy="523220"/>
          </a:xfrm>
          <a:prstGeom prst="rect">
            <a:avLst/>
          </a:prstGeom>
          <a:noFill/>
        </p:spPr>
        <p:txBody>
          <a:bodyPr wrap="square" rtlCol="0">
            <a:spAutoFit/>
          </a:bodyPr>
          <a:lstStyle/>
          <a:p>
            <a:r>
              <a:rPr lang="id-ID" sz="1400" dirty="0">
                <a:cs typeface="Poppins ExtraLight" panose="00000300000000000000" pitchFamily="50" charset="0"/>
              </a:rPr>
              <a:t>Lorem ipsum dolor sit amet, consectetuer adipiscing elit, sed diam nonummy nibh euismod</a:t>
            </a:r>
          </a:p>
        </p:txBody>
      </p:sp>
      <p:sp>
        <p:nvSpPr>
          <p:cNvPr id="49" name="TextBox 48">
            <a:extLst>
              <a:ext uri="{FF2B5EF4-FFF2-40B4-BE49-F238E27FC236}">
                <a16:creationId xmlns:a16="http://schemas.microsoft.com/office/drawing/2014/main" id="{9C19A454-F668-4662-97DF-1BEB7919E72B}"/>
              </a:ext>
            </a:extLst>
          </p:cNvPr>
          <p:cNvSpPr txBox="1"/>
          <p:nvPr/>
        </p:nvSpPr>
        <p:spPr>
          <a:xfrm>
            <a:off x="1459371" y="4686328"/>
            <a:ext cx="4149615" cy="523220"/>
          </a:xfrm>
          <a:prstGeom prst="rect">
            <a:avLst/>
          </a:prstGeom>
          <a:noFill/>
        </p:spPr>
        <p:txBody>
          <a:bodyPr wrap="square" rtlCol="0">
            <a:spAutoFit/>
          </a:bodyPr>
          <a:lstStyle/>
          <a:p>
            <a:r>
              <a:rPr lang="id-ID" sz="1400" dirty="0">
                <a:cs typeface="Poppins ExtraLight" panose="00000300000000000000" pitchFamily="50" charset="0"/>
              </a:rPr>
              <a:t>Lorem ipsum dolor sit amet, consectetuer adipiscing elit, sed diam nonummy nibh euismod</a:t>
            </a:r>
          </a:p>
        </p:txBody>
      </p:sp>
      <p:sp>
        <p:nvSpPr>
          <p:cNvPr id="50" name="Freeform: Shape 49">
            <a:extLst>
              <a:ext uri="{FF2B5EF4-FFF2-40B4-BE49-F238E27FC236}">
                <a16:creationId xmlns:a16="http://schemas.microsoft.com/office/drawing/2014/main" id="{A21DEE48-B9C5-4B5E-B10E-609EBD96EBA2}"/>
              </a:ext>
            </a:extLst>
          </p:cNvPr>
          <p:cNvSpPr/>
          <p:nvPr/>
        </p:nvSpPr>
        <p:spPr>
          <a:xfrm>
            <a:off x="636794" y="1757743"/>
            <a:ext cx="514350" cy="514350"/>
          </a:xfrm>
          <a:custGeom>
            <a:avLst/>
            <a:gdLst>
              <a:gd name="connsiteX0" fmla="*/ 412814 w 514350"/>
              <a:gd name="connsiteY0" fmla="*/ 523113 h 514350"/>
              <a:gd name="connsiteX1" fmla="*/ 406432 w 514350"/>
              <a:gd name="connsiteY1" fmla="*/ 521399 h 514350"/>
              <a:gd name="connsiteX2" fmla="*/ 76105 w 514350"/>
              <a:gd name="connsiteY2" fmla="*/ 282226 h 514350"/>
              <a:gd name="connsiteX3" fmla="*/ 1238 w 514350"/>
              <a:gd name="connsiteY3" fmla="*/ 109633 h 514350"/>
              <a:gd name="connsiteX4" fmla="*/ 0 w 514350"/>
              <a:gd name="connsiteY4" fmla="*/ 103346 h 514350"/>
              <a:gd name="connsiteX5" fmla="*/ 108776 w 514350"/>
              <a:gd name="connsiteY5" fmla="*/ 0 h 514350"/>
              <a:gd name="connsiteX6" fmla="*/ 229172 w 514350"/>
              <a:gd name="connsiteY6" fmla="*/ 122873 h 514350"/>
              <a:gd name="connsiteX7" fmla="*/ 151067 w 514350"/>
              <a:gd name="connsiteY7" fmla="*/ 200978 h 514350"/>
              <a:gd name="connsiteX8" fmla="*/ 221647 w 514350"/>
              <a:gd name="connsiteY8" fmla="*/ 295180 h 514350"/>
              <a:gd name="connsiteX9" fmla="*/ 222028 w 514350"/>
              <a:gd name="connsiteY9" fmla="*/ 295561 h 514350"/>
              <a:gd name="connsiteX10" fmla="*/ 327755 w 514350"/>
              <a:gd name="connsiteY10" fmla="*/ 367284 h 514350"/>
              <a:gd name="connsiteX11" fmla="*/ 396907 w 514350"/>
              <a:gd name="connsiteY11" fmla="*/ 293084 h 514350"/>
              <a:gd name="connsiteX12" fmla="*/ 520446 w 514350"/>
              <a:gd name="connsiteY12" fmla="*/ 416624 h 514350"/>
              <a:gd name="connsiteX13" fmla="*/ 412718 w 514350"/>
              <a:gd name="connsiteY13" fmla="*/ 522923 h 514350"/>
              <a:gd name="connsiteX14" fmla="*/ 25432 w 514350"/>
              <a:gd name="connsiteY14" fmla="*/ 111157 h 514350"/>
              <a:gd name="connsiteX15" fmla="*/ 96107 w 514350"/>
              <a:gd name="connsiteY15" fmla="*/ 270415 h 514350"/>
              <a:gd name="connsiteX16" fmla="*/ 405860 w 514350"/>
              <a:gd name="connsiteY16" fmla="*/ 497110 h 514350"/>
              <a:gd name="connsiteX17" fmla="*/ 487394 w 514350"/>
              <a:gd name="connsiteY17" fmla="*/ 416624 h 514350"/>
              <a:gd name="connsiteX18" fmla="*/ 397478 w 514350"/>
              <a:gd name="connsiteY18" fmla="*/ 326708 h 514350"/>
              <a:gd name="connsiteX19" fmla="*/ 333280 w 514350"/>
              <a:gd name="connsiteY19" fmla="*/ 395573 h 514350"/>
              <a:gd name="connsiteX20" fmla="*/ 325660 w 514350"/>
              <a:gd name="connsiteY20" fmla="*/ 392240 h 514350"/>
              <a:gd name="connsiteX21" fmla="*/ 204407 w 514350"/>
              <a:gd name="connsiteY21" fmla="*/ 311087 h 514350"/>
              <a:gd name="connsiteX22" fmla="*/ 126302 w 514350"/>
              <a:gd name="connsiteY22" fmla="*/ 204121 h 514350"/>
              <a:gd name="connsiteX23" fmla="*/ 122587 w 514350"/>
              <a:gd name="connsiteY23" fmla="*/ 196596 h 514350"/>
              <a:gd name="connsiteX24" fmla="*/ 196406 w 514350"/>
              <a:gd name="connsiteY24" fmla="*/ 122777 h 514350"/>
              <a:gd name="connsiteX25" fmla="*/ 108204 w 514350"/>
              <a:gd name="connsiteY25" fmla="*/ 32671 h 514350"/>
              <a:gd name="connsiteX26" fmla="*/ 25432 w 514350"/>
              <a:gd name="connsiteY26" fmla="*/ 111157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514350">
                <a:moveTo>
                  <a:pt x="412814" y="523113"/>
                </a:moveTo>
                <a:lnTo>
                  <a:pt x="406432" y="521399"/>
                </a:lnTo>
                <a:cubicBezTo>
                  <a:pt x="230410" y="475298"/>
                  <a:pt x="129635" y="365950"/>
                  <a:pt x="76105" y="282226"/>
                </a:cubicBezTo>
                <a:cubicBezTo>
                  <a:pt x="18098" y="191643"/>
                  <a:pt x="1905" y="112967"/>
                  <a:pt x="1238" y="109633"/>
                </a:cubicBezTo>
                <a:lnTo>
                  <a:pt x="0" y="103346"/>
                </a:lnTo>
                <a:lnTo>
                  <a:pt x="108776" y="0"/>
                </a:lnTo>
                <a:lnTo>
                  <a:pt x="229172" y="122873"/>
                </a:lnTo>
                <a:lnTo>
                  <a:pt x="151067" y="200978"/>
                </a:lnTo>
                <a:cubicBezTo>
                  <a:pt x="176022" y="246602"/>
                  <a:pt x="221170" y="294704"/>
                  <a:pt x="221647" y="295180"/>
                </a:cubicBezTo>
                <a:lnTo>
                  <a:pt x="222028" y="295561"/>
                </a:lnTo>
                <a:cubicBezTo>
                  <a:pt x="250031" y="328232"/>
                  <a:pt x="307276" y="357473"/>
                  <a:pt x="327755" y="367284"/>
                </a:cubicBezTo>
                <a:lnTo>
                  <a:pt x="396907" y="293084"/>
                </a:lnTo>
                <a:lnTo>
                  <a:pt x="520446" y="416624"/>
                </a:lnTo>
                <a:lnTo>
                  <a:pt x="412718" y="522923"/>
                </a:lnTo>
                <a:close/>
                <a:moveTo>
                  <a:pt x="25432" y="111157"/>
                </a:moveTo>
                <a:cubicBezTo>
                  <a:pt x="30385" y="131159"/>
                  <a:pt x="49340" y="197549"/>
                  <a:pt x="96107" y="270415"/>
                </a:cubicBezTo>
                <a:cubicBezTo>
                  <a:pt x="146780" y="349282"/>
                  <a:pt x="241459" y="452152"/>
                  <a:pt x="405860" y="497110"/>
                </a:cubicBezTo>
                <a:lnTo>
                  <a:pt x="487394" y="416624"/>
                </a:lnTo>
                <a:lnTo>
                  <a:pt x="397478" y="326708"/>
                </a:lnTo>
                <a:lnTo>
                  <a:pt x="333280" y="395573"/>
                </a:lnTo>
                <a:lnTo>
                  <a:pt x="325660" y="392240"/>
                </a:lnTo>
                <a:cubicBezTo>
                  <a:pt x="322231" y="390716"/>
                  <a:pt x="242126" y="354901"/>
                  <a:pt x="204407" y="311087"/>
                </a:cubicBezTo>
                <a:cubicBezTo>
                  <a:pt x="200406" y="306800"/>
                  <a:pt x="151162" y="253841"/>
                  <a:pt x="126302" y="204121"/>
                </a:cubicBezTo>
                <a:lnTo>
                  <a:pt x="122587" y="196596"/>
                </a:lnTo>
                <a:lnTo>
                  <a:pt x="196406" y="122777"/>
                </a:lnTo>
                <a:lnTo>
                  <a:pt x="108204" y="32671"/>
                </a:lnTo>
                <a:lnTo>
                  <a:pt x="25432" y="11115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dirty="0"/>
          </a:p>
        </p:txBody>
      </p:sp>
      <p:grpSp>
        <p:nvGrpSpPr>
          <p:cNvPr id="51" name="Group 50">
            <a:extLst>
              <a:ext uri="{FF2B5EF4-FFF2-40B4-BE49-F238E27FC236}">
                <a16:creationId xmlns:a16="http://schemas.microsoft.com/office/drawing/2014/main" id="{0F6A7BFA-BE4A-4579-95C4-FE681E93FD9A}"/>
              </a:ext>
            </a:extLst>
          </p:cNvPr>
          <p:cNvGrpSpPr/>
          <p:nvPr/>
        </p:nvGrpSpPr>
        <p:grpSpPr>
          <a:xfrm>
            <a:off x="679990" y="2783872"/>
            <a:ext cx="514350" cy="447675"/>
            <a:chOff x="2239232" y="1492186"/>
            <a:chExt cx="514350" cy="447675"/>
          </a:xfrm>
        </p:grpSpPr>
        <p:sp>
          <p:nvSpPr>
            <p:cNvPr id="52" name="Freeform: Shape 51">
              <a:extLst>
                <a:ext uri="{FF2B5EF4-FFF2-40B4-BE49-F238E27FC236}">
                  <a16:creationId xmlns:a16="http://schemas.microsoft.com/office/drawing/2014/main" id="{F6CE9A95-8849-4156-8349-148E4C988D7C}"/>
                </a:ext>
              </a:extLst>
            </p:cNvPr>
            <p:cNvSpPr/>
            <p:nvPr/>
          </p:nvSpPr>
          <p:spPr>
            <a:xfrm>
              <a:off x="2239232" y="1492186"/>
              <a:ext cx="514350" cy="447675"/>
            </a:xfrm>
            <a:custGeom>
              <a:avLst/>
              <a:gdLst>
                <a:gd name="connsiteX0" fmla="*/ 0 w 514350"/>
                <a:gd name="connsiteY0" fmla="*/ 452057 h 447675"/>
                <a:gd name="connsiteX1" fmla="*/ 0 w 514350"/>
                <a:gd name="connsiteY1" fmla="*/ 0 h 447675"/>
                <a:gd name="connsiteX2" fmla="*/ 517112 w 514350"/>
                <a:gd name="connsiteY2" fmla="*/ 0 h 447675"/>
                <a:gd name="connsiteX3" fmla="*/ 517112 w 514350"/>
                <a:gd name="connsiteY3" fmla="*/ 319754 h 447675"/>
                <a:gd name="connsiteX4" fmla="*/ 158591 w 514350"/>
                <a:gd name="connsiteY4" fmla="*/ 319754 h 447675"/>
                <a:gd name="connsiteX5" fmla="*/ 0 w 514350"/>
                <a:gd name="connsiteY5" fmla="*/ 452057 h 447675"/>
                <a:gd name="connsiteX6" fmla="*/ 23241 w 514350"/>
                <a:gd name="connsiteY6" fmla="*/ 23241 h 447675"/>
                <a:gd name="connsiteX7" fmla="*/ 23241 w 514350"/>
                <a:gd name="connsiteY7" fmla="*/ 402241 h 447675"/>
                <a:gd name="connsiteX8" fmla="*/ 150114 w 514350"/>
                <a:gd name="connsiteY8" fmla="*/ 296418 h 447675"/>
                <a:gd name="connsiteX9" fmla="*/ 493776 w 514350"/>
                <a:gd name="connsiteY9" fmla="*/ 296418 h 447675"/>
                <a:gd name="connsiteX10" fmla="*/ 493776 w 514350"/>
                <a:gd name="connsiteY10" fmla="*/ 23336 h 447675"/>
                <a:gd name="connsiteX11" fmla="*/ 23241 w 514350"/>
                <a:gd name="connsiteY11" fmla="*/ 23336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 h="447675">
                  <a:moveTo>
                    <a:pt x="0" y="452057"/>
                  </a:moveTo>
                  <a:lnTo>
                    <a:pt x="0" y="0"/>
                  </a:lnTo>
                  <a:lnTo>
                    <a:pt x="517112" y="0"/>
                  </a:lnTo>
                  <a:lnTo>
                    <a:pt x="517112" y="319754"/>
                  </a:lnTo>
                  <a:lnTo>
                    <a:pt x="158591" y="319754"/>
                  </a:lnTo>
                  <a:lnTo>
                    <a:pt x="0" y="452057"/>
                  </a:lnTo>
                  <a:close/>
                  <a:moveTo>
                    <a:pt x="23241" y="23241"/>
                  </a:moveTo>
                  <a:lnTo>
                    <a:pt x="23241" y="402241"/>
                  </a:lnTo>
                  <a:lnTo>
                    <a:pt x="150114" y="296418"/>
                  </a:lnTo>
                  <a:lnTo>
                    <a:pt x="493776" y="296418"/>
                  </a:lnTo>
                  <a:lnTo>
                    <a:pt x="493776" y="23336"/>
                  </a:lnTo>
                  <a:lnTo>
                    <a:pt x="23241" y="2333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A780D26-175E-4748-B9F1-A7008BE3AC3A}"/>
                </a:ext>
              </a:extLst>
            </p:cNvPr>
            <p:cNvSpPr/>
            <p:nvPr/>
          </p:nvSpPr>
          <p:spPr>
            <a:xfrm>
              <a:off x="2340673" y="1631347"/>
              <a:ext cx="38100" cy="38100"/>
            </a:xfrm>
            <a:custGeom>
              <a:avLst/>
              <a:gdLst>
                <a:gd name="connsiteX0" fmla="*/ 0 w 38100"/>
                <a:gd name="connsiteY0" fmla="*/ 0 h 38100"/>
                <a:gd name="connsiteX1" fmla="*/ 47435 w 38100"/>
                <a:gd name="connsiteY1" fmla="*/ 0 h 38100"/>
                <a:gd name="connsiteX2" fmla="*/ 47435 w 38100"/>
                <a:gd name="connsiteY2" fmla="*/ 47435 h 38100"/>
                <a:gd name="connsiteX3" fmla="*/ 0 w 38100"/>
                <a:gd name="connsiteY3" fmla="*/ 47435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47435" y="0"/>
                  </a:lnTo>
                  <a:lnTo>
                    <a:pt x="47435" y="47435"/>
                  </a:lnTo>
                  <a:lnTo>
                    <a:pt x="0" y="4743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2B6137D-6CF1-41FD-B121-150468397202}"/>
                </a:ext>
              </a:extLst>
            </p:cNvPr>
            <p:cNvSpPr/>
            <p:nvPr/>
          </p:nvSpPr>
          <p:spPr>
            <a:xfrm>
              <a:off x="2476500" y="1631347"/>
              <a:ext cx="38100" cy="38100"/>
            </a:xfrm>
            <a:custGeom>
              <a:avLst/>
              <a:gdLst>
                <a:gd name="connsiteX0" fmla="*/ 0 w 38100"/>
                <a:gd name="connsiteY0" fmla="*/ 0 h 38100"/>
                <a:gd name="connsiteX1" fmla="*/ 47435 w 38100"/>
                <a:gd name="connsiteY1" fmla="*/ 0 h 38100"/>
                <a:gd name="connsiteX2" fmla="*/ 47435 w 38100"/>
                <a:gd name="connsiteY2" fmla="*/ 47435 h 38100"/>
                <a:gd name="connsiteX3" fmla="*/ 0 w 38100"/>
                <a:gd name="connsiteY3" fmla="*/ 47435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47435" y="0"/>
                  </a:lnTo>
                  <a:lnTo>
                    <a:pt x="47435" y="47435"/>
                  </a:lnTo>
                  <a:lnTo>
                    <a:pt x="0" y="4743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1189D15-A6AE-483F-916B-4F7E3B3959C8}"/>
                </a:ext>
              </a:extLst>
            </p:cNvPr>
            <p:cNvSpPr/>
            <p:nvPr/>
          </p:nvSpPr>
          <p:spPr>
            <a:xfrm>
              <a:off x="2607468" y="1631347"/>
              <a:ext cx="38100" cy="38100"/>
            </a:xfrm>
            <a:custGeom>
              <a:avLst/>
              <a:gdLst>
                <a:gd name="connsiteX0" fmla="*/ 0 w 38100"/>
                <a:gd name="connsiteY0" fmla="*/ 0 h 38100"/>
                <a:gd name="connsiteX1" fmla="*/ 47435 w 38100"/>
                <a:gd name="connsiteY1" fmla="*/ 0 h 38100"/>
                <a:gd name="connsiteX2" fmla="*/ 47435 w 38100"/>
                <a:gd name="connsiteY2" fmla="*/ 47435 h 38100"/>
                <a:gd name="connsiteX3" fmla="*/ 0 w 38100"/>
                <a:gd name="connsiteY3" fmla="*/ 47435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47435" y="0"/>
                  </a:lnTo>
                  <a:lnTo>
                    <a:pt x="47435" y="47435"/>
                  </a:lnTo>
                  <a:lnTo>
                    <a:pt x="0" y="4743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56" name="Group 55">
            <a:extLst>
              <a:ext uri="{FF2B5EF4-FFF2-40B4-BE49-F238E27FC236}">
                <a16:creationId xmlns:a16="http://schemas.microsoft.com/office/drawing/2014/main" id="{73362E23-2477-4D89-B17D-FD0B6A013EA0}"/>
              </a:ext>
            </a:extLst>
          </p:cNvPr>
          <p:cNvGrpSpPr/>
          <p:nvPr/>
        </p:nvGrpSpPr>
        <p:grpSpPr>
          <a:xfrm>
            <a:off x="705326" y="3689301"/>
            <a:ext cx="361950" cy="507016"/>
            <a:chOff x="2314765" y="2159984"/>
            <a:chExt cx="361950" cy="507016"/>
          </a:xfrm>
        </p:grpSpPr>
        <p:sp>
          <p:nvSpPr>
            <p:cNvPr id="57" name="Freeform: Shape 56">
              <a:extLst>
                <a:ext uri="{FF2B5EF4-FFF2-40B4-BE49-F238E27FC236}">
                  <a16:creationId xmlns:a16="http://schemas.microsoft.com/office/drawing/2014/main" id="{1C4C8C71-AB26-439E-A4C6-62BBC20AAB0A}"/>
                </a:ext>
              </a:extLst>
            </p:cNvPr>
            <p:cNvSpPr/>
            <p:nvPr/>
          </p:nvSpPr>
          <p:spPr>
            <a:xfrm>
              <a:off x="2366867" y="2159984"/>
              <a:ext cx="257175" cy="123825"/>
            </a:xfrm>
            <a:custGeom>
              <a:avLst/>
              <a:gdLst>
                <a:gd name="connsiteX0" fmla="*/ 263081 w 257175"/>
                <a:gd name="connsiteY0" fmla="*/ 131540 h 123825"/>
                <a:gd name="connsiteX1" fmla="*/ 239840 w 257175"/>
                <a:gd name="connsiteY1" fmla="*/ 131540 h 123825"/>
                <a:gd name="connsiteX2" fmla="*/ 131540 w 257175"/>
                <a:gd name="connsiteY2" fmla="*/ 23241 h 123825"/>
                <a:gd name="connsiteX3" fmla="*/ 23241 w 257175"/>
                <a:gd name="connsiteY3" fmla="*/ 131540 h 123825"/>
                <a:gd name="connsiteX4" fmla="*/ 0 w 257175"/>
                <a:gd name="connsiteY4" fmla="*/ 131540 h 123825"/>
                <a:gd name="connsiteX5" fmla="*/ 131540 w 257175"/>
                <a:gd name="connsiteY5" fmla="*/ 0 h 123825"/>
                <a:gd name="connsiteX6" fmla="*/ 263081 w 257175"/>
                <a:gd name="connsiteY6" fmla="*/ 13154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23825">
                  <a:moveTo>
                    <a:pt x="263081" y="131540"/>
                  </a:moveTo>
                  <a:lnTo>
                    <a:pt x="239840" y="131540"/>
                  </a:lnTo>
                  <a:cubicBezTo>
                    <a:pt x="239840" y="71819"/>
                    <a:pt x="191262" y="23241"/>
                    <a:pt x="131540" y="23241"/>
                  </a:cubicBezTo>
                  <a:cubicBezTo>
                    <a:pt x="71819" y="23241"/>
                    <a:pt x="23241" y="71819"/>
                    <a:pt x="23241" y="131540"/>
                  </a:cubicBezTo>
                  <a:lnTo>
                    <a:pt x="0" y="131540"/>
                  </a:lnTo>
                  <a:cubicBezTo>
                    <a:pt x="0" y="58960"/>
                    <a:pt x="59055" y="0"/>
                    <a:pt x="131540" y="0"/>
                  </a:cubicBezTo>
                  <a:cubicBezTo>
                    <a:pt x="204026" y="0"/>
                    <a:pt x="263081" y="59055"/>
                    <a:pt x="263081" y="13154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99EE600-4B27-4C66-9CB7-0F882CC45934}"/>
                </a:ext>
              </a:extLst>
            </p:cNvPr>
            <p:cNvSpPr/>
            <p:nvPr/>
          </p:nvSpPr>
          <p:spPr>
            <a:xfrm>
              <a:off x="2314765" y="2209800"/>
              <a:ext cx="361950" cy="457200"/>
            </a:xfrm>
            <a:custGeom>
              <a:avLst/>
              <a:gdLst>
                <a:gd name="connsiteX0" fmla="*/ 285750 w 361950"/>
                <a:gd name="connsiteY0" fmla="*/ 179642 h 457200"/>
                <a:gd name="connsiteX1" fmla="*/ 242697 w 361950"/>
                <a:gd name="connsiteY1" fmla="*/ 179642 h 457200"/>
                <a:gd name="connsiteX2" fmla="*/ 182499 w 361950"/>
                <a:gd name="connsiteY2" fmla="*/ 202692 h 457200"/>
                <a:gd name="connsiteX3" fmla="*/ 91821 w 361950"/>
                <a:gd name="connsiteY3" fmla="*/ 112014 h 457200"/>
                <a:gd name="connsiteX4" fmla="*/ 182499 w 361950"/>
                <a:gd name="connsiteY4" fmla="*/ 21336 h 457200"/>
                <a:gd name="connsiteX5" fmla="*/ 273177 w 361950"/>
                <a:gd name="connsiteY5" fmla="*/ 112014 h 457200"/>
                <a:gd name="connsiteX6" fmla="*/ 263557 w 361950"/>
                <a:gd name="connsiteY6" fmla="*/ 152400 h 457200"/>
                <a:gd name="connsiteX7" fmla="*/ 286798 w 361950"/>
                <a:gd name="connsiteY7" fmla="*/ 152400 h 457200"/>
                <a:gd name="connsiteX8" fmla="*/ 294418 w 361950"/>
                <a:gd name="connsiteY8" fmla="*/ 112014 h 457200"/>
                <a:gd name="connsiteX9" fmla="*/ 182404 w 361950"/>
                <a:gd name="connsiteY9" fmla="*/ 0 h 457200"/>
                <a:gd name="connsiteX10" fmla="*/ 70390 w 361950"/>
                <a:gd name="connsiteY10" fmla="*/ 112014 h 457200"/>
                <a:gd name="connsiteX11" fmla="*/ 88202 w 361950"/>
                <a:gd name="connsiteY11" fmla="*/ 172402 h 457200"/>
                <a:gd name="connsiteX12" fmla="*/ 1524 w 361950"/>
                <a:gd name="connsiteY12" fmla="*/ 257937 h 457200"/>
                <a:gd name="connsiteX13" fmla="*/ 0 w 361950"/>
                <a:gd name="connsiteY13" fmla="*/ 391001 h 457200"/>
                <a:gd name="connsiteX14" fmla="*/ 64580 w 361950"/>
                <a:gd name="connsiteY14" fmla="*/ 455867 h 457200"/>
                <a:gd name="connsiteX15" fmla="*/ 183261 w 361950"/>
                <a:gd name="connsiteY15" fmla="*/ 457391 h 457200"/>
                <a:gd name="connsiteX16" fmla="*/ 295275 w 361950"/>
                <a:gd name="connsiteY16" fmla="*/ 457391 h 457200"/>
                <a:gd name="connsiteX17" fmla="*/ 364998 w 361950"/>
                <a:gd name="connsiteY17" fmla="*/ 391192 h 457200"/>
                <a:gd name="connsiteX18" fmla="*/ 365284 w 361950"/>
                <a:gd name="connsiteY18" fmla="*/ 260318 h 457200"/>
                <a:gd name="connsiteX19" fmla="*/ 285560 w 361950"/>
                <a:gd name="connsiteY19" fmla="*/ 179546 h 457200"/>
                <a:gd name="connsiteX20" fmla="*/ 182499 w 361950"/>
                <a:gd name="connsiteY20" fmla="*/ 224028 h 457200"/>
                <a:gd name="connsiteX21" fmla="*/ 237935 w 361950"/>
                <a:gd name="connsiteY21" fmla="*/ 209264 h 457200"/>
                <a:gd name="connsiteX22" fmla="*/ 182499 w 361950"/>
                <a:gd name="connsiteY22" fmla="*/ 350425 h 457200"/>
                <a:gd name="connsiteX23" fmla="*/ 127540 w 361950"/>
                <a:gd name="connsiteY23" fmla="*/ 209550 h 457200"/>
                <a:gd name="connsiteX24" fmla="*/ 182499 w 361950"/>
                <a:gd name="connsiteY24" fmla="*/ 224028 h 457200"/>
                <a:gd name="connsiteX25" fmla="*/ 343853 w 361950"/>
                <a:gd name="connsiteY25" fmla="*/ 382143 h 457200"/>
                <a:gd name="connsiteX26" fmla="*/ 286988 w 361950"/>
                <a:gd name="connsiteY26" fmla="*/ 436150 h 457200"/>
                <a:gd name="connsiteX27" fmla="*/ 183642 w 361950"/>
                <a:gd name="connsiteY27" fmla="*/ 436150 h 457200"/>
                <a:gd name="connsiteX28" fmla="*/ 73819 w 361950"/>
                <a:gd name="connsiteY28" fmla="*/ 434721 h 457200"/>
                <a:gd name="connsiteX29" fmla="*/ 21717 w 361950"/>
                <a:gd name="connsiteY29" fmla="*/ 382334 h 457200"/>
                <a:gd name="connsiteX30" fmla="*/ 22955 w 361950"/>
                <a:gd name="connsiteY30" fmla="*/ 266986 h 457200"/>
                <a:gd name="connsiteX31" fmla="*/ 98203 w 361950"/>
                <a:gd name="connsiteY31" fmla="*/ 192691 h 457200"/>
                <a:gd name="connsiteX32" fmla="*/ 182499 w 361950"/>
                <a:gd name="connsiteY32" fmla="*/ 408813 h 457200"/>
                <a:gd name="connsiteX33" fmla="*/ 267748 w 361950"/>
                <a:gd name="connsiteY33" fmla="*/ 191643 h 457200"/>
                <a:gd name="connsiteX34" fmla="*/ 344138 w 361950"/>
                <a:gd name="connsiteY34" fmla="*/ 269081 h 457200"/>
                <a:gd name="connsiteX35" fmla="*/ 343948 w 361950"/>
                <a:gd name="connsiteY35" fmla="*/ 38204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1950" h="457200">
                  <a:moveTo>
                    <a:pt x="285750" y="179642"/>
                  </a:moveTo>
                  <a:lnTo>
                    <a:pt x="242697" y="179642"/>
                  </a:lnTo>
                  <a:cubicBezTo>
                    <a:pt x="226695" y="193929"/>
                    <a:pt x="205645" y="202692"/>
                    <a:pt x="182499" y="202692"/>
                  </a:cubicBezTo>
                  <a:cubicBezTo>
                    <a:pt x="132493" y="202692"/>
                    <a:pt x="91821" y="162020"/>
                    <a:pt x="91821" y="112014"/>
                  </a:cubicBezTo>
                  <a:cubicBezTo>
                    <a:pt x="91821" y="62008"/>
                    <a:pt x="132493" y="21336"/>
                    <a:pt x="182499" y="21336"/>
                  </a:cubicBezTo>
                  <a:cubicBezTo>
                    <a:pt x="232505" y="21336"/>
                    <a:pt x="273177" y="62008"/>
                    <a:pt x="273177" y="112014"/>
                  </a:cubicBezTo>
                  <a:cubicBezTo>
                    <a:pt x="273177" y="126492"/>
                    <a:pt x="269653" y="140208"/>
                    <a:pt x="263557" y="152400"/>
                  </a:cubicBezTo>
                  <a:lnTo>
                    <a:pt x="286798" y="152400"/>
                  </a:lnTo>
                  <a:cubicBezTo>
                    <a:pt x="291656" y="139922"/>
                    <a:pt x="294418" y="126302"/>
                    <a:pt x="294418" y="112014"/>
                  </a:cubicBezTo>
                  <a:cubicBezTo>
                    <a:pt x="294418" y="50292"/>
                    <a:pt x="244221" y="0"/>
                    <a:pt x="182404" y="0"/>
                  </a:cubicBezTo>
                  <a:cubicBezTo>
                    <a:pt x="120587" y="0"/>
                    <a:pt x="70390" y="50197"/>
                    <a:pt x="70390" y="112014"/>
                  </a:cubicBezTo>
                  <a:cubicBezTo>
                    <a:pt x="70390" y="134302"/>
                    <a:pt x="76962" y="154972"/>
                    <a:pt x="88202" y="172402"/>
                  </a:cubicBezTo>
                  <a:lnTo>
                    <a:pt x="1524" y="257937"/>
                  </a:lnTo>
                  <a:lnTo>
                    <a:pt x="0" y="391001"/>
                  </a:lnTo>
                  <a:lnTo>
                    <a:pt x="64580" y="455867"/>
                  </a:lnTo>
                  <a:lnTo>
                    <a:pt x="183261" y="457391"/>
                  </a:lnTo>
                  <a:lnTo>
                    <a:pt x="295275" y="457391"/>
                  </a:lnTo>
                  <a:lnTo>
                    <a:pt x="364998" y="391192"/>
                  </a:lnTo>
                  <a:lnTo>
                    <a:pt x="365284" y="260318"/>
                  </a:lnTo>
                  <a:lnTo>
                    <a:pt x="285560" y="179546"/>
                  </a:lnTo>
                  <a:close/>
                  <a:moveTo>
                    <a:pt x="182499" y="224028"/>
                  </a:moveTo>
                  <a:cubicBezTo>
                    <a:pt x="202692" y="224028"/>
                    <a:pt x="221552" y="218599"/>
                    <a:pt x="237935" y="209264"/>
                  </a:cubicBezTo>
                  <a:lnTo>
                    <a:pt x="182499" y="350425"/>
                  </a:lnTo>
                  <a:lnTo>
                    <a:pt x="127540" y="209550"/>
                  </a:lnTo>
                  <a:cubicBezTo>
                    <a:pt x="143828" y="218694"/>
                    <a:pt x="162497" y="224028"/>
                    <a:pt x="182499" y="224028"/>
                  </a:cubicBezTo>
                  <a:close/>
                  <a:moveTo>
                    <a:pt x="343853" y="382143"/>
                  </a:moveTo>
                  <a:lnTo>
                    <a:pt x="286988" y="436150"/>
                  </a:lnTo>
                  <a:lnTo>
                    <a:pt x="183642" y="436150"/>
                  </a:lnTo>
                  <a:lnTo>
                    <a:pt x="73819" y="434721"/>
                  </a:lnTo>
                  <a:lnTo>
                    <a:pt x="21717" y="382334"/>
                  </a:lnTo>
                  <a:lnTo>
                    <a:pt x="22955" y="266986"/>
                  </a:lnTo>
                  <a:lnTo>
                    <a:pt x="98203" y="192691"/>
                  </a:lnTo>
                  <a:lnTo>
                    <a:pt x="182499" y="408813"/>
                  </a:lnTo>
                  <a:lnTo>
                    <a:pt x="267748" y="191643"/>
                  </a:lnTo>
                  <a:lnTo>
                    <a:pt x="344138" y="269081"/>
                  </a:lnTo>
                  <a:lnTo>
                    <a:pt x="343948" y="38204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D273123E-0983-443C-B4D7-EEA74F784E67}"/>
                </a:ext>
              </a:extLst>
            </p:cNvPr>
            <p:cNvSpPr/>
            <p:nvPr/>
          </p:nvSpPr>
          <p:spPr>
            <a:xfrm>
              <a:off x="2353913" y="2256663"/>
              <a:ext cx="47625" cy="76200"/>
            </a:xfrm>
            <a:custGeom>
              <a:avLst/>
              <a:gdLst>
                <a:gd name="connsiteX0" fmla="*/ 0 w 47625"/>
                <a:gd name="connsiteY0" fmla="*/ 0 h 76200"/>
                <a:gd name="connsiteX1" fmla="*/ 48958 w 47625"/>
                <a:gd name="connsiteY1" fmla="*/ 0 h 76200"/>
                <a:gd name="connsiteX2" fmla="*/ 48958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8" y="0"/>
                  </a:lnTo>
                  <a:lnTo>
                    <a:pt x="48958" y="82677"/>
                  </a:lnTo>
                  <a:lnTo>
                    <a:pt x="0" y="8267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AC501FF-1769-4A27-B085-87C7A1B6F3B3}"/>
                </a:ext>
              </a:extLst>
            </p:cNvPr>
            <p:cNvSpPr/>
            <p:nvPr/>
          </p:nvSpPr>
          <p:spPr>
            <a:xfrm>
              <a:off x="2592609" y="2256663"/>
              <a:ext cx="47625" cy="76200"/>
            </a:xfrm>
            <a:custGeom>
              <a:avLst/>
              <a:gdLst>
                <a:gd name="connsiteX0" fmla="*/ 0 w 47625"/>
                <a:gd name="connsiteY0" fmla="*/ 0 h 76200"/>
                <a:gd name="connsiteX1" fmla="*/ 48959 w 47625"/>
                <a:gd name="connsiteY1" fmla="*/ 0 h 76200"/>
                <a:gd name="connsiteX2" fmla="*/ 48959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9" y="0"/>
                  </a:lnTo>
                  <a:lnTo>
                    <a:pt x="48959" y="82677"/>
                  </a:lnTo>
                  <a:lnTo>
                    <a:pt x="0" y="8267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5D7803C-0DF8-4EC3-810B-A8EA84B37B8F}"/>
                </a:ext>
              </a:extLst>
            </p:cNvPr>
            <p:cNvSpPr/>
            <p:nvPr/>
          </p:nvSpPr>
          <p:spPr>
            <a:xfrm>
              <a:off x="2519172" y="2305240"/>
              <a:ext cx="95250" cy="66675"/>
            </a:xfrm>
            <a:custGeom>
              <a:avLst/>
              <a:gdLst>
                <a:gd name="connsiteX0" fmla="*/ 88297 w 95250"/>
                <a:gd name="connsiteY0" fmla="*/ 0 h 66675"/>
                <a:gd name="connsiteX1" fmla="*/ 88297 w 95250"/>
                <a:gd name="connsiteY1" fmla="*/ 65627 h 66675"/>
                <a:gd name="connsiteX2" fmla="*/ 0 w 95250"/>
                <a:gd name="connsiteY2" fmla="*/ 65627 h 66675"/>
                <a:gd name="connsiteX3" fmla="*/ 0 w 95250"/>
                <a:gd name="connsiteY3" fmla="*/ 74771 h 66675"/>
                <a:gd name="connsiteX4" fmla="*/ 88297 w 95250"/>
                <a:gd name="connsiteY4" fmla="*/ 74771 h 66675"/>
                <a:gd name="connsiteX5" fmla="*/ 99155 w 95250"/>
                <a:gd name="connsiteY5" fmla="*/ 74771 h 66675"/>
                <a:gd name="connsiteX6" fmla="*/ 99155 w 95250"/>
                <a:gd name="connsiteY6" fmla="*/ 0 h 66675"/>
                <a:gd name="connsiteX7" fmla="*/ 88297 w 95250"/>
                <a:gd name="connsiteY7"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66675">
                  <a:moveTo>
                    <a:pt x="88297" y="0"/>
                  </a:moveTo>
                  <a:lnTo>
                    <a:pt x="88297" y="65627"/>
                  </a:lnTo>
                  <a:lnTo>
                    <a:pt x="0" y="65627"/>
                  </a:lnTo>
                  <a:lnTo>
                    <a:pt x="0" y="74771"/>
                  </a:lnTo>
                  <a:lnTo>
                    <a:pt x="88297" y="74771"/>
                  </a:lnTo>
                  <a:lnTo>
                    <a:pt x="99155" y="74771"/>
                  </a:lnTo>
                  <a:lnTo>
                    <a:pt x="99155" y="0"/>
                  </a:lnTo>
                  <a:lnTo>
                    <a:pt x="88297" y="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4D1C630-2DF7-4EE9-9B2D-D32D8E78A0BE}"/>
                </a:ext>
              </a:extLst>
            </p:cNvPr>
            <p:cNvSpPr/>
            <p:nvPr/>
          </p:nvSpPr>
          <p:spPr>
            <a:xfrm>
              <a:off x="2497740" y="2355628"/>
              <a:ext cx="47625" cy="28575"/>
            </a:xfrm>
            <a:custGeom>
              <a:avLst/>
              <a:gdLst>
                <a:gd name="connsiteX0" fmla="*/ 0 w 47625"/>
                <a:gd name="connsiteY0" fmla="*/ 0 h 28575"/>
                <a:gd name="connsiteX1" fmla="*/ 51149 w 47625"/>
                <a:gd name="connsiteY1" fmla="*/ 0 h 28575"/>
                <a:gd name="connsiteX2" fmla="*/ 51149 w 47625"/>
                <a:gd name="connsiteY2" fmla="*/ 33909 h 28575"/>
                <a:gd name="connsiteX3" fmla="*/ 0 w 47625"/>
                <a:gd name="connsiteY3" fmla="*/ 33909 h 28575"/>
              </a:gdLst>
              <a:ahLst/>
              <a:cxnLst>
                <a:cxn ang="0">
                  <a:pos x="connsiteX0" y="connsiteY0"/>
                </a:cxn>
                <a:cxn ang="0">
                  <a:pos x="connsiteX1" y="connsiteY1"/>
                </a:cxn>
                <a:cxn ang="0">
                  <a:pos x="connsiteX2" y="connsiteY2"/>
                </a:cxn>
                <a:cxn ang="0">
                  <a:pos x="connsiteX3" y="connsiteY3"/>
                </a:cxn>
              </a:cxnLst>
              <a:rect l="l" t="t" r="r" b="b"/>
              <a:pathLst>
                <a:path w="47625" h="28575">
                  <a:moveTo>
                    <a:pt x="0" y="0"/>
                  </a:moveTo>
                  <a:lnTo>
                    <a:pt x="51149" y="0"/>
                  </a:lnTo>
                  <a:lnTo>
                    <a:pt x="51149" y="33909"/>
                  </a:lnTo>
                  <a:lnTo>
                    <a:pt x="0" y="33909"/>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0DF333EC-CDC2-4148-8CC8-E61363F5F581}"/>
              </a:ext>
            </a:extLst>
          </p:cNvPr>
          <p:cNvGrpSpPr/>
          <p:nvPr/>
        </p:nvGrpSpPr>
        <p:grpSpPr>
          <a:xfrm>
            <a:off x="688658" y="4695198"/>
            <a:ext cx="533400" cy="514350"/>
            <a:chOff x="2928461" y="2873407"/>
            <a:chExt cx="533400" cy="514350"/>
          </a:xfrm>
        </p:grpSpPr>
        <p:sp>
          <p:nvSpPr>
            <p:cNvPr id="64" name="Freeform: Shape 63">
              <a:extLst>
                <a:ext uri="{FF2B5EF4-FFF2-40B4-BE49-F238E27FC236}">
                  <a16:creationId xmlns:a16="http://schemas.microsoft.com/office/drawing/2014/main" id="{8E2A9C53-FCC1-4417-9784-72D664C889B9}"/>
                </a:ext>
              </a:extLst>
            </p:cNvPr>
            <p:cNvSpPr/>
            <p:nvPr/>
          </p:nvSpPr>
          <p:spPr>
            <a:xfrm>
              <a:off x="3046857" y="2974372"/>
              <a:ext cx="295275" cy="295275"/>
            </a:xfrm>
            <a:custGeom>
              <a:avLst/>
              <a:gdLst>
                <a:gd name="connsiteX0" fmla="*/ 149733 w 295275"/>
                <a:gd name="connsiteY0" fmla="*/ 299466 h 295275"/>
                <a:gd name="connsiteX1" fmla="*/ 0 w 295275"/>
                <a:gd name="connsiteY1" fmla="*/ 149733 h 295275"/>
                <a:gd name="connsiteX2" fmla="*/ 149733 w 295275"/>
                <a:gd name="connsiteY2" fmla="*/ 0 h 295275"/>
                <a:gd name="connsiteX3" fmla="*/ 299466 w 295275"/>
                <a:gd name="connsiteY3" fmla="*/ 149733 h 295275"/>
                <a:gd name="connsiteX4" fmla="*/ 149733 w 295275"/>
                <a:gd name="connsiteY4" fmla="*/ 299466 h 295275"/>
                <a:gd name="connsiteX5" fmla="*/ 149733 w 295275"/>
                <a:gd name="connsiteY5" fmla="*/ 23241 h 295275"/>
                <a:gd name="connsiteX6" fmla="*/ 23241 w 295275"/>
                <a:gd name="connsiteY6" fmla="*/ 149733 h 295275"/>
                <a:gd name="connsiteX7" fmla="*/ 149733 w 295275"/>
                <a:gd name="connsiteY7" fmla="*/ 276225 h 295275"/>
                <a:gd name="connsiteX8" fmla="*/ 276225 w 295275"/>
                <a:gd name="connsiteY8" fmla="*/ 149733 h 295275"/>
                <a:gd name="connsiteX9" fmla="*/ 149733 w 295275"/>
                <a:gd name="connsiteY9" fmla="*/ 2324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295275">
                  <a:moveTo>
                    <a:pt x="149733" y="299466"/>
                  </a:moveTo>
                  <a:cubicBezTo>
                    <a:pt x="67151" y="299466"/>
                    <a:pt x="0" y="232315"/>
                    <a:pt x="0" y="149733"/>
                  </a:cubicBezTo>
                  <a:cubicBezTo>
                    <a:pt x="0" y="67151"/>
                    <a:pt x="67151" y="0"/>
                    <a:pt x="149733" y="0"/>
                  </a:cubicBezTo>
                  <a:cubicBezTo>
                    <a:pt x="232315" y="0"/>
                    <a:pt x="299466" y="67151"/>
                    <a:pt x="299466" y="149733"/>
                  </a:cubicBezTo>
                  <a:cubicBezTo>
                    <a:pt x="299466" y="232315"/>
                    <a:pt x="232315" y="299466"/>
                    <a:pt x="149733" y="299466"/>
                  </a:cubicBezTo>
                  <a:close/>
                  <a:moveTo>
                    <a:pt x="149733" y="23241"/>
                  </a:moveTo>
                  <a:cubicBezTo>
                    <a:pt x="80010" y="23241"/>
                    <a:pt x="23241" y="80010"/>
                    <a:pt x="23241" y="149733"/>
                  </a:cubicBezTo>
                  <a:cubicBezTo>
                    <a:pt x="23241" y="219456"/>
                    <a:pt x="80010" y="276225"/>
                    <a:pt x="149733" y="276225"/>
                  </a:cubicBezTo>
                  <a:cubicBezTo>
                    <a:pt x="219456" y="276225"/>
                    <a:pt x="276225" y="219456"/>
                    <a:pt x="276225" y="149733"/>
                  </a:cubicBezTo>
                  <a:cubicBezTo>
                    <a:pt x="276225" y="80010"/>
                    <a:pt x="219456" y="23241"/>
                    <a:pt x="149733" y="23241"/>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B3550788-43D0-4EB1-B6EB-0B446983D858}"/>
                </a:ext>
              </a:extLst>
            </p:cNvPr>
            <p:cNvSpPr/>
            <p:nvPr/>
          </p:nvSpPr>
          <p:spPr>
            <a:xfrm>
              <a:off x="2928461" y="2873407"/>
              <a:ext cx="533400" cy="514350"/>
            </a:xfrm>
            <a:custGeom>
              <a:avLst/>
              <a:gdLst>
                <a:gd name="connsiteX0" fmla="*/ 338995 w 533400"/>
                <a:gd name="connsiteY0" fmla="*/ 521017 h 514350"/>
                <a:gd name="connsiteX1" fmla="*/ 297180 w 533400"/>
                <a:gd name="connsiteY1" fmla="*/ 475298 h 514350"/>
                <a:gd name="connsiteX2" fmla="*/ 252794 w 533400"/>
                <a:gd name="connsiteY2" fmla="*/ 475298 h 514350"/>
                <a:gd name="connsiteX3" fmla="*/ 208407 w 533400"/>
                <a:gd name="connsiteY3" fmla="*/ 520541 h 514350"/>
                <a:gd name="connsiteX4" fmla="*/ 134207 w 533400"/>
                <a:gd name="connsiteY4" fmla="*/ 495586 h 514350"/>
                <a:gd name="connsiteX5" fmla="*/ 134207 w 533400"/>
                <a:gd name="connsiteY5" fmla="*/ 427577 h 514350"/>
                <a:gd name="connsiteX6" fmla="*/ 98965 w 533400"/>
                <a:gd name="connsiteY6" fmla="*/ 395573 h 514350"/>
                <a:gd name="connsiteX7" fmla="*/ 42767 w 533400"/>
                <a:gd name="connsiteY7" fmla="*/ 410337 h 514350"/>
                <a:gd name="connsiteX8" fmla="*/ 0 w 533400"/>
                <a:gd name="connsiteY8" fmla="*/ 332994 h 514350"/>
                <a:gd name="connsiteX9" fmla="*/ 52102 w 533400"/>
                <a:gd name="connsiteY9" fmla="*/ 286226 h 514350"/>
                <a:gd name="connsiteX10" fmla="*/ 52102 w 533400"/>
                <a:gd name="connsiteY10" fmla="*/ 236792 h 514350"/>
                <a:gd name="connsiteX11" fmla="*/ 7811 w 533400"/>
                <a:gd name="connsiteY11" fmla="*/ 183356 h 514350"/>
                <a:gd name="connsiteX12" fmla="*/ 35052 w 533400"/>
                <a:gd name="connsiteY12" fmla="*/ 110300 h 514350"/>
                <a:gd name="connsiteX13" fmla="*/ 101441 w 533400"/>
                <a:gd name="connsiteY13" fmla="*/ 110300 h 514350"/>
                <a:gd name="connsiteX14" fmla="*/ 134017 w 533400"/>
                <a:gd name="connsiteY14" fmla="*/ 76391 h 514350"/>
                <a:gd name="connsiteX15" fmla="*/ 134017 w 533400"/>
                <a:gd name="connsiteY15" fmla="*/ 27432 h 514350"/>
                <a:gd name="connsiteX16" fmla="*/ 205740 w 533400"/>
                <a:gd name="connsiteY16" fmla="*/ 95 h 514350"/>
                <a:gd name="connsiteX17" fmla="*/ 246031 w 533400"/>
                <a:gd name="connsiteY17" fmla="*/ 34195 h 514350"/>
                <a:gd name="connsiteX18" fmla="*/ 299657 w 533400"/>
                <a:gd name="connsiteY18" fmla="*/ 34195 h 514350"/>
                <a:gd name="connsiteX19" fmla="*/ 344805 w 533400"/>
                <a:gd name="connsiteY19" fmla="*/ 0 h 514350"/>
                <a:gd name="connsiteX20" fmla="*/ 409480 w 533400"/>
                <a:gd name="connsiteY20" fmla="*/ 29528 h 514350"/>
                <a:gd name="connsiteX21" fmla="*/ 409480 w 533400"/>
                <a:gd name="connsiteY21" fmla="*/ 78296 h 514350"/>
                <a:gd name="connsiteX22" fmla="*/ 442913 w 533400"/>
                <a:gd name="connsiteY22" fmla="*/ 116681 h 514350"/>
                <a:gd name="connsiteX23" fmla="*/ 511112 w 533400"/>
                <a:gd name="connsiteY23" fmla="*/ 116681 h 514350"/>
                <a:gd name="connsiteX24" fmla="*/ 534543 w 533400"/>
                <a:gd name="connsiteY24" fmla="*/ 197739 h 514350"/>
                <a:gd name="connsiteX25" fmla="*/ 493490 w 533400"/>
                <a:gd name="connsiteY25" fmla="*/ 240316 h 514350"/>
                <a:gd name="connsiteX26" fmla="*/ 494729 w 533400"/>
                <a:gd name="connsiteY26" fmla="*/ 290894 h 514350"/>
                <a:gd name="connsiteX27" fmla="*/ 534829 w 533400"/>
                <a:gd name="connsiteY27" fmla="*/ 327946 h 514350"/>
                <a:gd name="connsiteX28" fmla="*/ 510350 w 533400"/>
                <a:gd name="connsiteY28" fmla="*/ 403193 h 514350"/>
                <a:gd name="connsiteX29" fmla="*/ 453485 w 533400"/>
                <a:gd name="connsiteY29" fmla="*/ 395288 h 514350"/>
                <a:gd name="connsiteX30" fmla="*/ 409861 w 533400"/>
                <a:gd name="connsiteY30" fmla="*/ 438912 h 514350"/>
                <a:gd name="connsiteX31" fmla="*/ 414147 w 533400"/>
                <a:gd name="connsiteY31" fmla="*/ 489871 h 514350"/>
                <a:gd name="connsiteX32" fmla="*/ 338900 w 533400"/>
                <a:gd name="connsiteY32" fmla="*/ 521303 h 514350"/>
                <a:gd name="connsiteX33" fmla="*/ 157544 w 533400"/>
                <a:gd name="connsiteY33" fmla="*/ 478822 h 514350"/>
                <a:gd name="connsiteX34" fmla="*/ 202025 w 533400"/>
                <a:gd name="connsiteY34" fmla="*/ 493776 h 514350"/>
                <a:gd name="connsiteX35" fmla="*/ 242983 w 533400"/>
                <a:gd name="connsiteY35" fmla="*/ 451961 h 514350"/>
                <a:gd name="connsiteX36" fmla="*/ 307467 w 533400"/>
                <a:gd name="connsiteY36" fmla="*/ 451961 h 514350"/>
                <a:gd name="connsiteX37" fmla="*/ 345091 w 533400"/>
                <a:gd name="connsiteY37" fmla="*/ 493205 h 514350"/>
                <a:gd name="connsiteX38" fmla="*/ 389668 w 533400"/>
                <a:gd name="connsiteY38" fmla="*/ 474631 h 514350"/>
                <a:gd name="connsiteX39" fmla="*/ 385953 w 533400"/>
                <a:gd name="connsiteY39" fmla="*/ 429768 h 514350"/>
                <a:gd name="connsiteX40" fmla="*/ 445389 w 533400"/>
                <a:gd name="connsiteY40" fmla="*/ 370332 h 514350"/>
                <a:gd name="connsiteX41" fmla="*/ 494443 w 533400"/>
                <a:gd name="connsiteY41" fmla="*/ 377190 h 514350"/>
                <a:gd name="connsiteX42" fmla="*/ 508254 w 533400"/>
                <a:gd name="connsiteY42" fmla="*/ 334709 h 514350"/>
                <a:gd name="connsiteX43" fmla="*/ 471869 w 533400"/>
                <a:gd name="connsiteY43" fmla="*/ 301085 h 514350"/>
                <a:gd name="connsiteX44" fmla="*/ 470154 w 533400"/>
                <a:gd name="connsiteY44" fmla="*/ 230981 h 514350"/>
                <a:gd name="connsiteX45" fmla="*/ 508635 w 533400"/>
                <a:gd name="connsiteY45" fmla="*/ 191071 h 514350"/>
                <a:gd name="connsiteX46" fmla="*/ 493776 w 533400"/>
                <a:gd name="connsiteY46" fmla="*/ 139732 h 514350"/>
                <a:gd name="connsiteX47" fmla="*/ 432435 w 533400"/>
                <a:gd name="connsiteY47" fmla="*/ 139732 h 514350"/>
                <a:gd name="connsiteX48" fmla="*/ 386334 w 533400"/>
                <a:gd name="connsiteY48" fmla="*/ 86868 h 514350"/>
                <a:gd name="connsiteX49" fmla="*/ 386334 w 533400"/>
                <a:gd name="connsiteY49" fmla="*/ 44387 h 514350"/>
                <a:gd name="connsiteX50" fmla="*/ 347948 w 533400"/>
                <a:gd name="connsiteY50" fmla="*/ 26861 h 514350"/>
                <a:gd name="connsiteX51" fmla="*/ 307658 w 533400"/>
                <a:gd name="connsiteY51" fmla="*/ 57436 h 514350"/>
                <a:gd name="connsiteX52" fmla="*/ 237649 w 533400"/>
                <a:gd name="connsiteY52" fmla="*/ 57436 h 514350"/>
                <a:gd name="connsiteX53" fmla="*/ 201359 w 533400"/>
                <a:gd name="connsiteY53" fmla="*/ 26765 h 514350"/>
                <a:gd name="connsiteX54" fmla="*/ 157448 w 533400"/>
                <a:gd name="connsiteY54" fmla="*/ 43529 h 514350"/>
                <a:gd name="connsiteX55" fmla="*/ 157448 w 533400"/>
                <a:gd name="connsiteY55" fmla="*/ 85820 h 514350"/>
                <a:gd name="connsiteX56" fmla="*/ 111442 w 533400"/>
                <a:gd name="connsiteY56" fmla="*/ 133636 h 514350"/>
                <a:gd name="connsiteX57" fmla="*/ 51245 w 533400"/>
                <a:gd name="connsiteY57" fmla="*/ 133636 h 514350"/>
                <a:gd name="connsiteX58" fmla="*/ 34385 w 533400"/>
                <a:gd name="connsiteY58" fmla="*/ 178879 h 514350"/>
                <a:gd name="connsiteX59" fmla="*/ 75438 w 533400"/>
                <a:gd name="connsiteY59" fmla="*/ 228409 h 514350"/>
                <a:gd name="connsiteX60" fmla="*/ 75438 w 533400"/>
                <a:gd name="connsiteY60" fmla="*/ 296704 h 514350"/>
                <a:gd name="connsiteX61" fmla="*/ 29337 w 533400"/>
                <a:gd name="connsiteY61" fmla="*/ 338042 h 514350"/>
                <a:gd name="connsiteX62" fmla="*/ 54292 w 533400"/>
                <a:gd name="connsiteY62" fmla="*/ 383286 h 514350"/>
                <a:gd name="connsiteX63" fmla="*/ 105156 w 533400"/>
                <a:gd name="connsiteY63" fmla="*/ 369951 h 514350"/>
                <a:gd name="connsiteX64" fmla="*/ 157353 w 533400"/>
                <a:gd name="connsiteY64" fmla="*/ 417386 h 514350"/>
                <a:gd name="connsiteX65" fmla="*/ 157353 w 533400"/>
                <a:gd name="connsiteY65" fmla="*/ 478917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33400" h="514350">
                  <a:moveTo>
                    <a:pt x="338995" y="521017"/>
                  </a:moveTo>
                  <a:lnTo>
                    <a:pt x="297180" y="475298"/>
                  </a:lnTo>
                  <a:lnTo>
                    <a:pt x="252794" y="475298"/>
                  </a:lnTo>
                  <a:lnTo>
                    <a:pt x="208407" y="520541"/>
                  </a:lnTo>
                  <a:lnTo>
                    <a:pt x="134207" y="495586"/>
                  </a:lnTo>
                  <a:lnTo>
                    <a:pt x="134207" y="427577"/>
                  </a:lnTo>
                  <a:lnTo>
                    <a:pt x="98965" y="395573"/>
                  </a:lnTo>
                  <a:lnTo>
                    <a:pt x="42767" y="410337"/>
                  </a:lnTo>
                  <a:lnTo>
                    <a:pt x="0" y="332994"/>
                  </a:lnTo>
                  <a:lnTo>
                    <a:pt x="52102" y="286226"/>
                  </a:lnTo>
                  <a:lnTo>
                    <a:pt x="52102" y="236792"/>
                  </a:lnTo>
                  <a:lnTo>
                    <a:pt x="7811" y="183356"/>
                  </a:lnTo>
                  <a:lnTo>
                    <a:pt x="35052" y="110300"/>
                  </a:lnTo>
                  <a:lnTo>
                    <a:pt x="101441" y="110300"/>
                  </a:lnTo>
                  <a:lnTo>
                    <a:pt x="134017" y="76391"/>
                  </a:lnTo>
                  <a:lnTo>
                    <a:pt x="134017" y="27432"/>
                  </a:lnTo>
                  <a:lnTo>
                    <a:pt x="205740" y="95"/>
                  </a:lnTo>
                  <a:lnTo>
                    <a:pt x="246031" y="34195"/>
                  </a:lnTo>
                  <a:lnTo>
                    <a:pt x="299657" y="34195"/>
                  </a:lnTo>
                  <a:lnTo>
                    <a:pt x="344805" y="0"/>
                  </a:lnTo>
                  <a:lnTo>
                    <a:pt x="409480" y="29528"/>
                  </a:lnTo>
                  <a:lnTo>
                    <a:pt x="409480" y="78296"/>
                  </a:lnTo>
                  <a:lnTo>
                    <a:pt x="442913" y="116681"/>
                  </a:lnTo>
                  <a:lnTo>
                    <a:pt x="511112" y="116681"/>
                  </a:lnTo>
                  <a:lnTo>
                    <a:pt x="534543" y="197739"/>
                  </a:lnTo>
                  <a:lnTo>
                    <a:pt x="493490" y="240316"/>
                  </a:lnTo>
                  <a:lnTo>
                    <a:pt x="494729" y="290894"/>
                  </a:lnTo>
                  <a:lnTo>
                    <a:pt x="534829" y="327946"/>
                  </a:lnTo>
                  <a:lnTo>
                    <a:pt x="510350" y="403193"/>
                  </a:lnTo>
                  <a:lnTo>
                    <a:pt x="453485" y="395288"/>
                  </a:lnTo>
                  <a:lnTo>
                    <a:pt x="409861" y="438912"/>
                  </a:lnTo>
                  <a:lnTo>
                    <a:pt x="414147" y="489871"/>
                  </a:lnTo>
                  <a:lnTo>
                    <a:pt x="338900" y="521303"/>
                  </a:lnTo>
                  <a:close/>
                  <a:moveTo>
                    <a:pt x="157544" y="478822"/>
                  </a:moveTo>
                  <a:lnTo>
                    <a:pt x="202025" y="493776"/>
                  </a:lnTo>
                  <a:lnTo>
                    <a:pt x="242983" y="451961"/>
                  </a:lnTo>
                  <a:lnTo>
                    <a:pt x="307467" y="451961"/>
                  </a:lnTo>
                  <a:lnTo>
                    <a:pt x="345091" y="493205"/>
                  </a:lnTo>
                  <a:lnTo>
                    <a:pt x="389668" y="474631"/>
                  </a:lnTo>
                  <a:lnTo>
                    <a:pt x="385953" y="429768"/>
                  </a:lnTo>
                  <a:lnTo>
                    <a:pt x="445389" y="370332"/>
                  </a:lnTo>
                  <a:lnTo>
                    <a:pt x="494443" y="377190"/>
                  </a:lnTo>
                  <a:lnTo>
                    <a:pt x="508254" y="334709"/>
                  </a:lnTo>
                  <a:lnTo>
                    <a:pt x="471869" y="301085"/>
                  </a:lnTo>
                  <a:lnTo>
                    <a:pt x="470154" y="230981"/>
                  </a:lnTo>
                  <a:lnTo>
                    <a:pt x="508635" y="191071"/>
                  </a:lnTo>
                  <a:lnTo>
                    <a:pt x="493776" y="139732"/>
                  </a:lnTo>
                  <a:lnTo>
                    <a:pt x="432435" y="139732"/>
                  </a:lnTo>
                  <a:lnTo>
                    <a:pt x="386334" y="86868"/>
                  </a:lnTo>
                  <a:lnTo>
                    <a:pt x="386334" y="44387"/>
                  </a:lnTo>
                  <a:lnTo>
                    <a:pt x="347948" y="26861"/>
                  </a:lnTo>
                  <a:lnTo>
                    <a:pt x="307658" y="57436"/>
                  </a:lnTo>
                  <a:lnTo>
                    <a:pt x="237649" y="57436"/>
                  </a:lnTo>
                  <a:lnTo>
                    <a:pt x="201359" y="26765"/>
                  </a:lnTo>
                  <a:lnTo>
                    <a:pt x="157448" y="43529"/>
                  </a:lnTo>
                  <a:lnTo>
                    <a:pt x="157448" y="85820"/>
                  </a:lnTo>
                  <a:lnTo>
                    <a:pt x="111442" y="133636"/>
                  </a:lnTo>
                  <a:lnTo>
                    <a:pt x="51245" y="133636"/>
                  </a:lnTo>
                  <a:lnTo>
                    <a:pt x="34385" y="178879"/>
                  </a:lnTo>
                  <a:lnTo>
                    <a:pt x="75438" y="228409"/>
                  </a:lnTo>
                  <a:lnTo>
                    <a:pt x="75438" y="296704"/>
                  </a:lnTo>
                  <a:lnTo>
                    <a:pt x="29337" y="338042"/>
                  </a:lnTo>
                  <a:lnTo>
                    <a:pt x="54292" y="383286"/>
                  </a:lnTo>
                  <a:lnTo>
                    <a:pt x="105156" y="369951"/>
                  </a:lnTo>
                  <a:lnTo>
                    <a:pt x="157353" y="417386"/>
                  </a:lnTo>
                  <a:lnTo>
                    <a:pt x="157353" y="47891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sp>
        <p:nvSpPr>
          <p:cNvPr id="28" name="Oval 27">
            <a:extLst>
              <a:ext uri="{FF2B5EF4-FFF2-40B4-BE49-F238E27FC236}">
                <a16:creationId xmlns:a16="http://schemas.microsoft.com/office/drawing/2014/main" id="{7A2DA7A3-11BA-4A2D-B439-F5A590655CAA}"/>
              </a:ext>
            </a:extLst>
          </p:cNvPr>
          <p:cNvSpPr/>
          <p:nvPr/>
        </p:nvSpPr>
        <p:spPr>
          <a:xfrm rot="16491909">
            <a:off x="9807967" y="873496"/>
            <a:ext cx="1679063" cy="1679063"/>
          </a:xfrm>
          <a:prstGeom prst="ellipse">
            <a:avLst/>
          </a:prstGeom>
          <a:noFill/>
          <a:ln w="254000">
            <a:gradFill flip="none" rotWithShape="1">
              <a:gsLst>
                <a:gs pos="61000">
                  <a:srgbClr val="EF453E"/>
                </a:gs>
                <a:gs pos="0">
                  <a:schemeClr val="accent1">
                    <a:alpha val="0"/>
                  </a:schemeClr>
                </a:gs>
                <a:gs pos="81000">
                  <a:schemeClr val="accent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4"/>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74CBA865-2BAD-454D-B8AE-6EEB24AD912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46" b="846"/>
          <a:stretch>
            <a:fillRect/>
          </a:stretch>
        </p:blipFill>
        <p:spPr>
          <a:xfrm>
            <a:off x="6570206" y="976312"/>
            <a:ext cx="5067300" cy="4981575"/>
          </a:xfrm>
        </p:spPr>
      </p:pic>
      <p:sp>
        <p:nvSpPr>
          <p:cNvPr id="11" name="Rectangle: Rounded Corners 10">
            <a:extLst>
              <a:ext uri="{FF2B5EF4-FFF2-40B4-BE49-F238E27FC236}">
                <a16:creationId xmlns:a16="http://schemas.microsoft.com/office/drawing/2014/main" id="{3629466E-8EB0-4E9E-948A-EC203330C21A}"/>
              </a:ext>
            </a:extLst>
          </p:cNvPr>
          <p:cNvSpPr/>
          <p:nvPr/>
        </p:nvSpPr>
        <p:spPr>
          <a:xfrm>
            <a:off x="6570206" y="976312"/>
            <a:ext cx="5067300" cy="4981575"/>
          </a:xfrm>
          <a:prstGeom prst="roundRect">
            <a:avLst/>
          </a:prstGeom>
          <a:gradFill flip="none" rotWithShape="1">
            <a:gsLst>
              <a:gs pos="0">
                <a:schemeClr val="accent3">
                  <a:alpha val="85000"/>
                </a:schemeClr>
              </a:gs>
              <a:gs pos="100000">
                <a:schemeClr val="accent1">
                  <a:alpha val="84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Google Shape;839;p89"/>
          <p:cNvSpPr txBox="1">
            <a:spLocks noGrp="1"/>
          </p:cNvSpPr>
          <p:nvPr>
            <p:ph type="subTitle" idx="5"/>
          </p:nvPr>
        </p:nvSpPr>
        <p:spPr>
          <a:xfrm>
            <a:off x="7010400" y="1969148"/>
            <a:ext cx="4201200" cy="3240400"/>
          </a:xfrm>
        </p:spPr>
        <p:txBody>
          <a:bodyPr>
            <a:normAutofit fontScale="92500"/>
          </a:bodyPr>
          <a:lstStyle/>
          <a:p>
            <a:r>
              <a:rPr lang="id-ID" dirty="0">
                <a:cs typeface="Poppins ExtraLight" panose="00000300000000000000" pitchFamily="50" charset="0"/>
              </a:rPr>
              <a:t>Lorem ipsum dolor sit amet, consectetuer adipiscing elit, sed diam nonummy nibh euismodLorem ipsum dolor sit amet, consectetuer adipiscing elit, sed diam nonummy nibh euismod</a:t>
            </a:r>
          </a:p>
        </p:txBody>
      </p:sp>
      <p:sp>
        <p:nvSpPr>
          <p:cNvPr id="835" name="Google Shape;835;p89"/>
          <p:cNvSpPr txBox="1">
            <a:spLocks noGrp="1"/>
          </p:cNvSpPr>
          <p:nvPr>
            <p:ph type="title"/>
          </p:nvPr>
        </p:nvSpPr>
        <p:spPr/>
        <p:txBody>
          <a:bodyPr/>
          <a:lstStyle/>
          <a:p>
            <a:r>
              <a:rPr lang="en-US" dirty="0"/>
              <a:t>Text slide with icons and callout</a:t>
            </a:r>
          </a:p>
        </p:txBody>
      </p:sp>
      <p:sp>
        <p:nvSpPr>
          <p:cNvPr id="72" name="TextBox 71">
            <a:extLst>
              <a:ext uri="{FF2B5EF4-FFF2-40B4-BE49-F238E27FC236}">
                <a16:creationId xmlns:a16="http://schemas.microsoft.com/office/drawing/2014/main" id="{7035E14E-F053-4E39-86F8-E01661EAC5DA}"/>
              </a:ext>
            </a:extLst>
          </p:cNvPr>
          <p:cNvSpPr txBox="1"/>
          <p:nvPr/>
        </p:nvSpPr>
        <p:spPr>
          <a:xfrm>
            <a:off x="1459371" y="1720854"/>
            <a:ext cx="4149615" cy="523220"/>
          </a:xfrm>
          <a:prstGeom prst="rect">
            <a:avLst/>
          </a:prstGeom>
          <a:noFill/>
        </p:spPr>
        <p:txBody>
          <a:bodyPr wrap="square" rtlCol="0">
            <a:spAutoFit/>
          </a:bodyPr>
          <a:lstStyle/>
          <a:p>
            <a:r>
              <a:rPr lang="id-ID" sz="1400" dirty="0">
                <a:cs typeface="Poppins ExtraLight" panose="00000300000000000000" pitchFamily="50" charset="0"/>
              </a:rPr>
              <a:t>Lorem ipsum dolor sit amet, consectetuer adipiscing elit, sed diam nonummy nibh euismod</a:t>
            </a:r>
          </a:p>
        </p:txBody>
      </p:sp>
      <p:sp>
        <p:nvSpPr>
          <p:cNvPr id="73" name="TextBox 72">
            <a:extLst>
              <a:ext uri="{FF2B5EF4-FFF2-40B4-BE49-F238E27FC236}">
                <a16:creationId xmlns:a16="http://schemas.microsoft.com/office/drawing/2014/main" id="{21274559-814E-4551-9F3D-9BFC8F220411}"/>
              </a:ext>
            </a:extLst>
          </p:cNvPr>
          <p:cNvSpPr txBox="1"/>
          <p:nvPr/>
        </p:nvSpPr>
        <p:spPr>
          <a:xfrm>
            <a:off x="1459371" y="2690336"/>
            <a:ext cx="4149615" cy="523220"/>
          </a:xfrm>
          <a:prstGeom prst="rect">
            <a:avLst/>
          </a:prstGeom>
          <a:noFill/>
        </p:spPr>
        <p:txBody>
          <a:bodyPr wrap="square" rtlCol="0">
            <a:spAutoFit/>
          </a:bodyPr>
          <a:lstStyle/>
          <a:p>
            <a:r>
              <a:rPr lang="id-ID" sz="1400" dirty="0">
                <a:cs typeface="Poppins ExtraLight" panose="00000300000000000000" pitchFamily="50" charset="0"/>
              </a:rPr>
              <a:t>Lorem ipsum dolor sit amet, consectetuer adipiscing elit, sed diam nonummy nibh euismod</a:t>
            </a:r>
          </a:p>
        </p:txBody>
      </p:sp>
      <p:sp>
        <p:nvSpPr>
          <p:cNvPr id="74" name="TextBox 73">
            <a:extLst>
              <a:ext uri="{FF2B5EF4-FFF2-40B4-BE49-F238E27FC236}">
                <a16:creationId xmlns:a16="http://schemas.microsoft.com/office/drawing/2014/main" id="{715972D1-BCCE-4C8D-95D7-25F28C936F67}"/>
              </a:ext>
            </a:extLst>
          </p:cNvPr>
          <p:cNvSpPr txBox="1"/>
          <p:nvPr/>
        </p:nvSpPr>
        <p:spPr>
          <a:xfrm>
            <a:off x="1459371" y="3651941"/>
            <a:ext cx="4149615" cy="523220"/>
          </a:xfrm>
          <a:prstGeom prst="rect">
            <a:avLst/>
          </a:prstGeom>
          <a:noFill/>
        </p:spPr>
        <p:txBody>
          <a:bodyPr wrap="square" rtlCol="0">
            <a:spAutoFit/>
          </a:bodyPr>
          <a:lstStyle/>
          <a:p>
            <a:r>
              <a:rPr lang="id-ID" sz="1400" dirty="0">
                <a:cs typeface="Poppins ExtraLight" panose="00000300000000000000" pitchFamily="50" charset="0"/>
              </a:rPr>
              <a:t>Lorem ipsum dolor sit amet, consectetuer adipiscing elit, sed diam nonummy nibh euismod</a:t>
            </a:r>
          </a:p>
        </p:txBody>
      </p:sp>
      <p:sp>
        <p:nvSpPr>
          <p:cNvPr id="75" name="TextBox 74">
            <a:extLst>
              <a:ext uri="{FF2B5EF4-FFF2-40B4-BE49-F238E27FC236}">
                <a16:creationId xmlns:a16="http://schemas.microsoft.com/office/drawing/2014/main" id="{7DD9D6A0-2333-477A-BD43-B086114057BE}"/>
              </a:ext>
            </a:extLst>
          </p:cNvPr>
          <p:cNvSpPr txBox="1"/>
          <p:nvPr/>
        </p:nvSpPr>
        <p:spPr>
          <a:xfrm>
            <a:off x="1459371" y="4686328"/>
            <a:ext cx="4149615" cy="523220"/>
          </a:xfrm>
          <a:prstGeom prst="rect">
            <a:avLst/>
          </a:prstGeom>
          <a:noFill/>
        </p:spPr>
        <p:txBody>
          <a:bodyPr wrap="square" rtlCol="0">
            <a:spAutoFit/>
          </a:bodyPr>
          <a:lstStyle/>
          <a:p>
            <a:r>
              <a:rPr lang="id-ID" sz="1400" dirty="0">
                <a:cs typeface="Poppins ExtraLight" panose="00000300000000000000" pitchFamily="50" charset="0"/>
              </a:rPr>
              <a:t>Lorem ipsum dolor sit amet, consectetuer adipiscing elit, sed diam nonummy nibh euismod</a:t>
            </a:r>
          </a:p>
        </p:txBody>
      </p:sp>
      <p:sp>
        <p:nvSpPr>
          <p:cNvPr id="76" name="Freeform: Shape 75">
            <a:extLst>
              <a:ext uri="{FF2B5EF4-FFF2-40B4-BE49-F238E27FC236}">
                <a16:creationId xmlns:a16="http://schemas.microsoft.com/office/drawing/2014/main" id="{6AE5833E-AADA-4409-80C6-7C57DA7B7894}"/>
              </a:ext>
            </a:extLst>
          </p:cNvPr>
          <p:cNvSpPr/>
          <p:nvPr/>
        </p:nvSpPr>
        <p:spPr>
          <a:xfrm>
            <a:off x="636794" y="1757743"/>
            <a:ext cx="514350" cy="514350"/>
          </a:xfrm>
          <a:custGeom>
            <a:avLst/>
            <a:gdLst>
              <a:gd name="connsiteX0" fmla="*/ 412814 w 514350"/>
              <a:gd name="connsiteY0" fmla="*/ 523113 h 514350"/>
              <a:gd name="connsiteX1" fmla="*/ 406432 w 514350"/>
              <a:gd name="connsiteY1" fmla="*/ 521399 h 514350"/>
              <a:gd name="connsiteX2" fmla="*/ 76105 w 514350"/>
              <a:gd name="connsiteY2" fmla="*/ 282226 h 514350"/>
              <a:gd name="connsiteX3" fmla="*/ 1238 w 514350"/>
              <a:gd name="connsiteY3" fmla="*/ 109633 h 514350"/>
              <a:gd name="connsiteX4" fmla="*/ 0 w 514350"/>
              <a:gd name="connsiteY4" fmla="*/ 103346 h 514350"/>
              <a:gd name="connsiteX5" fmla="*/ 108776 w 514350"/>
              <a:gd name="connsiteY5" fmla="*/ 0 h 514350"/>
              <a:gd name="connsiteX6" fmla="*/ 229172 w 514350"/>
              <a:gd name="connsiteY6" fmla="*/ 122873 h 514350"/>
              <a:gd name="connsiteX7" fmla="*/ 151067 w 514350"/>
              <a:gd name="connsiteY7" fmla="*/ 200978 h 514350"/>
              <a:gd name="connsiteX8" fmla="*/ 221647 w 514350"/>
              <a:gd name="connsiteY8" fmla="*/ 295180 h 514350"/>
              <a:gd name="connsiteX9" fmla="*/ 222028 w 514350"/>
              <a:gd name="connsiteY9" fmla="*/ 295561 h 514350"/>
              <a:gd name="connsiteX10" fmla="*/ 327755 w 514350"/>
              <a:gd name="connsiteY10" fmla="*/ 367284 h 514350"/>
              <a:gd name="connsiteX11" fmla="*/ 396907 w 514350"/>
              <a:gd name="connsiteY11" fmla="*/ 293084 h 514350"/>
              <a:gd name="connsiteX12" fmla="*/ 520446 w 514350"/>
              <a:gd name="connsiteY12" fmla="*/ 416624 h 514350"/>
              <a:gd name="connsiteX13" fmla="*/ 412718 w 514350"/>
              <a:gd name="connsiteY13" fmla="*/ 522923 h 514350"/>
              <a:gd name="connsiteX14" fmla="*/ 25432 w 514350"/>
              <a:gd name="connsiteY14" fmla="*/ 111157 h 514350"/>
              <a:gd name="connsiteX15" fmla="*/ 96107 w 514350"/>
              <a:gd name="connsiteY15" fmla="*/ 270415 h 514350"/>
              <a:gd name="connsiteX16" fmla="*/ 405860 w 514350"/>
              <a:gd name="connsiteY16" fmla="*/ 497110 h 514350"/>
              <a:gd name="connsiteX17" fmla="*/ 487394 w 514350"/>
              <a:gd name="connsiteY17" fmla="*/ 416624 h 514350"/>
              <a:gd name="connsiteX18" fmla="*/ 397478 w 514350"/>
              <a:gd name="connsiteY18" fmla="*/ 326708 h 514350"/>
              <a:gd name="connsiteX19" fmla="*/ 333280 w 514350"/>
              <a:gd name="connsiteY19" fmla="*/ 395573 h 514350"/>
              <a:gd name="connsiteX20" fmla="*/ 325660 w 514350"/>
              <a:gd name="connsiteY20" fmla="*/ 392240 h 514350"/>
              <a:gd name="connsiteX21" fmla="*/ 204407 w 514350"/>
              <a:gd name="connsiteY21" fmla="*/ 311087 h 514350"/>
              <a:gd name="connsiteX22" fmla="*/ 126302 w 514350"/>
              <a:gd name="connsiteY22" fmla="*/ 204121 h 514350"/>
              <a:gd name="connsiteX23" fmla="*/ 122587 w 514350"/>
              <a:gd name="connsiteY23" fmla="*/ 196596 h 514350"/>
              <a:gd name="connsiteX24" fmla="*/ 196406 w 514350"/>
              <a:gd name="connsiteY24" fmla="*/ 122777 h 514350"/>
              <a:gd name="connsiteX25" fmla="*/ 108204 w 514350"/>
              <a:gd name="connsiteY25" fmla="*/ 32671 h 514350"/>
              <a:gd name="connsiteX26" fmla="*/ 25432 w 514350"/>
              <a:gd name="connsiteY26" fmla="*/ 111157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514350">
                <a:moveTo>
                  <a:pt x="412814" y="523113"/>
                </a:moveTo>
                <a:lnTo>
                  <a:pt x="406432" y="521399"/>
                </a:lnTo>
                <a:cubicBezTo>
                  <a:pt x="230410" y="475298"/>
                  <a:pt x="129635" y="365950"/>
                  <a:pt x="76105" y="282226"/>
                </a:cubicBezTo>
                <a:cubicBezTo>
                  <a:pt x="18098" y="191643"/>
                  <a:pt x="1905" y="112967"/>
                  <a:pt x="1238" y="109633"/>
                </a:cubicBezTo>
                <a:lnTo>
                  <a:pt x="0" y="103346"/>
                </a:lnTo>
                <a:lnTo>
                  <a:pt x="108776" y="0"/>
                </a:lnTo>
                <a:lnTo>
                  <a:pt x="229172" y="122873"/>
                </a:lnTo>
                <a:lnTo>
                  <a:pt x="151067" y="200978"/>
                </a:lnTo>
                <a:cubicBezTo>
                  <a:pt x="176022" y="246602"/>
                  <a:pt x="221170" y="294704"/>
                  <a:pt x="221647" y="295180"/>
                </a:cubicBezTo>
                <a:lnTo>
                  <a:pt x="222028" y="295561"/>
                </a:lnTo>
                <a:cubicBezTo>
                  <a:pt x="250031" y="328232"/>
                  <a:pt x="307276" y="357473"/>
                  <a:pt x="327755" y="367284"/>
                </a:cubicBezTo>
                <a:lnTo>
                  <a:pt x="396907" y="293084"/>
                </a:lnTo>
                <a:lnTo>
                  <a:pt x="520446" y="416624"/>
                </a:lnTo>
                <a:lnTo>
                  <a:pt x="412718" y="522923"/>
                </a:lnTo>
                <a:close/>
                <a:moveTo>
                  <a:pt x="25432" y="111157"/>
                </a:moveTo>
                <a:cubicBezTo>
                  <a:pt x="30385" y="131159"/>
                  <a:pt x="49340" y="197549"/>
                  <a:pt x="96107" y="270415"/>
                </a:cubicBezTo>
                <a:cubicBezTo>
                  <a:pt x="146780" y="349282"/>
                  <a:pt x="241459" y="452152"/>
                  <a:pt x="405860" y="497110"/>
                </a:cubicBezTo>
                <a:lnTo>
                  <a:pt x="487394" y="416624"/>
                </a:lnTo>
                <a:lnTo>
                  <a:pt x="397478" y="326708"/>
                </a:lnTo>
                <a:lnTo>
                  <a:pt x="333280" y="395573"/>
                </a:lnTo>
                <a:lnTo>
                  <a:pt x="325660" y="392240"/>
                </a:lnTo>
                <a:cubicBezTo>
                  <a:pt x="322231" y="390716"/>
                  <a:pt x="242126" y="354901"/>
                  <a:pt x="204407" y="311087"/>
                </a:cubicBezTo>
                <a:cubicBezTo>
                  <a:pt x="200406" y="306800"/>
                  <a:pt x="151162" y="253841"/>
                  <a:pt x="126302" y="204121"/>
                </a:cubicBezTo>
                <a:lnTo>
                  <a:pt x="122587" y="196596"/>
                </a:lnTo>
                <a:lnTo>
                  <a:pt x="196406" y="122777"/>
                </a:lnTo>
                <a:lnTo>
                  <a:pt x="108204" y="32671"/>
                </a:lnTo>
                <a:lnTo>
                  <a:pt x="25432" y="11115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dirty="0"/>
          </a:p>
        </p:txBody>
      </p:sp>
      <p:grpSp>
        <p:nvGrpSpPr>
          <p:cNvPr id="77" name="Group 76">
            <a:extLst>
              <a:ext uri="{FF2B5EF4-FFF2-40B4-BE49-F238E27FC236}">
                <a16:creationId xmlns:a16="http://schemas.microsoft.com/office/drawing/2014/main" id="{BF202E91-18D3-46D8-8A72-A47DB084DA39}"/>
              </a:ext>
            </a:extLst>
          </p:cNvPr>
          <p:cNvGrpSpPr/>
          <p:nvPr/>
        </p:nvGrpSpPr>
        <p:grpSpPr>
          <a:xfrm>
            <a:off x="679990" y="2783872"/>
            <a:ext cx="514350" cy="447675"/>
            <a:chOff x="2239232" y="1492186"/>
            <a:chExt cx="514350" cy="447675"/>
          </a:xfrm>
        </p:grpSpPr>
        <p:sp>
          <p:nvSpPr>
            <p:cNvPr id="78" name="Freeform: Shape 77">
              <a:extLst>
                <a:ext uri="{FF2B5EF4-FFF2-40B4-BE49-F238E27FC236}">
                  <a16:creationId xmlns:a16="http://schemas.microsoft.com/office/drawing/2014/main" id="{9BE83FC9-A122-4FFD-B305-262641C8B5B7}"/>
                </a:ext>
              </a:extLst>
            </p:cNvPr>
            <p:cNvSpPr/>
            <p:nvPr/>
          </p:nvSpPr>
          <p:spPr>
            <a:xfrm>
              <a:off x="2239232" y="1492186"/>
              <a:ext cx="514350" cy="447675"/>
            </a:xfrm>
            <a:custGeom>
              <a:avLst/>
              <a:gdLst>
                <a:gd name="connsiteX0" fmla="*/ 0 w 514350"/>
                <a:gd name="connsiteY0" fmla="*/ 452057 h 447675"/>
                <a:gd name="connsiteX1" fmla="*/ 0 w 514350"/>
                <a:gd name="connsiteY1" fmla="*/ 0 h 447675"/>
                <a:gd name="connsiteX2" fmla="*/ 517112 w 514350"/>
                <a:gd name="connsiteY2" fmla="*/ 0 h 447675"/>
                <a:gd name="connsiteX3" fmla="*/ 517112 w 514350"/>
                <a:gd name="connsiteY3" fmla="*/ 319754 h 447675"/>
                <a:gd name="connsiteX4" fmla="*/ 158591 w 514350"/>
                <a:gd name="connsiteY4" fmla="*/ 319754 h 447675"/>
                <a:gd name="connsiteX5" fmla="*/ 0 w 514350"/>
                <a:gd name="connsiteY5" fmla="*/ 452057 h 447675"/>
                <a:gd name="connsiteX6" fmla="*/ 23241 w 514350"/>
                <a:gd name="connsiteY6" fmla="*/ 23241 h 447675"/>
                <a:gd name="connsiteX7" fmla="*/ 23241 w 514350"/>
                <a:gd name="connsiteY7" fmla="*/ 402241 h 447675"/>
                <a:gd name="connsiteX8" fmla="*/ 150114 w 514350"/>
                <a:gd name="connsiteY8" fmla="*/ 296418 h 447675"/>
                <a:gd name="connsiteX9" fmla="*/ 493776 w 514350"/>
                <a:gd name="connsiteY9" fmla="*/ 296418 h 447675"/>
                <a:gd name="connsiteX10" fmla="*/ 493776 w 514350"/>
                <a:gd name="connsiteY10" fmla="*/ 23336 h 447675"/>
                <a:gd name="connsiteX11" fmla="*/ 23241 w 514350"/>
                <a:gd name="connsiteY11" fmla="*/ 23336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 h="447675">
                  <a:moveTo>
                    <a:pt x="0" y="452057"/>
                  </a:moveTo>
                  <a:lnTo>
                    <a:pt x="0" y="0"/>
                  </a:lnTo>
                  <a:lnTo>
                    <a:pt x="517112" y="0"/>
                  </a:lnTo>
                  <a:lnTo>
                    <a:pt x="517112" y="319754"/>
                  </a:lnTo>
                  <a:lnTo>
                    <a:pt x="158591" y="319754"/>
                  </a:lnTo>
                  <a:lnTo>
                    <a:pt x="0" y="452057"/>
                  </a:lnTo>
                  <a:close/>
                  <a:moveTo>
                    <a:pt x="23241" y="23241"/>
                  </a:moveTo>
                  <a:lnTo>
                    <a:pt x="23241" y="402241"/>
                  </a:lnTo>
                  <a:lnTo>
                    <a:pt x="150114" y="296418"/>
                  </a:lnTo>
                  <a:lnTo>
                    <a:pt x="493776" y="296418"/>
                  </a:lnTo>
                  <a:lnTo>
                    <a:pt x="493776" y="23336"/>
                  </a:lnTo>
                  <a:lnTo>
                    <a:pt x="23241" y="2333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DD390F12-1EB6-4D5E-97D7-0D1764995D6F}"/>
                </a:ext>
              </a:extLst>
            </p:cNvPr>
            <p:cNvSpPr/>
            <p:nvPr/>
          </p:nvSpPr>
          <p:spPr>
            <a:xfrm>
              <a:off x="2340673" y="1631347"/>
              <a:ext cx="38100" cy="38100"/>
            </a:xfrm>
            <a:custGeom>
              <a:avLst/>
              <a:gdLst>
                <a:gd name="connsiteX0" fmla="*/ 0 w 38100"/>
                <a:gd name="connsiteY0" fmla="*/ 0 h 38100"/>
                <a:gd name="connsiteX1" fmla="*/ 47435 w 38100"/>
                <a:gd name="connsiteY1" fmla="*/ 0 h 38100"/>
                <a:gd name="connsiteX2" fmla="*/ 47435 w 38100"/>
                <a:gd name="connsiteY2" fmla="*/ 47435 h 38100"/>
                <a:gd name="connsiteX3" fmla="*/ 0 w 38100"/>
                <a:gd name="connsiteY3" fmla="*/ 47435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47435" y="0"/>
                  </a:lnTo>
                  <a:lnTo>
                    <a:pt x="47435" y="47435"/>
                  </a:lnTo>
                  <a:lnTo>
                    <a:pt x="0" y="4743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488AE15E-07EF-47B8-BD29-822C6055E14F}"/>
                </a:ext>
              </a:extLst>
            </p:cNvPr>
            <p:cNvSpPr/>
            <p:nvPr/>
          </p:nvSpPr>
          <p:spPr>
            <a:xfrm>
              <a:off x="2476500" y="1631347"/>
              <a:ext cx="38100" cy="38100"/>
            </a:xfrm>
            <a:custGeom>
              <a:avLst/>
              <a:gdLst>
                <a:gd name="connsiteX0" fmla="*/ 0 w 38100"/>
                <a:gd name="connsiteY0" fmla="*/ 0 h 38100"/>
                <a:gd name="connsiteX1" fmla="*/ 47435 w 38100"/>
                <a:gd name="connsiteY1" fmla="*/ 0 h 38100"/>
                <a:gd name="connsiteX2" fmla="*/ 47435 w 38100"/>
                <a:gd name="connsiteY2" fmla="*/ 47435 h 38100"/>
                <a:gd name="connsiteX3" fmla="*/ 0 w 38100"/>
                <a:gd name="connsiteY3" fmla="*/ 47435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47435" y="0"/>
                  </a:lnTo>
                  <a:lnTo>
                    <a:pt x="47435" y="47435"/>
                  </a:lnTo>
                  <a:lnTo>
                    <a:pt x="0" y="4743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E5DE461-E98E-4D41-BAE0-08B157E694A3}"/>
                </a:ext>
              </a:extLst>
            </p:cNvPr>
            <p:cNvSpPr/>
            <p:nvPr/>
          </p:nvSpPr>
          <p:spPr>
            <a:xfrm>
              <a:off x="2607468" y="1631347"/>
              <a:ext cx="38100" cy="38100"/>
            </a:xfrm>
            <a:custGeom>
              <a:avLst/>
              <a:gdLst>
                <a:gd name="connsiteX0" fmla="*/ 0 w 38100"/>
                <a:gd name="connsiteY0" fmla="*/ 0 h 38100"/>
                <a:gd name="connsiteX1" fmla="*/ 47435 w 38100"/>
                <a:gd name="connsiteY1" fmla="*/ 0 h 38100"/>
                <a:gd name="connsiteX2" fmla="*/ 47435 w 38100"/>
                <a:gd name="connsiteY2" fmla="*/ 47435 h 38100"/>
                <a:gd name="connsiteX3" fmla="*/ 0 w 38100"/>
                <a:gd name="connsiteY3" fmla="*/ 47435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47435" y="0"/>
                  </a:lnTo>
                  <a:lnTo>
                    <a:pt x="47435" y="47435"/>
                  </a:lnTo>
                  <a:lnTo>
                    <a:pt x="0" y="4743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82" name="Group 81">
            <a:extLst>
              <a:ext uri="{FF2B5EF4-FFF2-40B4-BE49-F238E27FC236}">
                <a16:creationId xmlns:a16="http://schemas.microsoft.com/office/drawing/2014/main" id="{4B3F112C-DB5B-4217-9D8E-A006A78780D0}"/>
              </a:ext>
            </a:extLst>
          </p:cNvPr>
          <p:cNvGrpSpPr/>
          <p:nvPr/>
        </p:nvGrpSpPr>
        <p:grpSpPr>
          <a:xfrm>
            <a:off x="705326" y="3689301"/>
            <a:ext cx="361950" cy="507016"/>
            <a:chOff x="2314765" y="2159984"/>
            <a:chExt cx="361950" cy="507016"/>
          </a:xfrm>
        </p:grpSpPr>
        <p:sp>
          <p:nvSpPr>
            <p:cNvPr id="83" name="Freeform: Shape 82">
              <a:extLst>
                <a:ext uri="{FF2B5EF4-FFF2-40B4-BE49-F238E27FC236}">
                  <a16:creationId xmlns:a16="http://schemas.microsoft.com/office/drawing/2014/main" id="{161F3F60-B4DA-4CB9-8A6C-D337ECD80C5E}"/>
                </a:ext>
              </a:extLst>
            </p:cNvPr>
            <p:cNvSpPr/>
            <p:nvPr/>
          </p:nvSpPr>
          <p:spPr>
            <a:xfrm>
              <a:off x="2366867" y="2159984"/>
              <a:ext cx="257175" cy="123825"/>
            </a:xfrm>
            <a:custGeom>
              <a:avLst/>
              <a:gdLst>
                <a:gd name="connsiteX0" fmla="*/ 263081 w 257175"/>
                <a:gd name="connsiteY0" fmla="*/ 131540 h 123825"/>
                <a:gd name="connsiteX1" fmla="*/ 239840 w 257175"/>
                <a:gd name="connsiteY1" fmla="*/ 131540 h 123825"/>
                <a:gd name="connsiteX2" fmla="*/ 131540 w 257175"/>
                <a:gd name="connsiteY2" fmla="*/ 23241 h 123825"/>
                <a:gd name="connsiteX3" fmla="*/ 23241 w 257175"/>
                <a:gd name="connsiteY3" fmla="*/ 131540 h 123825"/>
                <a:gd name="connsiteX4" fmla="*/ 0 w 257175"/>
                <a:gd name="connsiteY4" fmla="*/ 131540 h 123825"/>
                <a:gd name="connsiteX5" fmla="*/ 131540 w 257175"/>
                <a:gd name="connsiteY5" fmla="*/ 0 h 123825"/>
                <a:gd name="connsiteX6" fmla="*/ 263081 w 257175"/>
                <a:gd name="connsiteY6" fmla="*/ 13154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23825">
                  <a:moveTo>
                    <a:pt x="263081" y="131540"/>
                  </a:moveTo>
                  <a:lnTo>
                    <a:pt x="239840" y="131540"/>
                  </a:lnTo>
                  <a:cubicBezTo>
                    <a:pt x="239840" y="71819"/>
                    <a:pt x="191262" y="23241"/>
                    <a:pt x="131540" y="23241"/>
                  </a:cubicBezTo>
                  <a:cubicBezTo>
                    <a:pt x="71819" y="23241"/>
                    <a:pt x="23241" y="71819"/>
                    <a:pt x="23241" y="131540"/>
                  </a:cubicBezTo>
                  <a:lnTo>
                    <a:pt x="0" y="131540"/>
                  </a:lnTo>
                  <a:cubicBezTo>
                    <a:pt x="0" y="58960"/>
                    <a:pt x="59055" y="0"/>
                    <a:pt x="131540" y="0"/>
                  </a:cubicBezTo>
                  <a:cubicBezTo>
                    <a:pt x="204026" y="0"/>
                    <a:pt x="263081" y="59055"/>
                    <a:pt x="263081" y="13154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458FF46-771F-4F47-AD19-E1C21075A3FE}"/>
                </a:ext>
              </a:extLst>
            </p:cNvPr>
            <p:cNvSpPr/>
            <p:nvPr/>
          </p:nvSpPr>
          <p:spPr>
            <a:xfrm>
              <a:off x="2314765" y="2209800"/>
              <a:ext cx="361950" cy="457200"/>
            </a:xfrm>
            <a:custGeom>
              <a:avLst/>
              <a:gdLst>
                <a:gd name="connsiteX0" fmla="*/ 285750 w 361950"/>
                <a:gd name="connsiteY0" fmla="*/ 179642 h 457200"/>
                <a:gd name="connsiteX1" fmla="*/ 242697 w 361950"/>
                <a:gd name="connsiteY1" fmla="*/ 179642 h 457200"/>
                <a:gd name="connsiteX2" fmla="*/ 182499 w 361950"/>
                <a:gd name="connsiteY2" fmla="*/ 202692 h 457200"/>
                <a:gd name="connsiteX3" fmla="*/ 91821 w 361950"/>
                <a:gd name="connsiteY3" fmla="*/ 112014 h 457200"/>
                <a:gd name="connsiteX4" fmla="*/ 182499 w 361950"/>
                <a:gd name="connsiteY4" fmla="*/ 21336 h 457200"/>
                <a:gd name="connsiteX5" fmla="*/ 273177 w 361950"/>
                <a:gd name="connsiteY5" fmla="*/ 112014 h 457200"/>
                <a:gd name="connsiteX6" fmla="*/ 263557 w 361950"/>
                <a:gd name="connsiteY6" fmla="*/ 152400 h 457200"/>
                <a:gd name="connsiteX7" fmla="*/ 286798 w 361950"/>
                <a:gd name="connsiteY7" fmla="*/ 152400 h 457200"/>
                <a:gd name="connsiteX8" fmla="*/ 294418 w 361950"/>
                <a:gd name="connsiteY8" fmla="*/ 112014 h 457200"/>
                <a:gd name="connsiteX9" fmla="*/ 182404 w 361950"/>
                <a:gd name="connsiteY9" fmla="*/ 0 h 457200"/>
                <a:gd name="connsiteX10" fmla="*/ 70390 w 361950"/>
                <a:gd name="connsiteY10" fmla="*/ 112014 h 457200"/>
                <a:gd name="connsiteX11" fmla="*/ 88202 w 361950"/>
                <a:gd name="connsiteY11" fmla="*/ 172402 h 457200"/>
                <a:gd name="connsiteX12" fmla="*/ 1524 w 361950"/>
                <a:gd name="connsiteY12" fmla="*/ 257937 h 457200"/>
                <a:gd name="connsiteX13" fmla="*/ 0 w 361950"/>
                <a:gd name="connsiteY13" fmla="*/ 391001 h 457200"/>
                <a:gd name="connsiteX14" fmla="*/ 64580 w 361950"/>
                <a:gd name="connsiteY14" fmla="*/ 455867 h 457200"/>
                <a:gd name="connsiteX15" fmla="*/ 183261 w 361950"/>
                <a:gd name="connsiteY15" fmla="*/ 457391 h 457200"/>
                <a:gd name="connsiteX16" fmla="*/ 295275 w 361950"/>
                <a:gd name="connsiteY16" fmla="*/ 457391 h 457200"/>
                <a:gd name="connsiteX17" fmla="*/ 364998 w 361950"/>
                <a:gd name="connsiteY17" fmla="*/ 391192 h 457200"/>
                <a:gd name="connsiteX18" fmla="*/ 365284 w 361950"/>
                <a:gd name="connsiteY18" fmla="*/ 260318 h 457200"/>
                <a:gd name="connsiteX19" fmla="*/ 285560 w 361950"/>
                <a:gd name="connsiteY19" fmla="*/ 179546 h 457200"/>
                <a:gd name="connsiteX20" fmla="*/ 182499 w 361950"/>
                <a:gd name="connsiteY20" fmla="*/ 224028 h 457200"/>
                <a:gd name="connsiteX21" fmla="*/ 237935 w 361950"/>
                <a:gd name="connsiteY21" fmla="*/ 209264 h 457200"/>
                <a:gd name="connsiteX22" fmla="*/ 182499 w 361950"/>
                <a:gd name="connsiteY22" fmla="*/ 350425 h 457200"/>
                <a:gd name="connsiteX23" fmla="*/ 127540 w 361950"/>
                <a:gd name="connsiteY23" fmla="*/ 209550 h 457200"/>
                <a:gd name="connsiteX24" fmla="*/ 182499 w 361950"/>
                <a:gd name="connsiteY24" fmla="*/ 224028 h 457200"/>
                <a:gd name="connsiteX25" fmla="*/ 343853 w 361950"/>
                <a:gd name="connsiteY25" fmla="*/ 382143 h 457200"/>
                <a:gd name="connsiteX26" fmla="*/ 286988 w 361950"/>
                <a:gd name="connsiteY26" fmla="*/ 436150 h 457200"/>
                <a:gd name="connsiteX27" fmla="*/ 183642 w 361950"/>
                <a:gd name="connsiteY27" fmla="*/ 436150 h 457200"/>
                <a:gd name="connsiteX28" fmla="*/ 73819 w 361950"/>
                <a:gd name="connsiteY28" fmla="*/ 434721 h 457200"/>
                <a:gd name="connsiteX29" fmla="*/ 21717 w 361950"/>
                <a:gd name="connsiteY29" fmla="*/ 382334 h 457200"/>
                <a:gd name="connsiteX30" fmla="*/ 22955 w 361950"/>
                <a:gd name="connsiteY30" fmla="*/ 266986 h 457200"/>
                <a:gd name="connsiteX31" fmla="*/ 98203 w 361950"/>
                <a:gd name="connsiteY31" fmla="*/ 192691 h 457200"/>
                <a:gd name="connsiteX32" fmla="*/ 182499 w 361950"/>
                <a:gd name="connsiteY32" fmla="*/ 408813 h 457200"/>
                <a:gd name="connsiteX33" fmla="*/ 267748 w 361950"/>
                <a:gd name="connsiteY33" fmla="*/ 191643 h 457200"/>
                <a:gd name="connsiteX34" fmla="*/ 344138 w 361950"/>
                <a:gd name="connsiteY34" fmla="*/ 269081 h 457200"/>
                <a:gd name="connsiteX35" fmla="*/ 343948 w 361950"/>
                <a:gd name="connsiteY35" fmla="*/ 38204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1950" h="457200">
                  <a:moveTo>
                    <a:pt x="285750" y="179642"/>
                  </a:moveTo>
                  <a:lnTo>
                    <a:pt x="242697" y="179642"/>
                  </a:lnTo>
                  <a:cubicBezTo>
                    <a:pt x="226695" y="193929"/>
                    <a:pt x="205645" y="202692"/>
                    <a:pt x="182499" y="202692"/>
                  </a:cubicBezTo>
                  <a:cubicBezTo>
                    <a:pt x="132493" y="202692"/>
                    <a:pt x="91821" y="162020"/>
                    <a:pt x="91821" y="112014"/>
                  </a:cubicBezTo>
                  <a:cubicBezTo>
                    <a:pt x="91821" y="62008"/>
                    <a:pt x="132493" y="21336"/>
                    <a:pt x="182499" y="21336"/>
                  </a:cubicBezTo>
                  <a:cubicBezTo>
                    <a:pt x="232505" y="21336"/>
                    <a:pt x="273177" y="62008"/>
                    <a:pt x="273177" y="112014"/>
                  </a:cubicBezTo>
                  <a:cubicBezTo>
                    <a:pt x="273177" y="126492"/>
                    <a:pt x="269653" y="140208"/>
                    <a:pt x="263557" y="152400"/>
                  </a:cubicBezTo>
                  <a:lnTo>
                    <a:pt x="286798" y="152400"/>
                  </a:lnTo>
                  <a:cubicBezTo>
                    <a:pt x="291656" y="139922"/>
                    <a:pt x="294418" y="126302"/>
                    <a:pt x="294418" y="112014"/>
                  </a:cubicBezTo>
                  <a:cubicBezTo>
                    <a:pt x="294418" y="50292"/>
                    <a:pt x="244221" y="0"/>
                    <a:pt x="182404" y="0"/>
                  </a:cubicBezTo>
                  <a:cubicBezTo>
                    <a:pt x="120587" y="0"/>
                    <a:pt x="70390" y="50197"/>
                    <a:pt x="70390" y="112014"/>
                  </a:cubicBezTo>
                  <a:cubicBezTo>
                    <a:pt x="70390" y="134302"/>
                    <a:pt x="76962" y="154972"/>
                    <a:pt x="88202" y="172402"/>
                  </a:cubicBezTo>
                  <a:lnTo>
                    <a:pt x="1524" y="257937"/>
                  </a:lnTo>
                  <a:lnTo>
                    <a:pt x="0" y="391001"/>
                  </a:lnTo>
                  <a:lnTo>
                    <a:pt x="64580" y="455867"/>
                  </a:lnTo>
                  <a:lnTo>
                    <a:pt x="183261" y="457391"/>
                  </a:lnTo>
                  <a:lnTo>
                    <a:pt x="295275" y="457391"/>
                  </a:lnTo>
                  <a:lnTo>
                    <a:pt x="364998" y="391192"/>
                  </a:lnTo>
                  <a:lnTo>
                    <a:pt x="365284" y="260318"/>
                  </a:lnTo>
                  <a:lnTo>
                    <a:pt x="285560" y="179546"/>
                  </a:lnTo>
                  <a:close/>
                  <a:moveTo>
                    <a:pt x="182499" y="224028"/>
                  </a:moveTo>
                  <a:cubicBezTo>
                    <a:pt x="202692" y="224028"/>
                    <a:pt x="221552" y="218599"/>
                    <a:pt x="237935" y="209264"/>
                  </a:cubicBezTo>
                  <a:lnTo>
                    <a:pt x="182499" y="350425"/>
                  </a:lnTo>
                  <a:lnTo>
                    <a:pt x="127540" y="209550"/>
                  </a:lnTo>
                  <a:cubicBezTo>
                    <a:pt x="143828" y="218694"/>
                    <a:pt x="162497" y="224028"/>
                    <a:pt x="182499" y="224028"/>
                  </a:cubicBezTo>
                  <a:close/>
                  <a:moveTo>
                    <a:pt x="343853" y="382143"/>
                  </a:moveTo>
                  <a:lnTo>
                    <a:pt x="286988" y="436150"/>
                  </a:lnTo>
                  <a:lnTo>
                    <a:pt x="183642" y="436150"/>
                  </a:lnTo>
                  <a:lnTo>
                    <a:pt x="73819" y="434721"/>
                  </a:lnTo>
                  <a:lnTo>
                    <a:pt x="21717" y="382334"/>
                  </a:lnTo>
                  <a:lnTo>
                    <a:pt x="22955" y="266986"/>
                  </a:lnTo>
                  <a:lnTo>
                    <a:pt x="98203" y="192691"/>
                  </a:lnTo>
                  <a:lnTo>
                    <a:pt x="182499" y="408813"/>
                  </a:lnTo>
                  <a:lnTo>
                    <a:pt x="267748" y="191643"/>
                  </a:lnTo>
                  <a:lnTo>
                    <a:pt x="344138" y="269081"/>
                  </a:lnTo>
                  <a:lnTo>
                    <a:pt x="343948" y="38204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44753D7-1795-462A-8F40-4A021F9F2FCF}"/>
                </a:ext>
              </a:extLst>
            </p:cNvPr>
            <p:cNvSpPr/>
            <p:nvPr/>
          </p:nvSpPr>
          <p:spPr>
            <a:xfrm>
              <a:off x="2353913" y="2256663"/>
              <a:ext cx="47625" cy="76200"/>
            </a:xfrm>
            <a:custGeom>
              <a:avLst/>
              <a:gdLst>
                <a:gd name="connsiteX0" fmla="*/ 0 w 47625"/>
                <a:gd name="connsiteY0" fmla="*/ 0 h 76200"/>
                <a:gd name="connsiteX1" fmla="*/ 48958 w 47625"/>
                <a:gd name="connsiteY1" fmla="*/ 0 h 76200"/>
                <a:gd name="connsiteX2" fmla="*/ 48958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8" y="0"/>
                  </a:lnTo>
                  <a:lnTo>
                    <a:pt x="48958" y="82677"/>
                  </a:lnTo>
                  <a:lnTo>
                    <a:pt x="0" y="8267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06A43A3-B4AE-4210-B000-03772F59B79E}"/>
                </a:ext>
              </a:extLst>
            </p:cNvPr>
            <p:cNvSpPr/>
            <p:nvPr/>
          </p:nvSpPr>
          <p:spPr>
            <a:xfrm>
              <a:off x="2592609" y="2256663"/>
              <a:ext cx="47625" cy="76200"/>
            </a:xfrm>
            <a:custGeom>
              <a:avLst/>
              <a:gdLst>
                <a:gd name="connsiteX0" fmla="*/ 0 w 47625"/>
                <a:gd name="connsiteY0" fmla="*/ 0 h 76200"/>
                <a:gd name="connsiteX1" fmla="*/ 48959 w 47625"/>
                <a:gd name="connsiteY1" fmla="*/ 0 h 76200"/>
                <a:gd name="connsiteX2" fmla="*/ 48959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9" y="0"/>
                  </a:lnTo>
                  <a:lnTo>
                    <a:pt x="48959" y="82677"/>
                  </a:lnTo>
                  <a:lnTo>
                    <a:pt x="0" y="8267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8A414EF-BEF6-4D0C-A2EB-74727DFFBC76}"/>
                </a:ext>
              </a:extLst>
            </p:cNvPr>
            <p:cNvSpPr/>
            <p:nvPr/>
          </p:nvSpPr>
          <p:spPr>
            <a:xfrm>
              <a:off x="2519172" y="2305240"/>
              <a:ext cx="95250" cy="66675"/>
            </a:xfrm>
            <a:custGeom>
              <a:avLst/>
              <a:gdLst>
                <a:gd name="connsiteX0" fmla="*/ 88297 w 95250"/>
                <a:gd name="connsiteY0" fmla="*/ 0 h 66675"/>
                <a:gd name="connsiteX1" fmla="*/ 88297 w 95250"/>
                <a:gd name="connsiteY1" fmla="*/ 65627 h 66675"/>
                <a:gd name="connsiteX2" fmla="*/ 0 w 95250"/>
                <a:gd name="connsiteY2" fmla="*/ 65627 h 66675"/>
                <a:gd name="connsiteX3" fmla="*/ 0 w 95250"/>
                <a:gd name="connsiteY3" fmla="*/ 74771 h 66675"/>
                <a:gd name="connsiteX4" fmla="*/ 88297 w 95250"/>
                <a:gd name="connsiteY4" fmla="*/ 74771 h 66675"/>
                <a:gd name="connsiteX5" fmla="*/ 99155 w 95250"/>
                <a:gd name="connsiteY5" fmla="*/ 74771 h 66675"/>
                <a:gd name="connsiteX6" fmla="*/ 99155 w 95250"/>
                <a:gd name="connsiteY6" fmla="*/ 0 h 66675"/>
                <a:gd name="connsiteX7" fmla="*/ 88297 w 95250"/>
                <a:gd name="connsiteY7"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66675">
                  <a:moveTo>
                    <a:pt x="88297" y="0"/>
                  </a:moveTo>
                  <a:lnTo>
                    <a:pt x="88297" y="65627"/>
                  </a:lnTo>
                  <a:lnTo>
                    <a:pt x="0" y="65627"/>
                  </a:lnTo>
                  <a:lnTo>
                    <a:pt x="0" y="74771"/>
                  </a:lnTo>
                  <a:lnTo>
                    <a:pt x="88297" y="74771"/>
                  </a:lnTo>
                  <a:lnTo>
                    <a:pt x="99155" y="74771"/>
                  </a:lnTo>
                  <a:lnTo>
                    <a:pt x="99155" y="0"/>
                  </a:lnTo>
                  <a:lnTo>
                    <a:pt x="88297" y="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6079F33-AA83-4157-A3EB-940A6CEF05E3}"/>
                </a:ext>
              </a:extLst>
            </p:cNvPr>
            <p:cNvSpPr/>
            <p:nvPr/>
          </p:nvSpPr>
          <p:spPr>
            <a:xfrm>
              <a:off x="2497740" y="2355628"/>
              <a:ext cx="47625" cy="28575"/>
            </a:xfrm>
            <a:custGeom>
              <a:avLst/>
              <a:gdLst>
                <a:gd name="connsiteX0" fmla="*/ 0 w 47625"/>
                <a:gd name="connsiteY0" fmla="*/ 0 h 28575"/>
                <a:gd name="connsiteX1" fmla="*/ 51149 w 47625"/>
                <a:gd name="connsiteY1" fmla="*/ 0 h 28575"/>
                <a:gd name="connsiteX2" fmla="*/ 51149 w 47625"/>
                <a:gd name="connsiteY2" fmla="*/ 33909 h 28575"/>
                <a:gd name="connsiteX3" fmla="*/ 0 w 47625"/>
                <a:gd name="connsiteY3" fmla="*/ 33909 h 28575"/>
              </a:gdLst>
              <a:ahLst/>
              <a:cxnLst>
                <a:cxn ang="0">
                  <a:pos x="connsiteX0" y="connsiteY0"/>
                </a:cxn>
                <a:cxn ang="0">
                  <a:pos x="connsiteX1" y="connsiteY1"/>
                </a:cxn>
                <a:cxn ang="0">
                  <a:pos x="connsiteX2" y="connsiteY2"/>
                </a:cxn>
                <a:cxn ang="0">
                  <a:pos x="connsiteX3" y="connsiteY3"/>
                </a:cxn>
              </a:cxnLst>
              <a:rect l="l" t="t" r="r" b="b"/>
              <a:pathLst>
                <a:path w="47625" h="28575">
                  <a:moveTo>
                    <a:pt x="0" y="0"/>
                  </a:moveTo>
                  <a:lnTo>
                    <a:pt x="51149" y="0"/>
                  </a:lnTo>
                  <a:lnTo>
                    <a:pt x="51149" y="33909"/>
                  </a:lnTo>
                  <a:lnTo>
                    <a:pt x="0" y="33909"/>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89" name="Group 88">
            <a:extLst>
              <a:ext uri="{FF2B5EF4-FFF2-40B4-BE49-F238E27FC236}">
                <a16:creationId xmlns:a16="http://schemas.microsoft.com/office/drawing/2014/main" id="{CDC81E3C-C7E1-4FA1-B2B2-153C90E1603B}"/>
              </a:ext>
            </a:extLst>
          </p:cNvPr>
          <p:cNvGrpSpPr/>
          <p:nvPr/>
        </p:nvGrpSpPr>
        <p:grpSpPr>
          <a:xfrm>
            <a:off x="688658" y="4695198"/>
            <a:ext cx="533400" cy="514350"/>
            <a:chOff x="2928461" y="2873407"/>
            <a:chExt cx="533400" cy="514350"/>
          </a:xfrm>
        </p:grpSpPr>
        <p:sp>
          <p:nvSpPr>
            <p:cNvPr id="90" name="Freeform: Shape 89">
              <a:extLst>
                <a:ext uri="{FF2B5EF4-FFF2-40B4-BE49-F238E27FC236}">
                  <a16:creationId xmlns:a16="http://schemas.microsoft.com/office/drawing/2014/main" id="{556F3148-8F4C-400A-8005-A9B4D0527A27}"/>
                </a:ext>
              </a:extLst>
            </p:cNvPr>
            <p:cNvSpPr/>
            <p:nvPr/>
          </p:nvSpPr>
          <p:spPr>
            <a:xfrm>
              <a:off x="3046857" y="2974372"/>
              <a:ext cx="295275" cy="295275"/>
            </a:xfrm>
            <a:custGeom>
              <a:avLst/>
              <a:gdLst>
                <a:gd name="connsiteX0" fmla="*/ 149733 w 295275"/>
                <a:gd name="connsiteY0" fmla="*/ 299466 h 295275"/>
                <a:gd name="connsiteX1" fmla="*/ 0 w 295275"/>
                <a:gd name="connsiteY1" fmla="*/ 149733 h 295275"/>
                <a:gd name="connsiteX2" fmla="*/ 149733 w 295275"/>
                <a:gd name="connsiteY2" fmla="*/ 0 h 295275"/>
                <a:gd name="connsiteX3" fmla="*/ 299466 w 295275"/>
                <a:gd name="connsiteY3" fmla="*/ 149733 h 295275"/>
                <a:gd name="connsiteX4" fmla="*/ 149733 w 295275"/>
                <a:gd name="connsiteY4" fmla="*/ 299466 h 295275"/>
                <a:gd name="connsiteX5" fmla="*/ 149733 w 295275"/>
                <a:gd name="connsiteY5" fmla="*/ 23241 h 295275"/>
                <a:gd name="connsiteX6" fmla="*/ 23241 w 295275"/>
                <a:gd name="connsiteY6" fmla="*/ 149733 h 295275"/>
                <a:gd name="connsiteX7" fmla="*/ 149733 w 295275"/>
                <a:gd name="connsiteY7" fmla="*/ 276225 h 295275"/>
                <a:gd name="connsiteX8" fmla="*/ 276225 w 295275"/>
                <a:gd name="connsiteY8" fmla="*/ 149733 h 295275"/>
                <a:gd name="connsiteX9" fmla="*/ 149733 w 295275"/>
                <a:gd name="connsiteY9" fmla="*/ 2324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295275">
                  <a:moveTo>
                    <a:pt x="149733" y="299466"/>
                  </a:moveTo>
                  <a:cubicBezTo>
                    <a:pt x="67151" y="299466"/>
                    <a:pt x="0" y="232315"/>
                    <a:pt x="0" y="149733"/>
                  </a:cubicBezTo>
                  <a:cubicBezTo>
                    <a:pt x="0" y="67151"/>
                    <a:pt x="67151" y="0"/>
                    <a:pt x="149733" y="0"/>
                  </a:cubicBezTo>
                  <a:cubicBezTo>
                    <a:pt x="232315" y="0"/>
                    <a:pt x="299466" y="67151"/>
                    <a:pt x="299466" y="149733"/>
                  </a:cubicBezTo>
                  <a:cubicBezTo>
                    <a:pt x="299466" y="232315"/>
                    <a:pt x="232315" y="299466"/>
                    <a:pt x="149733" y="299466"/>
                  </a:cubicBezTo>
                  <a:close/>
                  <a:moveTo>
                    <a:pt x="149733" y="23241"/>
                  </a:moveTo>
                  <a:cubicBezTo>
                    <a:pt x="80010" y="23241"/>
                    <a:pt x="23241" y="80010"/>
                    <a:pt x="23241" y="149733"/>
                  </a:cubicBezTo>
                  <a:cubicBezTo>
                    <a:pt x="23241" y="219456"/>
                    <a:pt x="80010" y="276225"/>
                    <a:pt x="149733" y="276225"/>
                  </a:cubicBezTo>
                  <a:cubicBezTo>
                    <a:pt x="219456" y="276225"/>
                    <a:pt x="276225" y="219456"/>
                    <a:pt x="276225" y="149733"/>
                  </a:cubicBezTo>
                  <a:cubicBezTo>
                    <a:pt x="276225" y="80010"/>
                    <a:pt x="219456" y="23241"/>
                    <a:pt x="149733" y="23241"/>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A8BE1A86-A119-4735-9617-3BC9A269D6DD}"/>
                </a:ext>
              </a:extLst>
            </p:cNvPr>
            <p:cNvSpPr/>
            <p:nvPr/>
          </p:nvSpPr>
          <p:spPr>
            <a:xfrm>
              <a:off x="2928461" y="2873407"/>
              <a:ext cx="533400" cy="514350"/>
            </a:xfrm>
            <a:custGeom>
              <a:avLst/>
              <a:gdLst>
                <a:gd name="connsiteX0" fmla="*/ 338995 w 533400"/>
                <a:gd name="connsiteY0" fmla="*/ 521017 h 514350"/>
                <a:gd name="connsiteX1" fmla="*/ 297180 w 533400"/>
                <a:gd name="connsiteY1" fmla="*/ 475298 h 514350"/>
                <a:gd name="connsiteX2" fmla="*/ 252794 w 533400"/>
                <a:gd name="connsiteY2" fmla="*/ 475298 h 514350"/>
                <a:gd name="connsiteX3" fmla="*/ 208407 w 533400"/>
                <a:gd name="connsiteY3" fmla="*/ 520541 h 514350"/>
                <a:gd name="connsiteX4" fmla="*/ 134207 w 533400"/>
                <a:gd name="connsiteY4" fmla="*/ 495586 h 514350"/>
                <a:gd name="connsiteX5" fmla="*/ 134207 w 533400"/>
                <a:gd name="connsiteY5" fmla="*/ 427577 h 514350"/>
                <a:gd name="connsiteX6" fmla="*/ 98965 w 533400"/>
                <a:gd name="connsiteY6" fmla="*/ 395573 h 514350"/>
                <a:gd name="connsiteX7" fmla="*/ 42767 w 533400"/>
                <a:gd name="connsiteY7" fmla="*/ 410337 h 514350"/>
                <a:gd name="connsiteX8" fmla="*/ 0 w 533400"/>
                <a:gd name="connsiteY8" fmla="*/ 332994 h 514350"/>
                <a:gd name="connsiteX9" fmla="*/ 52102 w 533400"/>
                <a:gd name="connsiteY9" fmla="*/ 286226 h 514350"/>
                <a:gd name="connsiteX10" fmla="*/ 52102 w 533400"/>
                <a:gd name="connsiteY10" fmla="*/ 236792 h 514350"/>
                <a:gd name="connsiteX11" fmla="*/ 7811 w 533400"/>
                <a:gd name="connsiteY11" fmla="*/ 183356 h 514350"/>
                <a:gd name="connsiteX12" fmla="*/ 35052 w 533400"/>
                <a:gd name="connsiteY12" fmla="*/ 110300 h 514350"/>
                <a:gd name="connsiteX13" fmla="*/ 101441 w 533400"/>
                <a:gd name="connsiteY13" fmla="*/ 110300 h 514350"/>
                <a:gd name="connsiteX14" fmla="*/ 134017 w 533400"/>
                <a:gd name="connsiteY14" fmla="*/ 76391 h 514350"/>
                <a:gd name="connsiteX15" fmla="*/ 134017 w 533400"/>
                <a:gd name="connsiteY15" fmla="*/ 27432 h 514350"/>
                <a:gd name="connsiteX16" fmla="*/ 205740 w 533400"/>
                <a:gd name="connsiteY16" fmla="*/ 95 h 514350"/>
                <a:gd name="connsiteX17" fmla="*/ 246031 w 533400"/>
                <a:gd name="connsiteY17" fmla="*/ 34195 h 514350"/>
                <a:gd name="connsiteX18" fmla="*/ 299657 w 533400"/>
                <a:gd name="connsiteY18" fmla="*/ 34195 h 514350"/>
                <a:gd name="connsiteX19" fmla="*/ 344805 w 533400"/>
                <a:gd name="connsiteY19" fmla="*/ 0 h 514350"/>
                <a:gd name="connsiteX20" fmla="*/ 409480 w 533400"/>
                <a:gd name="connsiteY20" fmla="*/ 29528 h 514350"/>
                <a:gd name="connsiteX21" fmla="*/ 409480 w 533400"/>
                <a:gd name="connsiteY21" fmla="*/ 78296 h 514350"/>
                <a:gd name="connsiteX22" fmla="*/ 442913 w 533400"/>
                <a:gd name="connsiteY22" fmla="*/ 116681 h 514350"/>
                <a:gd name="connsiteX23" fmla="*/ 511112 w 533400"/>
                <a:gd name="connsiteY23" fmla="*/ 116681 h 514350"/>
                <a:gd name="connsiteX24" fmla="*/ 534543 w 533400"/>
                <a:gd name="connsiteY24" fmla="*/ 197739 h 514350"/>
                <a:gd name="connsiteX25" fmla="*/ 493490 w 533400"/>
                <a:gd name="connsiteY25" fmla="*/ 240316 h 514350"/>
                <a:gd name="connsiteX26" fmla="*/ 494729 w 533400"/>
                <a:gd name="connsiteY26" fmla="*/ 290894 h 514350"/>
                <a:gd name="connsiteX27" fmla="*/ 534829 w 533400"/>
                <a:gd name="connsiteY27" fmla="*/ 327946 h 514350"/>
                <a:gd name="connsiteX28" fmla="*/ 510350 w 533400"/>
                <a:gd name="connsiteY28" fmla="*/ 403193 h 514350"/>
                <a:gd name="connsiteX29" fmla="*/ 453485 w 533400"/>
                <a:gd name="connsiteY29" fmla="*/ 395288 h 514350"/>
                <a:gd name="connsiteX30" fmla="*/ 409861 w 533400"/>
                <a:gd name="connsiteY30" fmla="*/ 438912 h 514350"/>
                <a:gd name="connsiteX31" fmla="*/ 414147 w 533400"/>
                <a:gd name="connsiteY31" fmla="*/ 489871 h 514350"/>
                <a:gd name="connsiteX32" fmla="*/ 338900 w 533400"/>
                <a:gd name="connsiteY32" fmla="*/ 521303 h 514350"/>
                <a:gd name="connsiteX33" fmla="*/ 157544 w 533400"/>
                <a:gd name="connsiteY33" fmla="*/ 478822 h 514350"/>
                <a:gd name="connsiteX34" fmla="*/ 202025 w 533400"/>
                <a:gd name="connsiteY34" fmla="*/ 493776 h 514350"/>
                <a:gd name="connsiteX35" fmla="*/ 242983 w 533400"/>
                <a:gd name="connsiteY35" fmla="*/ 451961 h 514350"/>
                <a:gd name="connsiteX36" fmla="*/ 307467 w 533400"/>
                <a:gd name="connsiteY36" fmla="*/ 451961 h 514350"/>
                <a:gd name="connsiteX37" fmla="*/ 345091 w 533400"/>
                <a:gd name="connsiteY37" fmla="*/ 493205 h 514350"/>
                <a:gd name="connsiteX38" fmla="*/ 389668 w 533400"/>
                <a:gd name="connsiteY38" fmla="*/ 474631 h 514350"/>
                <a:gd name="connsiteX39" fmla="*/ 385953 w 533400"/>
                <a:gd name="connsiteY39" fmla="*/ 429768 h 514350"/>
                <a:gd name="connsiteX40" fmla="*/ 445389 w 533400"/>
                <a:gd name="connsiteY40" fmla="*/ 370332 h 514350"/>
                <a:gd name="connsiteX41" fmla="*/ 494443 w 533400"/>
                <a:gd name="connsiteY41" fmla="*/ 377190 h 514350"/>
                <a:gd name="connsiteX42" fmla="*/ 508254 w 533400"/>
                <a:gd name="connsiteY42" fmla="*/ 334709 h 514350"/>
                <a:gd name="connsiteX43" fmla="*/ 471869 w 533400"/>
                <a:gd name="connsiteY43" fmla="*/ 301085 h 514350"/>
                <a:gd name="connsiteX44" fmla="*/ 470154 w 533400"/>
                <a:gd name="connsiteY44" fmla="*/ 230981 h 514350"/>
                <a:gd name="connsiteX45" fmla="*/ 508635 w 533400"/>
                <a:gd name="connsiteY45" fmla="*/ 191071 h 514350"/>
                <a:gd name="connsiteX46" fmla="*/ 493776 w 533400"/>
                <a:gd name="connsiteY46" fmla="*/ 139732 h 514350"/>
                <a:gd name="connsiteX47" fmla="*/ 432435 w 533400"/>
                <a:gd name="connsiteY47" fmla="*/ 139732 h 514350"/>
                <a:gd name="connsiteX48" fmla="*/ 386334 w 533400"/>
                <a:gd name="connsiteY48" fmla="*/ 86868 h 514350"/>
                <a:gd name="connsiteX49" fmla="*/ 386334 w 533400"/>
                <a:gd name="connsiteY49" fmla="*/ 44387 h 514350"/>
                <a:gd name="connsiteX50" fmla="*/ 347948 w 533400"/>
                <a:gd name="connsiteY50" fmla="*/ 26861 h 514350"/>
                <a:gd name="connsiteX51" fmla="*/ 307658 w 533400"/>
                <a:gd name="connsiteY51" fmla="*/ 57436 h 514350"/>
                <a:gd name="connsiteX52" fmla="*/ 237649 w 533400"/>
                <a:gd name="connsiteY52" fmla="*/ 57436 h 514350"/>
                <a:gd name="connsiteX53" fmla="*/ 201359 w 533400"/>
                <a:gd name="connsiteY53" fmla="*/ 26765 h 514350"/>
                <a:gd name="connsiteX54" fmla="*/ 157448 w 533400"/>
                <a:gd name="connsiteY54" fmla="*/ 43529 h 514350"/>
                <a:gd name="connsiteX55" fmla="*/ 157448 w 533400"/>
                <a:gd name="connsiteY55" fmla="*/ 85820 h 514350"/>
                <a:gd name="connsiteX56" fmla="*/ 111442 w 533400"/>
                <a:gd name="connsiteY56" fmla="*/ 133636 h 514350"/>
                <a:gd name="connsiteX57" fmla="*/ 51245 w 533400"/>
                <a:gd name="connsiteY57" fmla="*/ 133636 h 514350"/>
                <a:gd name="connsiteX58" fmla="*/ 34385 w 533400"/>
                <a:gd name="connsiteY58" fmla="*/ 178879 h 514350"/>
                <a:gd name="connsiteX59" fmla="*/ 75438 w 533400"/>
                <a:gd name="connsiteY59" fmla="*/ 228409 h 514350"/>
                <a:gd name="connsiteX60" fmla="*/ 75438 w 533400"/>
                <a:gd name="connsiteY60" fmla="*/ 296704 h 514350"/>
                <a:gd name="connsiteX61" fmla="*/ 29337 w 533400"/>
                <a:gd name="connsiteY61" fmla="*/ 338042 h 514350"/>
                <a:gd name="connsiteX62" fmla="*/ 54292 w 533400"/>
                <a:gd name="connsiteY62" fmla="*/ 383286 h 514350"/>
                <a:gd name="connsiteX63" fmla="*/ 105156 w 533400"/>
                <a:gd name="connsiteY63" fmla="*/ 369951 h 514350"/>
                <a:gd name="connsiteX64" fmla="*/ 157353 w 533400"/>
                <a:gd name="connsiteY64" fmla="*/ 417386 h 514350"/>
                <a:gd name="connsiteX65" fmla="*/ 157353 w 533400"/>
                <a:gd name="connsiteY65" fmla="*/ 478917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33400" h="514350">
                  <a:moveTo>
                    <a:pt x="338995" y="521017"/>
                  </a:moveTo>
                  <a:lnTo>
                    <a:pt x="297180" y="475298"/>
                  </a:lnTo>
                  <a:lnTo>
                    <a:pt x="252794" y="475298"/>
                  </a:lnTo>
                  <a:lnTo>
                    <a:pt x="208407" y="520541"/>
                  </a:lnTo>
                  <a:lnTo>
                    <a:pt x="134207" y="495586"/>
                  </a:lnTo>
                  <a:lnTo>
                    <a:pt x="134207" y="427577"/>
                  </a:lnTo>
                  <a:lnTo>
                    <a:pt x="98965" y="395573"/>
                  </a:lnTo>
                  <a:lnTo>
                    <a:pt x="42767" y="410337"/>
                  </a:lnTo>
                  <a:lnTo>
                    <a:pt x="0" y="332994"/>
                  </a:lnTo>
                  <a:lnTo>
                    <a:pt x="52102" y="286226"/>
                  </a:lnTo>
                  <a:lnTo>
                    <a:pt x="52102" y="236792"/>
                  </a:lnTo>
                  <a:lnTo>
                    <a:pt x="7811" y="183356"/>
                  </a:lnTo>
                  <a:lnTo>
                    <a:pt x="35052" y="110300"/>
                  </a:lnTo>
                  <a:lnTo>
                    <a:pt x="101441" y="110300"/>
                  </a:lnTo>
                  <a:lnTo>
                    <a:pt x="134017" y="76391"/>
                  </a:lnTo>
                  <a:lnTo>
                    <a:pt x="134017" y="27432"/>
                  </a:lnTo>
                  <a:lnTo>
                    <a:pt x="205740" y="95"/>
                  </a:lnTo>
                  <a:lnTo>
                    <a:pt x="246031" y="34195"/>
                  </a:lnTo>
                  <a:lnTo>
                    <a:pt x="299657" y="34195"/>
                  </a:lnTo>
                  <a:lnTo>
                    <a:pt x="344805" y="0"/>
                  </a:lnTo>
                  <a:lnTo>
                    <a:pt x="409480" y="29528"/>
                  </a:lnTo>
                  <a:lnTo>
                    <a:pt x="409480" y="78296"/>
                  </a:lnTo>
                  <a:lnTo>
                    <a:pt x="442913" y="116681"/>
                  </a:lnTo>
                  <a:lnTo>
                    <a:pt x="511112" y="116681"/>
                  </a:lnTo>
                  <a:lnTo>
                    <a:pt x="534543" y="197739"/>
                  </a:lnTo>
                  <a:lnTo>
                    <a:pt x="493490" y="240316"/>
                  </a:lnTo>
                  <a:lnTo>
                    <a:pt x="494729" y="290894"/>
                  </a:lnTo>
                  <a:lnTo>
                    <a:pt x="534829" y="327946"/>
                  </a:lnTo>
                  <a:lnTo>
                    <a:pt x="510350" y="403193"/>
                  </a:lnTo>
                  <a:lnTo>
                    <a:pt x="453485" y="395288"/>
                  </a:lnTo>
                  <a:lnTo>
                    <a:pt x="409861" y="438912"/>
                  </a:lnTo>
                  <a:lnTo>
                    <a:pt x="414147" y="489871"/>
                  </a:lnTo>
                  <a:lnTo>
                    <a:pt x="338900" y="521303"/>
                  </a:lnTo>
                  <a:close/>
                  <a:moveTo>
                    <a:pt x="157544" y="478822"/>
                  </a:moveTo>
                  <a:lnTo>
                    <a:pt x="202025" y="493776"/>
                  </a:lnTo>
                  <a:lnTo>
                    <a:pt x="242983" y="451961"/>
                  </a:lnTo>
                  <a:lnTo>
                    <a:pt x="307467" y="451961"/>
                  </a:lnTo>
                  <a:lnTo>
                    <a:pt x="345091" y="493205"/>
                  </a:lnTo>
                  <a:lnTo>
                    <a:pt x="389668" y="474631"/>
                  </a:lnTo>
                  <a:lnTo>
                    <a:pt x="385953" y="429768"/>
                  </a:lnTo>
                  <a:lnTo>
                    <a:pt x="445389" y="370332"/>
                  </a:lnTo>
                  <a:lnTo>
                    <a:pt x="494443" y="377190"/>
                  </a:lnTo>
                  <a:lnTo>
                    <a:pt x="508254" y="334709"/>
                  </a:lnTo>
                  <a:lnTo>
                    <a:pt x="471869" y="301085"/>
                  </a:lnTo>
                  <a:lnTo>
                    <a:pt x="470154" y="230981"/>
                  </a:lnTo>
                  <a:lnTo>
                    <a:pt x="508635" y="191071"/>
                  </a:lnTo>
                  <a:lnTo>
                    <a:pt x="493776" y="139732"/>
                  </a:lnTo>
                  <a:lnTo>
                    <a:pt x="432435" y="139732"/>
                  </a:lnTo>
                  <a:lnTo>
                    <a:pt x="386334" y="86868"/>
                  </a:lnTo>
                  <a:lnTo>
                    <a:pt x="386334" y="44387"/>
                  </a:lnTo>
                  <a:lnTo>
                    <a:pt x="347948" y="26861"/>
                  </a:lnTo>
                  <a:lnTo>
                    <a:pt x="307658" y="57436"/>
                  </a:lnTo>
                  <a:lnTo>
                    <a:pt x="237649" y="57436"/>
                  </a:lnTo>
                  <a:lnTo>
                    <a:pt x="201359" y="26765"/>
                  </a:lnTo>
                  <a:lnTo>
                    <a:pt x="157448" y="43529"/>
                  </a:lnTo>
                  <a:lnTo>
                    <a:pt x="157448" y="85820"/>
                  </a:lnTo>
                  <a:lnTo>
                    <a:pt x="111442" y="133636"/>
                  </a:lnTo>
                  <a:lnTo>
                    <a:pt x="51245" y="133636"/>
                  </a:lnTo>
                  <a:lnTo>
                    <a:pt x="34385" y="178879"/>
                  </a:lnTo>
                  <a:lnTo>
                    <a:pt x="75438" y="228409"/>
                  </a:lnTo>
                  <a:lnTo>
                    <a:pt x="75438" y="296704"/>
                  </a:lnTo>
                  <a:lnTo>
                    <a:pt x="29337" y="338042"/>
                  </a:lnTo>
                  <a:lnTo>
                    <a:pt x="54292" y="383286"/>
                  </a:lnTo>
                  <a:lnTo>
                    <a:pt x="105156" y="369951"/>
                  </a:lnTo>
                  <a:lnTo>
                    <a:pt x="157353" y="417386"/>
                  </a:lnTo>
                  <a:lnTo>
                    <a:pt x="157353" y="47891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2"/>
        <p:cNvGrpSpPr/>
        <p:nvPr/>
      </p:nvGrpSpPr>
      <p:grpSpPr>
        <a:xfrm>
          <a:off x="0" y="0"/>
          <a:ext cx="0" cy="0"/>
          <a:chOff x="0" y="0"/>
          <a:chExt cx="0" cy="0"/>
        </a:xfrm>
      </p:grpSpPr>
      <p:sp>
        <p:nvSpPr>
          <p:cNvPr id="7" name="Text Placeholder 6">
            <a:extLst>
              <a:ext uri="{FF2B5EF4-FFF2-40B4-BE49-F238E27FC236}">
                <a16:creationId xmlns:a16="http://schemas.microsoft.com/office/drawing/2014/main" id="{B5123DF1-95D6-4B3A-BB74-D879A15B0C11}"/>
              </a:ext>
            </a:extLst>
          </p:cNvPr>
          <p:cNvSpPr>
            <a:spLocks noGrp="1"/>
          </p:cNvSpPr>
          <p:nvPr>
            <p:ph type="body" sz="quarter" idx="13"/>
          </p:nvPr>
        </p:nvSpPr>
        <p:spPr>
          <a:xfrm>
            <a:off x="457200" y="3348228"/>
            <a:ext cx="5511800" cy="2595372"/>
          </a:xfrm>
        </p:spPr>
        <p:txBody>
          <a:bodyPr/>
          <a:lstStyle/>
          <a:p>
            <a:r>
              <a:rPr lang="en-US" dirty="0">
                <a:sym typeface="Montserrat SemiBold"/>
              </a:rPr>
              <a:t>Lorem ipsum</a:t>
            </a:r>
            <a:br>
              <a:rPr lang="en-US" dirty="0">
                <a:sym typeface="Montserrat SemiBold"/>
              </a:rPr>
            </a:br>
            <a:r>
              <a:rPr lang="en-US" dirty="0">
                <a:sym typeface="Montserrat SemiBold"/>
              </a:rPr>
              <a:t>dolor sit </a:t>
            </a:r>
            <a:r>
              <a:rPr lang="en-US" dirty="0" err="1">
                <a:sym typeface="Montserrat SemiBold"/>
              </a:rPr>
              <a:t>amet</a:t>
            </a:r>
            <a:endParaRPr lang="en-US" dirty="0">
              <a:sym typeface="Montserrat SemiBold"/>
            </a:endParaRPr>
          </a:p>
          <a:p>
            <a:r>
              <a:rPr lang="en-US" dirty="0" err="1"/>
              <a:t>Consectetur</a:t>
            </a:r>
            <a:r>
              <a:rPr lang="en-US" dirty="0"/>
              <a:t> </a:t>
            </a:r>
            <a:r>
              <a:rPr lang="en-US" dirty="0" err="1"/>
              <a:t>adipis</a:t>
            </a:r>
            <a:r>
              <a:rPr lang="en-US" dirty="0"/>
              <a:t> </a:t>
            </a:r>
            <a:r>
              <a:rPr lang="en-US" dirty="0" err="1"/>
              <a:t>cing</a:t>
            </a:r>
            <a:r>
              <a:rPr lang="en-US" dirty="0"/>
              <a:t> </a:t>
            </a:r>
            <a:r>
              <a:rPr lang="en-US" dirty="0" err="1"/>
              <a:t>elit</a:t>
            </a:r>
            <a:r>
              <a:rPr lang="en-US" dirty="0"/>
              <a:t>, sed do </a:t>
            </a:r>
            <a:r>
              <a:rPr lang="en-US" dirty="0" err="1"/>
              <a:t>eius</a:t>
            </a:r>
            <a:r>
              <a:rPr lang="en-US" dirty="0"/>
              <a:t> mod </a:t>
            </a:r>
            <a:r>
              <a:rPr lang="en-US" dirty="0" err="1"/>
              <a:t>tem</a:t>
            </a:r>
            <a:r>
              <a:rPr lang="en-US" dirty="0"/>
              <a:t> </a:t>
            </a:r>
            <a:r>
              <a:rPr lang="en-US" dirty="0" err="1"/>
              <a:t>porinc</a:t>
            </a:r>
            <a:r>
              <a:rPr lang="en-US" dirty="0"/>
              <a:t> </a:t>
            </a:r>
            <a:r>
              <a:rPr lang="en-US" dirty="0" err="1"/>
              <a:t>porincidi</a:t>
            </a:r>
            <a:r>
              <a:rPr lang="en-US" dirty="0"/>
              <a:t> </a:t>
            </a:r>
            <a:r>
              <a:rPr lang="en-US" dirty="0" err="1"/>
              <a:t>dunt</a:t>
            </a:r>
            <a:r>
              <a:rPr lang="en-US" dirty="0"/>
              <a:t> </a:t>
            </a:r>
            <a:r>
              <a:rPr lang="en-US" dirty="0" err="1"/>
              <a:t>ut</a:t>
            </a:r>
            <a:r>
              <a:rPr lang="en-US" dirty="0"/>
              <a:t> </a:t>
            </a:r>
            <a:r>
              <a:rPr lang="en-US" dirty="0" err="1"/>
              <a:t>labore</a:t>
            </a:r>
            <a:r>
              <a:rPr lang="en-US" dirty="0"/>
              <a:t> et </a:t>
            </a:r>
            <a:r>
              <a:rPr lang="en-US" dirty="0" err="1"/>
              <a:t>dol</a:t>
            </a:r>
            <a:r>
              <a:rPr lang="en-US" dirty="0"/>
              <a:t> </a:t>
            </a:r>
            <a:r>
              <a:rPr lang="en-US" dirty="0" err="1"/>
              <a:t>porincporinc</a:t>
            </a:r>
            <a:r>
              <a:rPr lang="en-US" dirty="0"/>
              <a:t> ore magna </a:t>
            </a:r>
            <a:r>
              <a:rPr lang="en-US" dirty="0" err="1"/>
              <a:t>aliqua</a:t>
            </a:r>
            <a:r>
              <a:rPr lang="en-US" dirty="0"/>
              <a:t>. </a:t>
            </a:r>
          </a:p>
          <a:p>
            <a:r>
              <a:rPr lang="en-US" dirty="0">
                <a:sym typeface="Montserrat SemiBold"/>
              </a:rPr>
              <a:t>Lorem ipsum</a:t>
            </a:r>
            <a:br>
              <a:rPr lang="en-US" dirty="0">
                <a:sym typeface="Montserrat SemiBold"/>
              </a:rPr>
            </a:br>
            <a:r>
              <a:rPr lang="en-US" dirty="0">
                <a:sym typeface="Montserrat SemiBold"/>
              </a:rPr>
              <a:t>dolor sit </a:t>
            </a:r>
            <a:r>
              <a:rPr lang="en-US" dirty="0" err="1">
                <a:sym typeface="Montserrat SemiBold"/>
              </a:rPr>
              <a:t>amet</a:t>
            </a:r>
            <a:endParaRPr lang="en-US" dirty="0">
              <a:sym typeface="Montserrat SemiBold"/>
            </a:endParaRPr>
          </a:p>
          <a:p>
            <a:r>
              <a:rPr lang="en-US" dirty="0" err="1"/>
              <a:t>Consectetur</a:t>
            </a:r>
            <a:r>
              <a:rPr lang="en-US" dirty="0"/>
              <a:t> </a:t>
            </a:r>
            <a:r>
              <a:rPr lang="en-US" dirty="0" err="1"/>
              <a:t>adipis</a:t>
            </a:r>
            <a:r>
              <a:rPr lang="en-US" dirty="0"/>
              <a:t> </a:t>
            </a:r>
            <a:r>
              <a:rPr lang="en-US" dirty="0" err="1"/>
              <a:t>cing</a:t>
            </a:r>
            <a:r>
              <a:rPr lang="en-US" dirty="0"/>
              <a:t> </a:t>
            </a:r>
            <a:r>
              <a:rPr lang="en-US" dirty="0" err="1"/>
              <a:t>elit</a:t>
            </a:r>
            <a:r>
              <a:rPr lang="en-US" dirty="0"/>
              <a:t>, sed do </a:t>
            </a:r>
            <a:r>
              <a:rPr lang="en-US" dirty="0" err="1"/>
              <a:t>eius</a:t>
            </a:r>
            <a:r>
              <a:rPr lang="en-US" dirty="0"/>
              <a:t> mod </a:t>
            </a:r>
            <a:r>
              <a:rPr lang="en-US" dirty="0" err="1"/>
              <a:t>tem</a:t>
            </a:r>
            <a:r>
              <a:rPr lang="en-US" dirty="0"/>
              <a:t> </a:t>
            </a:r>
            <a:r>
              <a:rPr lang="en-US" dirty="0" err="1"/>
              <a:t>porinc</a:t>
            </a:r>
            <a:r>
              <a:rPr lang="en-US" dirty="0"/>
              <a:t> </a:t>
            </a:r>
            <a:r>
              <a:rPr lang="en-US" dirty="0" err="1"/>
              <a:t>porincidi</a:t>
            </a:r>
            <a:r>
              <a:rPr lang="en-US" dirty="0"/>
              <a:t> </a:t>
            </a:r>
            <a:r>
              <a:rPr lang="en-US" dirty="0" err="1"/>
              <a:t>dunt</a:t>
            </a:r>
            <a:r>
              <a:rPr lang="en-US" dirty="0"/>
              <a:t> </a:t>
            </a:r>
            <a:r>
              <a:rPr lang="en-US" dirty="0" err="1"/>
              <a:t>ut</a:t>
            </a:r>
            <a:r>
              <a:rPr lang="en-US" dirty="0"/>
              <a:t> </a:t>
            </a:r>
            <a:r>
              <a:rPr lang="en-US" dirty="0" err="1"/>
              <a:t>labore</a:t>
            </a:r>
            <a:r>
              <a:rPr lang="en-US" dirty="0"/>
              <a:t> et </a:t>
            </a:r>
            <a:r>
              <a:rPr lang="en-US" dirty="0" err="1"/>
              <a:t>dol</a:t>
            </a:r>
            <a:r>
              <a:rPr lang="en-US" dirty="0"/>
              <a:t> </a:t>
            </a:r>
            <a:r>
              <a:rPr lang="en-US" dirty="0" err="1"/>
              <a:t>porincporinc</a:t>
            </a:r>
            <a:r>
              <a:rPr lang="en-US" dirty="0"/>
              <a:t> ore magna </a:t>
            </a:r>
            <a:r>
              <a:rPr lang="en-US" dirty="0" err="1"/>
              <a:t>aliqua</a:t>
            </a:r>
            <a:r>
              <a:rPr lang="en-US" dirty="0"/>
              <a:t>. </a:t>
            </a:r>
          </a:p>
          <a:p>
            <a:endParaRPr lang="en-US" dirty="0"/>
          </a:p>
        </p:txBody>
      </p:sp>
      <p:sp>
        <p:nvSpPr>
          <p:cNvPr id="883" name="Google Shape;883;p92"/>
          <p:cNvSpPr txBox="1">
            <a:spLocks noGrp="1"/>
          </p:cNvSpPr>
          <p:nvPr>
            <p:ph type="title"/>
          </p:nvPr>
        </p:nvSpPr>
        <p:spPr/>
        <p:txBody>
          <a:bodyPr/>
          <a:lstStyle/>
          <a:p>
            <a:r>
              <a:rPr lang="en-US"/>
              <a:t>Example of 2-icons slide</a:t>
            </a:r>
          </a:p>
        </p:txBody>
      </p:sp>
      <p:sp>
        <p:nvSpPr>
          <p:cNvPr id="8" name="Text Placeholder 7">
            <a:extLst>
              <a:ext uri="{FF2B5EF4-FFF2-40B4-BE49-F238E27FC236}">
                <a16:creationId xmlns:a16="http://schemas.microsoft.com/office/drawing/2014/main" id="{0CF02B01-4CE2-4122-92AE-55579200593C}"/>
              </a:ext>
            </a:extLst>
          </p:cNvPr>
          <p:cNvSpPr>
            <a:spLocks noGrp="1"/>
          </p:cNvSpPr>
          <p:nvPr>
            <p:ph type="body" sz="quarter" idx="14"/>
          </p:nvPr>
        </p:nvSpPr>
        <p:spPr/>
        <p:txBody>
          <a:bodyPr/>
          <a:lstStyle/>
          <a:p>
            <a:r>
              <a:rPr lang="en-US" dirty="0">
                <a:sym typeface="Montserrat SemiBold"/>
              </a:rPr>
              <a:t>Lorem ipsum</a:t>
            </a:r>
            <a:br>
              <a:rPr lang="en-US" dirty="0">
                <a:sym typeface="Montserrat SemiBold"/>
              </a:rPr>
            </a:br>
            <a:r>
              <a:rPr lang="en-US" dirty="0">
                <a:sym typeface="Montserrat SemiBold"/>
              </a:rPr>
              <a:t>dolor sit </a:t>
            </a:r>
            <a:r>
              <a:rPr lang="en-US" dirty="0" err="1">
                <a:sym typeface="Montserrat SemiBold"/>
              </a:rPr>
              <a:t>amet</a:t>
            </a:r>
            <a:endParaRPr lang="en-US" dirty="0">
              <a:sym typeface="Montserrat SemiBold"/>
            </a:endParaRPr>
          </a:p>
          <a:p>
            <a:r>
              <a:rPr lang="en-US" dirty="0" err="1"/>
              <a:t>Consectetur</a:t>
            </a:r>
            <a:r>
              <a:rPr lang="en-US" dirty="0"/>
              <a:t> </a:t>
            </a:r>
            <a:r>
              <a:rPr lang="en-US" dirty="0" err="1"/>
              <a:t>adipis</a:t>
            </a:r>
            <a:r>
              <a:rPr lang="en-US" dirty="0"/>
              <a:t> </a:t>
            </a:r>
            <a:r>
              <a:rPr lang="en-US" dirty="0" err="1"/>
              <a:t>cing</a:t>
            </a:r>
            <a:r>
              <a:rPr lang="en-US" dirty="0"/>
              <a:t> </a:t>
            </a:r>
            <a:r>
              <a:rPr lang="en-US" dirty="0" err="1"/>
              <a:t>elit</a:t>
            </a:r>
            <a:r>
              <a:rPr lang="en-US" dirty="0"/>
              <a:t>, sed do </a:t>
            </a:r>
            <a:r>
              <a:rPr lang="en-US" dirty="0" err="1"/>
              <a:t>eius</a:t>
            </a:r>
            <a:r>
              <a:rPr lang="en-US" dirty="0"/>
              <a:t> mod </a:t>
            </a:r>
            <a:r>
              <a:rPr lang="en-US" dirty="0" err="1"/>
              <a:t>tem</a:t>
            </a:r>
            <a:r>
              <a:rPr lang="en-US" dirty="0"/>
              <a:t> </a:t>
            </a:r>
            <a:r>
              <a:rPr lang="en-US" dirty="0" err="1"/>
              <a:t>porinc</a:t>
            </a:r>
            <a:r>
              <a:rPr lang="en-US" dirty="0"/>
              <a:t> </a:t>
            </a:r>
            <a:r>
              <a:rPr lang="en-US" dirty="0" err="1"/>
              <a:t>porincidi</a:t>
            </a:r>
            <a:r>
              <a:rPr lang="en-US" dirty="0"/>
              <a:t> </a:t>
            </a:r>
            <a:r>
              <a:rPr lang="en-US" dirty="0" err="1"/>
              <a:t>dunt</a:t>
            </a:r>
            <a:r>
              <a:rPr lang="en-US" dirty="0"/>
              <a:t> </a:t>
            </a:r>
            <a:r>
              <a:rPr lang="en-US" dirty="0" err="1"/>
              <a:t>ut</a:t>
            </a:r>
            <a:r>
              <a:rPr lang="en-US" dirty="0"/>
              <a:t> </a:t>
            </a:r>
            <a:r>
              <a:rPr lang="en-US" dirty="0" err="1"/>
              <a:t>labore</a:t>
            </a:r>
            <a:r>
              <a:rPr lang="en-US" dirty="0"/>
              <a:t> et </a:t>
            </a:r>
            <a:r>
              <a:rPr lang="en-US" dirty="0" err="1"/>
              <a:t>dol</a:t>
            </a:r>
            <a:r>
              <a:rPr lang="en-US" dirty="0"/>
              <a:t> </a:t>
            </a:r>
            <a:r>
              <a:rPr lang="en-US" dirty="0" err="1"/>
              <a:t>porincporinc</a:t>
            </a:r>
            <a:r>
              <a:rPr lang="en-US" dirty="0"/>
              <a:t> ore magna </a:t>
            </a:r>
            <a:r>
              <a:rPr lang="en-US" dirty="0" err="1"/>
              <a:t>aliqua</a:t>
            </a:r>
            <a:r>
              <a:rPr lang="en-US" dirty="0"/>
              <a:t>. </a:t>
            </a:r>
          </a:p>
          <a:p>
            <a:r>
              <a:rPr lang="en-US" dirty="0">
                <a:sym typeface="Montserrat SemiBold"/>
              </a:rPr>
              <a:t>Lorem ipsum</a:t>
            </a:r>
            <a:br>
              <a:rPr lang="en-US" dirty="0">
                <a:sym typeface="Montserrat SemiBold"/>
              </a:rPr>
            </a:br>
            <a:r>
              <a:rPr lang="en-US" dirty="0">
                <a:sym typeface="Montserrat SemiBold"/>
              </a:rPr>
              <a:t>dolor sit </a:t>
            </a:r>
            <a:r>
              <a:rPr lang="en-US" dirty="0" err="1">
                <a:sym typeface="Montserrat SemiBold"/>
              </a:rPr>
              <a:t>amet</a:t>
            </a:r>
            <a:endParaRPr lang="en-US" dirty="0">
              <a:sym typeface="Montserrat SemiBold"/>
            </a:endParaRPr>
          </a:p>
          <a:p>
            <a:r>
              <a:rPr lang="en-US" dirty="0" err="1"/>
              <a:t>Consectetur</a:t>
            </a:r>
            <a:r>
              <a:rPr lang="en-US" dirty="0"/>
              <a:t> </a:t>
            </a:r>
            <a:r>
              <a:rPr lang="en-US" dirty="0" err="1"/>
              <a:t>adipis</a:t>
            </a:r>
            <a:r>
              <a:rPr lang="en-US" dirty="0"/>
              <a:t> </a:t>
            </a:r>
            <a:r>
              <a:rPr lang="en-US" dirty="0" err="1"/>
              <a:t>cing</a:t>
            </a:r>
            <a:r>
              <a:rPr lang="en-US" dirty="0"/>
              <a:t> </a:t>
            </a:r>
            <a:r>
              <a:rPr lang="en-US" dirty="0" err="1"/>
              <a:t>elit</a:t>
            </a:r>
            <a:r>
              <a:rPr lang="en-US" dirty="0"/>
              <a:t>, sed do </a:t>
            </a:r>
            <a:r>
              <a:rPr lang="en-US" dirty="0" err="1"/>
              <a:t>eius</a:t>
            </a:r>
            <a:r>
              <a:rPr lang="en-US" dirty="0"/>
              <a:t> mod </a:t>
            </a:r>
            <a:r>
              <a:rPr lang="en-US" dirty="0" err="1"/>
              <a:t>tem</a:t>
            </a:r>
            <a:r>
              <a:rPr lang="en-US" dirty="0"/>
              <a:t> </a:t>
            </a:r>
            <a:r>
              <a:rPr lang="en-US" dirty="0" err="1"/>
              <a:t>porinc</a:t>
            </a:r>
            <a:r>
              <a:rPr lang="en-US" dirty="0"/>
              <a:t> </a:t>
            </a:r>
            <a:r>
              <a:rPr lang="en-US" dirty="0" err="1"/>
              <a:t>porincidi</a:t>
            </a:r>
            <a:r>
              <a:rPr lang="en-US" dirty="0"/>
              <a:t> </a:t>
            </a:r>
            <a:r>
              <a:rPr lang="en-US" dirty="0" err="1"/>
              <a:t>dunt</a:t>
            </a:r>
            <a:r>
              <a:rPr lang="en-US" dirty="0"/>
              <a:t> </a:t>
            </a:r>
            <a:r>
              <a:rPr lang="en-US" dirty="0" err="1"/>
              <a:t>ut</a:t>
            </a:r>
            <a:r>
              <a:rPr lang="en-US" dirty="0"/>
              <a:t> </a:t>
            </a:r>
            <a:r>
              <a:rPr lang="en-US" dirty="0" err="1"/>
              <a:t>labore</a:t>
            </a:r>
            <a:r>
              <a:rPr lang="en-US" dirty="0"/>
              <a:t> et </a:t>
            </a:r>
            <a:r>
              <a:rPr lang="en-US" dirty="0" err="1"/>
              <a:t>dol</a:t>
            </a:r>
            <a:r>
              <a:rPr lang="en-US" dirty="0"/>
              <a:t> </a:t>
            </a:r>
            <a:r>
              <a:rPr lang="en-US" dirty="0" err="1"/>
              <a:t>porincporinc</a:t>
            </a:r>
            <a:r>
              <a:rPr lang="en-US" dirty="0"/>
              <a:t> ore magna </a:t>
            </a:r>
            <a:r>
              <a:rPr lang="en-US" dirty="0" err="1"/>
              <a:t>aliqua</a:t>
            </a:r>
            <a:r>
              <a:rPr lang="en-US" dirty="0"/>
              <a:t>. </a:t>
            </a:r>
          </a:p>
          <a:p>
            <a:endParaRPr lang="en-US" dirty="0"/>
          </a:p>
        </p:txBody>
      </p:sp>
      <p:grpSp>
        <p:nvGrpSpPr>
          <p:cNvPr id="9" name="Group 8">
            <a:extLst>
              <a:ext uri="{FF2B5EF4-FFF2-40B4-BE49-F238E27FC236}">
                <a16:creationId xmlns:a16="http://schemas.microsoft.com/office/drawing/2014/main" id="{0FE5E181-32F7-41B8-8055-DC1F8A66D3F9}"/>
              </a:ext>
            </a:extLst>
          </p:cNvPr>
          <p:cNvGrpSpPr/>
          <p:nvPr/>
        </p:nvGrpSpPr>
        <p:grpSpPr>
          <a:xfrm>
            <a:off x="6215380" y="1630172"/>
            <a:ext cx="1404366" cy="1404364"/>
            <a:chOff x="6775596" y="1752600"/>
            <a:chExt cx="1404366" cy="1404364"/>
          </a:xfrm>
        </p:grpSpPr>
        <p:grpSp>
          <p:nvGrpSpPr>
            <p:cNvPr id="34" name="Group 33">
              <a:extLst>
                <a:ext uri="{FF2B5EF4-FFF2-40B4-BE49-F238E27FC236}">
                  <a16:creationId xmlns:a16="http://schemas.microsoft.com/office/drawing/2014/main" id="{B8DE31FF-1072-48F3-BC4B-E5506DC10BB5}"/>
                </a:ext>
              </a:extLst>
            </p:cNvPr>
            <p:cNvGrpSpPr/>
            <p:nvPr/>
          </p:nvGrpSpPr>
          <p:grpSpPr>
            <a:xfrm>
              <a:off x="6775596" y="1752600"/>
              <a:ext cx="1404366" cy="1404364"/>
              <a:chOff x="1036046" y="1752600"/>
              <a:chExt cx="1404366" cy="1404364"/>
            </a:xfrm>
          </p:grpSpPr>
          <p:sp>
            <p:nvSpPr>
              <p:cNvPr id="35" name="Oval 34">
                <a:extLst>
                  <a:ext uri="{FF2B5EF4-FFF2-40B4-BE49-F238E27FC236}">
                    <a16:creationId xmlns:a16="http://schemas.microsoft.com/office/drawing/2014/main" id="{B8C3A04F-F1A1-4AE7-8BD8-189D0E5F151E}"/>
                  </a:ext>
                </a:extLst>
              </p:cNvPr>
              <p:cNvSpPr/>
              <p:nvPr/>
            </p:nvSpPr>
            <p:spPr>
              <a:xfrm>
                <a:off x="1036046" y="1752600"/>
                <a:ext cx="1404366" cy="1404364"/>
              </a:xfrm>
              <a:prstGeom prst="ellips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00BE359-577E-44F0-B795-B30A5FD8D950}"/>
                  </a:ext>
                </a:extLst>
              </p:cNvPr>
              <p:cNvSpPr/>
              <p:nvPr/>
            </p:nvSpPr>
            <p:spPr>
              <a:xfrm>
                <a:off x="1171806" y="1888360"/>
                <a:ext cx="1132846" cy="11328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id="{39E7A104-67AF-403B-89D2-CAFC49B1933E}"/>
                </a:ext>
              </a:extLst>
            </p:cNvPr>
            <p:cNvSpPr/>
            <p:nvPr/>
          </p:nvSpPr>
          <p:spPr>
            <a:xfrm>
              <a:off x="7243290" y="2208830"/>
              <a:ext cx="504825" cy="428625"/>
            </a:xfrm>
            <a:custGeom>
              <a:avLst/>
              <a:gdLst>
                <a:gd name="connsiteX0" fmla="*/ 473678 w 504825"/>
                <a:gd name="connsiteY0" fmla="*/ 182690 h 428625"/>
                <a:gd name="connsiteX1" fmla="*/ 256413 w 504825"/>
                <a:gd name="connsiteY1" fmla="*/ 0 h 428625"/>
                <a:gd name="connsiteX2" fmla="*/ 39148 w 504825"/>
                <a:gd name="connsiteY2" fmla="*/ 182690 h 428625"/>
                <a:gd name="connsiteX3" fmla="*/ 0 w 504825"/>
                <a:gd name="connsiteY3" fmla="*/ 182690 h 428625"/>
                <a:gd name="connsiteX4" fmla="*/ 0 w 504825"/>
                <a:gd name="connsiteY4" fmla="*/ 353282 h 428625"/>
                <a:gd name="connsiteX5" fmla="*/ 114681 w 504825"/>
                <a:gd name="connsiteY5" fmla="*/ 353282 h 428625"/>
                <a:gd name="connsiteX6" fmla="*/ 114681 w 504825"/>
                <a:gd name="connsiteY6" fmla="*/ 182690 h 428625"/>
                <a:gd name="connsiteX7" fmla="*/ 97727 w 504825"/>
                <a:gd name="connsiteY7" fmla="*/ 182690 h 428625"/>
                <a:gd name="connsiteX8" fmla="*/ 256413 w 504825"/>
                <a:gd name="connsiteY8" fmla="*/ 55912 h 428625"/>
                <a:gd name="connsiteX9" fmla="*/ 415100 w 504825"/>
                <a:gd name="connsiteY9" fmla="*/ 182690 h 428625"/>
                <a:gd name="connsiteX10" fmla="*/ 396050 w 504825"/>
                <a:gd name="connsiteY10" fmla="*/ 182690 h 428625"/>
                <a:gd name="connsiteX11" fmla="*/ 396050 w 504825"/>
                <a:gd name="connsiteY11" fmla="*/ 353282 h 428625"/>
                <a:gd name="connsiteX12" fmla="*/ 420719 w 504825"/>
                <a:gd name="connsiteY12" fmla="*/ 353282 h 428625"/>
                <a:gd name="connsiteX13" fmla="*/ 420719 w 504825"/>
                <a:gd name="connsiteY13" fmla="*/ 372142 h 428625"/>
                <a:gd name="connsiteX14" fmla="*/ 356902 w 504825"/>
                <a:gd name="connsiteY14" fmla="*/ 372142 h 428625"/>
                <a:gd name="connsiteX15" fmla="*/ 356902 w 504825"/>
                <a:gd name="connsiteY15" fmla="*/ 346805 h 428625"/>
                <a:gd name="connsiteX16" fmla="*/ 238601 w 504825"/>
                <a:gd name="connsiteY16" fmla="*/ 346805 h 428625"/>
                <a:gd name="connsiteX17" fmla="*/ 238601 w 504825"/>
                <a:gd name="connsiteY17" fmla="*/ 436436 h 428625"/>
                <a:gd name="connsiteX18" fmla="*/ 356902 w 504825"/>
                <a:gd name="connsiteY18" fmla="*/ 436436 h 428625"/>
                <a:gd name="connsiteX19" fmla="*/ 356902 w 504825"/>
                <a:gd name="connsiteY19" fmla="*/ 420719 h 428625"/>
                <a:gd name="connsiteX20" fmla="*/ 472154 w 504825"/>
                <a:gd name="connsiteY20" fmla="*/ 420719 h 428625"/>
                <a:gd name="connsiteX21" fmla="*/ 472154 w 504825"/>
                <a:gd name="connsiteY21" fmla="*/ 353187 h 428625"/>
                <a:gd name="connsiteX22" fmla="*/ 510635 w 504825"/>
                <a:gd name="connsiteY22" fmla="*/ 353187 h 428625"/>
                <a:gd name="connsiteX23" fmla="*/ 510635 w 504825"/>
                <a:gd name="connsiteY23" fmla="*/ 182594 h 428625"/>
                <a:gd name="connsiteX24" fmla="*/ 473583 w 504825"/>
                <a:gd name="connsiteY24" fmla="*/ 18259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825" h="428625">
                  <a:moveTo>
                    <a:pt x="473678" y="182690"/>
                  </a:moveTo>
                  <a:cubicBezTo>
                    <a:pt x="444818" y="74486"/>
                    <a:pt x="357188" y="0"/>
                    <a:pt x="256413" y="0"/>
                  </a:cubicBezTo>
                  <a:cubicBezTo>
                    <a:pt x="155639" y="0"/>
                    <a:pt x="68009" y="74486"/>
                    <a:pt x="39148" y="182690"/>
                  </a:cubicBezTo>
                  <a:lnTo>
                    <a:pt x="0" y="182690"/>
                  </a:lnTo>
                  <a:lnTo>
                    <a:pt x="0" y="353282"/>
                  </a:lnTo>
                  <a:lnTo>
                    <a:pt x="114681" y="353282"/>
                  </a:lnTo>
                  <a:lnTo>
                    <a:pt x="114681" y="182690"/>
                  </a:lnTo>
                  <a:lnTo>
                    <a:pt x="97727" y="182690"/>
                  </a:lnTo>
                  <a:cubicBezTo>
                    <a:pt x="123444" y="107061"/>
                    <a:pt x="186309" y="55912"/>
                    <a:pt x="256413" y="55912"/>
                  </a:cubicBezTo>
                  <a:cubicBezTo>
                    <a:pt x="326517" y="55912"/>
                    <a:pt x="389382" y="107061"/>
                    <a:pt x="415100" y="182690"/>
                  </a:cubicBezTo>
                  <a:lnTo>
                    <a:pt x="396050" y="182690"/>
                  </a:lnTo>
                  <a:lnTo>
                    <a:pt x="396050" y="353282"/>
                  </a:lnTo>
                  <a:lnTo>
                    <a:pt x="420719" y="353282"/>
                  </a:lnTo>
                  <a:lnTo>
                    <a:pt x="420719" y="372142"/>
                  </a:lnTo>
                  <a:lnTo>
                    <a:pt x="356902" y="372142"/>
                  </a:lnTo>
                  <a:lnTo>
                    <a:pt x="356902" y="346805"/>
                  </a:lnTo>
                  <a:lnTo>
                    <a:pt x="238601" y="346805"/>
                  </a:lnTo>
                  <a:lnTo>
                    <a:pt x="238601" y="436436"/>
                  </a:lnTo>
                  <a:lnTo>
                    <a:pt x="356902" y="436436"/>
                  </a:lnTo>
                  <a:lnTo>
                    <a:pt x="356902" y="420719"/>
                  </a:lnTo>
                  <a:lnTo>
                    <a:pt x="472154" y="420719"/>
                  </a:lnTo>
                  <a:lnTo>
                    <a:pt x="472154" y="353187"/>
                  </a:lnTo>
                  <a:lnTo>
                    <a:pt x="510635" y="353187"/>
                  </a:lnTo>
                  <a:lnTo>
                    <a:pt x="510635" y="182594"/>
                  </a:lnTo>
                  <a:lnTo>
                    <a:pt x="473583" y="18259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50" name="Group 49">
            <a:extLst>
              <a:ext uri="{FF2B5EF4-FFF2-40B4-BE49-F238E27FC236}">
                <a16:creationId xmlns:a16="http://schemas.microsoft.com/office/drawing/2014/main" id="{FAADD454-AE4E-4BE9-907A-F867FAEABC2E}"/>
              </a:ext>
            </a:extLst>
          </p:cNvPr>
          <p:cNvGrpSpPr/>
          <p:nvPr/>
        </p:nvGrpSpPr>
        <p:grpSpPr>
          <a:xfrm>
            <a:off x="457200" y="1630172"/>
            <a:ext cx="1404366" cy="1404364"/>
            <a:chOff x="1036046" y="1752600"/>
            <a:chExt cx="1404366" cy="1404364"/>
          </a:xfrm>
        </p:grpSpPr>
        <p:grpSp>
          <p:nvGrpSpPr>
            <p:cNvPr id="51" name="Group 50">
              <a:extLst>
                <a:ext uri="{FF2B5EF4-FFF2-40B4-BE49-F238E27FC236}">
                  <a16:creationId xmlns:a16="http://schemas.microsoft.com/office/drawing/2014/main" id="{F742A72E-370D-475E-A5A6-3A37E3C914CE}"/>
                </a:ext>
              </a:extLst>
            </p:cNvPr>
            <p:cNvGrpSpPr/>
            <p:nvPr/>
          </p:nvGrpSpPr>
          <p:grpSpPr>
            <a:xfrm>
              <a:off x="1036046" y="1752600"/>
              <a:ext cx="1404366" cy="1404364"/>
              <a:chOff x="1036046" y="1752600"/>
              <a:chExt cx="1404366" cy="1404364"/>
            </a:xfrm>
          </p:grpSpPr>
          <p:sp>
            <p:nvSpPr>
              <p:cNvPr id="53" name="Oval 52">
                <a:extLst>
                  <a:ext uri="{FF2B5EF4-FFF2-40B4-BE49-F238E27FC236}">
                    <a16:creationId xmlns:a16="http://schemas.microsoft.com/office/drawing/2014/main" id="{176C2298-2733-475A-8248-38E250984541}"/>
                  </a:ext>
                </a:extLst>
              </p:cNvPr>
              <p:cNvSpPr/>
              <p:nvPr/>
            </p:nvSpPr>
            <p:spPr>
              <a:xfrm>
                <a:off x="1036046" y="1752600"/>
                <a:ext cx="1404366" cy="1404364"/>
              </a:xfrm>
              <a:prstGeom prst="ellips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EBFD78D-456A-4387-AF8A-0BAB3D5F8C6F}"/>
                  </a:ext>
                </a:extLst>
              </p:cNvPr>
              <p:cNvSpPr/>
              <p:nvPr/>
            </p:nvSpPr>
            <p:spPr>
              <a:xfrm>
                <a:off x="1171806" y="1888360"/>
                <a:ext cx="1132846" cy="11328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84A6BE6-56D9-4C2C-843C-B2A2018BCB78}"/>
                </a:ext>
              </a:extLst>
            </p:cNvPr>
            <p:cNvSpPr/>
            <p:nvPr/>
          </p:nvSpPr>
          <p:spPr>
            <a:xfrm>
              <a:off x="1562015" y="2162607"/>
              <a:ext cx="352425" cy="485775"/>
            </a:xfrm>
            <a:custGeom>
              <a:avLst/>
              <a:gdLst>
                <a:gd name="connsiteX0" fmla="*/ 275940 w 352425"/>
                <a:gd name="connsiteY0" fmla="*/ 221933 h 485775"/>
                <a:gd name="connsiteX1" fmla="*/ 234315 w 352425"/>
                <a:gd name="connsiteY1" fmla="*/ 221933 h 485775"/>
                <a:gd name="connsiteX2" fmla="*/ 176118 w 352425"/>
                <a:gd name="connsiteY2" fmla="*/ 244221 h 485775"/>
                <a:gd name="connsiteX3" fmla="*/ 88488 w 352425"/>
                <a:gd name="connsiteY3" fmla="*/ 156591 h 485775"/>
                <a:gd name="connsiteX4" fmla="*/ 176118 w 352425"/>
                <a:gd name="connsiteY4" fmla="*/ 68961 h 485775"/>
                <a:gd name="connsiteX5" fmla="*/ 263747 w 352425"/>
                <a:gd name="connsiteY5" fmla="*/ 156591 h 485775"/>
                <a:gd name="connsiteX6" fmla="*/ 254508 w 352425"/>
                <a:gd name="connsiteY6" fmla="*/ 195548 h 485775"/>
                <a:gd name="connsiteX7" fmla="*/ 276987 w 352425"/>
                <a:gd name="connsiteY7" fmla="*/ 195548 h 485775"/>
                <a:gd name="connsiteX8" fmla="*/ 282703 w 352425"/>
                <a:gd name="connsiteY8" fmla="*/ 175165 h 485775"/>
                <a:gd name="connsiteX9" fmla="*/ 282703 w 352425"/>
                <a:gd name="connsiteY9" fmla="*/ 203835 h 485775"/>
                <a:gd name="connsiteX10" fmla="*/ 226029 w 352425"/>
                <a:gd name="connsiteY10" fmla="*/ 203835 h 485775"/>
                <a:gd name="connsiteX11" fmla="*/ 226029 w 352425"/>
                <a:gd name="connsiteY11" fmla="*/ 189071 h 485775"/>
                <a:gd name="connsiteX12" fmla="*/ 176594 w 352425"/>
                <a:gd name="connsiteY12" fmla="*/ 189071 h 485775"/>
                <a:gd name="connsiteX13" fmla="*/ 176594 w 352425"/>
                <a:gd name="connsiteY13" fmla="*/ 221837 h 485775"/>
                <a:gd name="connsiteX14" fmla="*/ 226029 w 352425"/>
                <a:gd name="connsiteY14" fmla="*/ 221837 h 485775"/>
                <a:gd name="connsiteX15" fmla="*/ 226029 w 352425"/>
                <a:gd name="connsiteY15" fmla="*/ 212693 h 485775"/>
                <a:gd name="connsiteX16" fmla="*/ 293180 w 352425"/>
                <a:gd name="connsiteY16" fmla="*/ 212693 h 485775"/>
                <a:gd name="connsiteX17" fmla="*/ 293180 w 352425"/>
                <a:gd name="connsiteY17" fmla="*/ 173355 h 485775"/>
                <a:gd name="connsiteX18" fmla="*/ 315659 w 352425"/>
                <a:gd name="connsiteY18" fmla="*/ 173355 h 485775"/>
                <a:gd name="connsiteX19" fmla="*/ 315659 w 352425"/>
                <a:gd name="connsiteY19" fmla="*/ 93440 h 485775"/>
                <a:gd name="connsiteX20" fmla="*/ 299752 w 352425"/>
                <a:gd name="connsiteY20" fmla="*/ 93440 h 485775"/>
                <a:gd name="connsiteX21" fmla="*/ 177261 w 352425"/>
                <a:gd name="connsiteY21" fmla="*/ 0 h 485775"/>
                <a:gd name="connsiteX22" fmla="*/ 54769 w 352425"/>
                <a:gd name="connsiteY22" fmla="*/ 93440 h 485775"/>
                <a:gd name="connsiteX23" fmla="*/ 37719 w 352425"/>
                <a:gd name="connsiteY23" fmla="*/ 93440 h 485775"/>
                <a:gd name="connsiteX24" fmla="*/ 37719 w 352425"/>
                <a:gd name="connsiteY24" fmla="*/ 173355 h 485775"/>
                <a:gd name="connsiteX25" fmla="*/ 69438 w 352425"/>
                <a:gd name="connsiteY25" fmla="*/ 173355 h 485775"/>
                <a:gd name="connsiteX26" fmla="*/ 85249 w 352425"/>
                <a:gd name="connsiteY26" fmla="*/ 214884 h 485775"/>
                <a:gd name="connsiteX27" fmla="*/ 1429 w 352425"/>
                <a:gd name="connsiteY27" fmla="*/ 297561 h 485775"/>
                <a:gd name="connsiteX28" fmla="*/ 0 w 352425"/>
                <a:gd name="connsiteY28" fmla="*/ 426148 h 485775"/>
                <a:gd name="connsiteX29" fmla="*/ 62389 w 352425"/>
                <a:gd name="connsiteY29" fmla="*/ 488823 h 485775"/>
                <a:gd name="connsiteX30" fmla="*/ 177070 w 352425"/>
                <a:gd name="connsiteY30" fmla="*/ 490347 h 485775"/>
                <a:gd name="connsiteX31" fmla="*/ 285369 w 352425"/>
                <a:gd name="connsiteY31" fmla="*/ 490347 h 485775"/>
                <a:gd name="connsiteX32" fmla="*/ 352711 w 352425"/>
                <a:gd name="connsiteY32" fmla="*/ 426434 h 485775"/>
                <a:gd name="connsiteX33" fmla="*/ 352997 w 352425"/>
                <a:gd name="connsiteY33" fmla="*/ 299942 h 485775"/>
                <a:gd name="connsiteX34" fmla="*/ 276035 w 352425"/>
                <a:gd name="connsiteY34" fmla="*/ 221933 h 485775"/>
                <a:gd name="connsiteX35" fmla="*/ 84963 w 352425"/>
                <a:gd name="connsiteY35" fmla="*/ 98584 h 485775"/>
                <a:gd name="connsiteX36" fmla="*/ 84963 w 352425"/>
                <a:gd name="connsiteY36" fmla="*/ 93536 h 485775"/>
                <a:gd name="connsiteX37" fmla="*/ 78200 w 352425"/>
                <a:gd name="connsiteY37" fmla="*/ 93536 h 485775"/>
                <a:gd name="connsiteX38" fmla="*/ 177165 w 352425"/>
                <a:gd name="connsiteY38" fmla="*/ 22669 h 485775"/>
                <a:gd name="connsiteX39" fmla="*/ 276130 w 352425"/>
                <a:gd name="connsiteY39" fmla="*/ 93536 h 485775"/>
                <a:gd name="connsiteX40" fmla="*/ 268224 w 352425"/>
                <a:gd name="connsiteY40" fmla="*/ 93536 h 485775"/>
                <a:gd name="connsiteX41" fmla="*/ 268224 w 352425"/>
                <a:gd name="connsiteY41" fmla="*/ 100013 h 485775"/>
                <a:gd name="connsiteX42" fmla="*/ 176118 w 352425"/>
                <a:gd name="connsiteY42" fmla="*/ 48292 h 485775"/>
                <a:gd name="connsiteX43" fmla="*/ 84963 w 352425"/>
                <a:gd name="connsiteY43" fmla="*/ 98489 h 485775"/>
                <a:gd name="connsiteX44" fmla="*/ 176213 w 352425"/>
                <a:gd name="connsiteY44" fmla="*/ 386906 h 485775"/>
                <a:gd name="connsiteX45" fmla="*/ 123063 w 352425"/>
                <a:gd name="connsiteY45" fmla="*/ 250793 h 485775"/>
                <a:gd name="connsiteX46" fmla="*/ 176118 w 352425"/>
                <a:gd name="connsiteY46" fmla="*/ 264795 h 485775"/>
                <a:gd name="connsiteX47" fmla="*/ 229648 w 352425"/>
                <a:gd name="connsiteY47" fmla="*/ 250508 h 485775"/>
                <a:gd name="connsiteX48" fmla="*/ 176118 w 352425"/>
                <a:gd name="connsiteY48" fmla="*/ 38690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485775">
                  <a:moveTo>
                    <a:pt x="275940" y="221933"/>
                  </a:moveTo>
                  <a:lnTo>
                    <a:pt x="234315" y="221933"/>
                  </a:lnTo>
                  <a:cubicBezTo>
                    <a:pt x="218790" y="235744"/>
                    <a:pt x="198501" y="244221"/>
                    <a:pt x="176118" y="244221"/>
                  </a:cubicBezTo>
                  <a:cubicBezTo>
                    <a:pt x="127826" y="244221"/>
                    <a:pt x="88488" y="204883"/>
                    <a:pt x="88488" y="156591"/>
                  </a:cubicBezTo>
                  <a:cubicBezTo>
                    <a:pt x="88488" y="108299"/>
                    <a:pt x="127826" y="68961"/>
                    <a:pt x="176118" y="68961"/>
                  </a:cubicBezTo>
                  <a:cubicBezTo>
                    <a:pt x="224410" y="68961"/>
                    <a:pt x="263747" y="108299"/>
                    <a:pt x="263747" y="156591"/>
                  </a:cubicBezTo>
                  <a:cubicBezTo>
                    <a:pt x="263747" y="170593"/>
                    <a:pt x="260318" y="183833"/>
                    <a:pt x="254508" y="195548"/>
                  </a:cubicBezTo>
                  <a:lnTo>
                    <a:pt x="276987" y="195548"/>
                  </a:lnTo>
                  <a:cubicBezTo>
                    <a:pt x="279559" y="189071"/>
                    <a:pt x="281464" y="182213"/>
                    <a:pt x="282703" y="175165"/>
                  </a:cubicBezTo>
                  <a:lnTo>
                    <a:pt x="282703" y="203835"/>
                  </a:lnTo>
                  <a:lnTo>
                    <a:pt x="226029" y="203835"/>
                  </a:lnTo>
                  <a:lnTo>
                    <a:pt x="226029" y="189071"/>
                  </a:lnTo>
                  <a:lnTo>
                    <a:pt x="176594" y="189071"/>
                  </a:lnTo>
                  <a:lnTo>
                    <a:pt x="176594" y="221837"/>
                  </a:lnTo>
                  <a:lnTo>
                    <a:pt x="226029" y="221837"/>
                  </a:lnTo>
                  <a:lnTo>
                    <a:pt x="226029" y="212693"/>
                  </a:lnTo>
                  <a:lnTo>
                    <a:pt x="293180" y="212693"/>
                  </a:lnTo>
                  <a:lnTo>
                    <a:pt x="293180" y="173355"/>
                  </a:lnTo>
                  <a:lnTo>
                    <a:pt x="315659" y="173355"/>
                  </a:lnTo>
                  <a:lnTo>
                    <a:pt x="315659" y="93440"/>
                  </a:lnTo>
                  <a:lnTo>
                    <a:pt x="299752" y="93440"/>
                  </a:lnTo>
                  <a:cubicBezTo>
                    <a:pt x="284893" y="39719"/>
                    <a:pt x="235649" y="0"/>
                    <a:pt x="177261" y="0"/>
                  </a:cubicBezTo>
                  <a:cubicBezTo>
                    <a:pt x="118872" y="0"/>
                    <a:pt x="69628" y="39624"/>
                    <a:pt x="54769" y="93440"/>
                  </a:cubicBezTo>
                  <a:lnTo>
                    <a:pt x="37719" y="93440"/>
                  </a:lnTo>
                  <a:lnTo>
                    <a:pt x="37719" y="173355"/>
                  </a:lnTo>
                  <a:lnTo>
                    <a:pt x="69438" y="173355"/>
                  </a:lnTo>
                  <a:cubicBezTo>
                    <a:pt x="71819" y="188404"/>
                    <a:pt x="77344" y="202502"/>
                    <a:pt x="85249" y="214884"/>
                  </a:cubicBezTo>
                  <a:lnTo>
                    <a:pt x="1429" y="297561"/>
                  </a:lnTo>
                  <a:lnTo>
                    <a:pt x="0" y="426148"/>
                  </a:lnTo>
                  <a:lnTo>
                    <a:pt x="62389" y="488823"/>
                  </a:lnTo>
                  <a:lnTo>
                    <a:pt x="177070" y="490347"/>
                  </a:lnTo>
                  <a:lnTo>
                    <a:pt x="285369" y="490347"/>
                  </a:lnTo>
                  <a:lnTo>
                    <a:pt x="352711" y="426434"/>
                  </a:lnTo>
                  <a:lnTo>
                    <a:pt x="352997" y="299942"/>
                  </a:lnTo>
                  <a:lnTo>
                    <a:pt x="276035" y="221933"/>
                  </a:lnTo>
                  <a:close/>
                  <a:moveTo>
                    <a:pt x="84963" y="98584"/>
                  </a:moveTo>
                  <a:lnTo>
                    <a:pt x="84963" y="93536"/>
                  </a:lnTo>
                  <a:lnTo>
                    <a:pt x="78200" y="93536"/>
                  </a:lnTo>
                  <a:cubicBezTo>
                    <a:pt x="92297" y="52388"/>
                    <a:pt x="131255" y="22669"/>
                    <a:pt x="177165" y="22669"/>
                  </a:cubicBezTo>
                  <a:cubicBezTo>
                    <a:pt x="223076" y="22669"/>
                    <a:pt x="262033" y="52388"/>
                    <a:pt x="276130" y="93536"/>
                  </a:cubicBezTo>
                  <a:lnTo>
                    <a:pt x="268224" y="93536"/>
                  </a:lnTo>
                  <a:lnTo>
                    <a:pt x="268224" y="100013"/>
                  </a:lnTo>
                  <a:cubicBezTo>
                    <a:pt x="249174" y="69056"/>
                    <a:pt x="215075" y="48292"/>
                    <a:pt x="176118" y="48292"/>
                  </a:cubicBezTo>
                  <a:cubicBezTo>
                    <a:pt x="137160" y="48292"/>
                    <a:pt x="104109" y="68390"/>
                    <a:pt x="84963" y="98489"/>
                  </a:cubicBezTo>
                  <a:close/>
                  <a:moveTo>
                    <a:pt x="176213" y="386906"/>
                  </a:moveTo>
                  <a:lnTo>
                    <a:pt x="123063" y="250793"/>
                  </a:lnTo>
                  <a:cubicBezTo>
                    <a:pt x="138779" y="259652"/>
                    <a:pt x="156877" y="264795"/>
                    <a:pt x="176118" y="264795"/>
                  </a:cubicBezTo>
                  <a:cubicBezTo>
                    <a:pt x="195358" y="264795"/>
                    <a:pt x="213836" y="259556"/>
                    <a:pt x="229648" y="250508"/>
                  </a:cubicBezTo>
                  <a:lnTo>
                    <a:pt x="176118" y="38690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8"/>
        <p:cNvGrpSpPr/>
        <p:nvPr/>
      </p:nvGrpSpPr>
      <p:grpSpPr>
        <a:xfrm>
          <a:off x="0" y="0"/>
          <a:ext cx="0" cy="0"/>
          <a:chOff x="0" y="0"/>
          <a:chExt cx="0" cy="0"/>
        </a:xfrm>
      </p:grpSpPr>
      <p:sp>
        <p:nvSpPr>
          <p:cNvPr id="899" name="Google Shape;899;p93"/>
          <p:cNvSpPr txBox="1">
            <a:spLocks noGrp="1"/>
          </p:cNvSpPr>
          <p:nvPr>
            <p:ph type="title"/>
          </p:nvPr>
        </p:nvSpPr>
        <p:spPr/>
        <p:txBody>
          <a:bodyPr/>
          <a:lstStyle/>
          <a:p>
            <a:r>
              <a:rPr lang="en-US"/>
              <a:t>Example of 3-icons slide</a:t>
            </a:r>
          </a:p>
        </p:txBody>
      </p:sp>
      <p:sp>
        <p:nvSpPr>
          <p:cNvPr id="7" name="Text Placeholder 6">
            <a:extLst>
              <a:ext uri="{FF2B5EF4-FFF2-40B4-BE49-F238E27FC236}">
                <a16:creationId xmlns:a16="http://schemas.microsoft.com/office/drawing/2014/main" id="{1CF05498-9A99-4406-AF92-325D4EE7FA7F}"/>
              </a:ext>
            </a:extLst>
          </p:cNvPr>
          <p:cNvSpPr>
            <a:spLocks noGrp="1"/>
          </p:cNvSpPr>
          <p:nvPr>
            <p:ph type="body" sz="quarter" idx="3"/>
          </p:nvPr>
        </p:nvSpPr>
        <p:spPr/>
        <p:txBody>
          <a:bodyPr/>
          <a:lstStyle/>
          <a:p>
            <a:r>
              <a:rPr lang="en-US">
                <a:sym typeface="Montserrat SemiBold"/>
              </a:rPr>
              <a:t>Lorem ipsum</a:t>
            </a:r>
            <a:br>
              <a:rPr lang="en-US">
                <a:sym typeface="Montserrat SemiBold"/>
              </a:rPr>
            </a:br>
            <a:r>
              <a:rPr lang="en-US">
                <a:sym typeface="Montserrat SemiBold"/>
              </a:rPr>
              <a:t>dolor sit amet</a:t>
            </a:r>
          </a:p>
          <a:p>
            <a:r>
              <a:rPr lang="en-US"/>
              <a:t>Consectetur adipis cing elit, sed do eius mod tem porinc porincidi dunt ut labore et dol porincporinc ore magna aliqua. </a:t>
            </a:r>
          </a:p>
          <a:p>
            <a:endParaRPr lang="en-US" dirty="0"/>
          </a:p>
        </p:txBody>
      </p:sp>
      <p:sp>
        <p:nvSpPr>
          <p:cNvPr id="8" name="Text Placeholder 7">
            <a:extLst>
              <a:ext uri="{FF2B5EF4-FFF2-40B4-BE49-F238E27FC236}">
                <a16:creationId xmlns:a16="http://schemas.microsoft.com/office/drawing/2014/main" id="{40CE200A-EAA0-47B2-9A12-B53D2ADF26FC}"/>
              </a:ext>
            </a:extLst>
          </p:cNvPr>
          <p:cNvSpPr>
            <a:spLocks noGrp="1"/>
          </p:cNvSpPr>
          <p:nvPr>
            <p:ph type="body" sz="quarter" idx="12"/>
          </p:nvPr>
        </p:nvSpPr>
        <p:spPr/>
        <p:txBody>
          <a:bodyPr/>
          <a:lstStyle/>
          <a:p>
            <a:r>
              <a:rPr lang="en-US">
                <a:sym typeface="Montserrat SemiBold"/>
              </a:rPr>
              <a:t>Lorem ipsum</a:t>
            </a:r>
            <a:br>
              <a:rPr lang="en-US">
                <a:sym typeface="Montserrat SemiBold"/>
              </a:rPr>
            </a:br>
            <a:r>
              <a:rPr lang="en-US">
                <a:sym typeface="Montserrat SemiBold"/>
              </a:rPr>
              <a:t>dolor sit amet</a:t>
            </a:r>
          </a:p>
          <a:p>
            <a:r>
              <a:rPr lang="en-US"/>
              <a:t>Consectetur adipis cing elit, sed do eius mod tem porinc porincidi dunt ut labore et dol porincporinc ore magna aliqua. </a:t>
            </a:r>
          </a:p>
          <a:p>
            <a:endParaRPr lang="en-US" dirty="0"/>
          </a:p>
        </p:txBody>
      </p:sp>
      <p:sp>
        <p:nvSpPr>
          <p:cNvPr id="9" name="Text Placeholder 8">
            <a:extLst>
              <a:ext uri="{FF2B5EF4-FFF2-40B4-BE49-F238E27FC236}">
                <a16:creationId xmlns:a16="http://schemas.microsoft.com/office/drawing/2014/main" id="{36C21DFA-81BB-4F8D-88EB-A69D3ABC81C6}"/>
              </a:ext>
            </a:extLst>
          </p:cNvPr>
          <p:cNvSpPr>
            <a:spLocks noGrp="1"/>
          </p:cNvSpPr>
          <p:nvPr>
            <p:ph type="body" sz="quarter" idx="13"/>
          </p:nvPr>
        </p:nvSpPr>
        <p:spPr/>
        <p:txBody>
          <a:bodyPr/>
          <a:lstStyle/>
          <a:p>
            <a:r>
              <a:rPr lang="en-US">
                <a:sym typeface="Montserrat SemiBold"/>
              </a:rPr>
              <a:t>Lorem ipsum</a:t>
            </a:r>
            <a:br>
              <a:rPr lang="en-US">
                <a:sym typeface="Montserrat SemiBold"/>
              </a:rPr>
            </a:br>
            <a:r>
              <a:rPr lang="en-US">
                <a:sym typeface="Montserrat SemiBold"/>
              </a:rPr>
              <a:t>dolor sit amet</a:t>
            </a:r>
          </a:p>
          <a:p>
            <a:r>
              <a:rPr lang="en-US"/>
              <a:t>Consectetur adipis cing elit, sed do eius mod tem porinc porincidi dunt ut labore et dol porincporinc ore magna aliqua. </a:t>
            </a:r>
          </a:p>
          <a:p>
            <a:endParaRPr lang="en-US"/>
          </a:p>
          <a:p>
            <a:endParaRPr lang="en-US" dirty="0"/>
          </a:p>
        </p:txBody>
      </p:sp>
      <p:grpSp>
        <p:nvGrpSpPr>
          <p:cNvPr id="27" name="Group 26">
            <a:extLst>
              <a:ext uri="{FF2B5EF4-FFF2-40B4-BE49-F238E27FC236}">
                <a16:creationId xmlns:a16="http://schemas.microsoft.com/office/drawing/2014/main" id="{F78645E7-A72F-448C-B34A-0235D674330D}"/>
              </a:ext>
            </a:extLst>
          </p:cNvPr>
          <p:cNvGrpSpPr/>
          <p:nvPr/>
        </p:nvGrpSpPr>
        <p:grpSpPr>
          <a:xfrm>
            <a:off x="457200" y="1630172"/>
            <a:ext cx="1404366" cy="1404364"/>
            <a:chOff x="1036046" y="1752600"/>
            <a:chExt cx="1404366" cy="1404364"/>
          </a:xfrm>
        </p:grpSpPr>
        <p:grpSp>
          <p:nvGrpSpPr>
            <p:cNvPr id="28" name="Group 27">
              <a:extLst>
                <a:ext uri="{FF2B5EF4-FFF2-40B4-BE49-F238E27FC236}">
                  <a16:creationId xmlns:a16="http://schemas.microsoft.com/office/drawing/2014/main" id="{898308C2-3A19-4E52-B1E4-54A060F29873}"/>
                </a:ext>
              </a:extLst>
            </p:cNvPr>
            <p:cNvGrpSpPr/>
            <p:nvPr/>
          </p:nvGrpSpPr>
          <p:grpSpPr>
            <a:xfrm>
              <a:off x="1036046" y="1752600"/>
              <a:ext cx="1404366" cy="1404364"/>
              <a:chOff x="1036046" y="1752600"/>
              <a:chExt cx="1404366" cy="1404364"/>
            </a:xfrm>
          </p:grpSpPr>
          <p:sp>
            <p:nvSpPr>
              <p:cNvPr id="30" name="Oval 29">
                <a:extLst>
                  <a:ext uri="{FF2B5EF4-FFF2-40B4-BE49-F238E27FC236}">
                    <a16:creationId xmlns:a16="http://schemas.microsoft.com/office/drawing/2014/main" id="{3E3B37B8-C2A9-4600-8CA1-8564DF5AB391}"/>
                  </a:ext>
                </a:extLst>
              </p:cNvPr>
              <p:cNvSpPr/>
              <p:nvPr/>
            </p:nvSpPr>
            <p:spPr>
              <a:xfrm>
                <a:off x="1036046" y="1752600"/>
                <a:ext cx="1404366" cy="1404364"/>
              </a:xfrm>
              <a:prstGeom prst="ellips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BCA805F-0435-4FF2-9FBE-8782F0C18E02}"/>
                  </a:ext>
                </a:extLst>
              </p:cNvPr>
              <p:cNvSpPr/>
              <p:nvPr/>
            </p:nvSpPr>
            <p:spPr>
              <a:xfrm>
                <a:off x="1171806" y="1888360"/>
                <a:ext cx="1132846" cy="11328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7E6E9EC8-749E-4062-9B16-FCC98519E64E}"/>
                </a:ext>
              </a:extLst>
            </p:cNvPr>
            <p:cNvSpPr/>
            <p:nvPr/>
          </p:nvSpPr>
          <p:spPr>
            <a:xfrm>
              <a:off x="1562015" y="2162607"/>
              <a:ext cx="352425" cy="485775"/>
            </a:xfrm>
            <a:custGeom>
              <a:avLst/>
              <a:gdLst>
                <a:gd name="connsiteX0" fmla="*/ 275940 w 352425"/>
                <a:gd name="connsiteY0" fmla="*/ 221933 h 485775"/>
                <a:gd name="connsiteX1" fmla="*/ 234315 w 352425"/>
                <a:gd name="connsiteY1" fmla="*/ 221933 h 485775"/>
                <a:gd name="connsiteX2" fmla="*/ 176118 w 352425"/>
                <a:gd name="connsiteY2" fmla="*/ 244221 h 485775"/>
                <a:gd name="connsiteX3" fmla="*/ 88488 w 352425"/>
                <a:gd name="connsiteY3" fmla="*/ 156591 h 485775"/>
                <a:gd name="connsiteX4" fmla="*/ 176118 w 352425"/>
                <a:gd name="connsiteY4" fmla="*/ 68961 h 485775"/>
                <a:gd name="connsiteX5" fmla="*/ 263747 w 352425"/>
                <a:gd name="connsiteY5" fmla="*/ 156591 h 485775"/>
                <a:gd name="connsiteX6" fmla="*/ 254508 w 352425"/>
                <a:gd name="connsiteY6" fmla="*/ 195548 h 485775"/>
                <a:gd name="connsiteX7" fmla="*/ 276987 w 352425"/>
                <a:gd name="connsiteY7" fmla="*/ 195548 h 485775"/>
                <a:gd name="connsiteX8" fmla="*/ 282703 w 352425"/>
                <a:gd name="connsiteY8" fmla="*/ 175165 h 485775"/>
                <a:gd name="connsiteX9" fmla="*/ 282703 w 352425"/>
                <a:gd name="connsiteY9" fmla="*/ 203835 h 485775"/>
                <a:gd name="connsiteX10" fmla="*/ 226029 w 352425"/>
                <a:gd name="connsiteY10" fmla="*/ 203835 h 485775"/>
                <a:gd name="connsiteX11" fmla="*/ 226029 w 352425"/>
                <a:gd name="connsiteY11" fmla="*/ 189071 h 485775"/>
                <a:gd name="connsiteX12" fmla="*/ 176594 w 352425"/>
                <a:gd name="connsiteY12" fmla="*/ 189071 h 485775"/>
                <a:gd name="connsiteX13" fmla="*/ 176594 w 352425"/>
                <a:gd name="connsiteY13" fmla="*/ 221837 h 485775"/>
                <a:gd name="connsiteX14" fmla="*/ 226029 w 352425"/>
                <a:gd name="connsiteY14" fmla="*/ 221837 h 485775"/>
                <a:gd name="connsiteX15" fmla="*/ 226029 w 352425"/>
                <a:gd name="connsiteY15" fmla="*/ 212693 h 485775"/>
                <a:gd name="connsiteX16" fmla="*/ 293180 w 352425"/>
                <a:gd name="connsiteY16" fmla="*/ 212693 h 485775"/>
                <a:gd name="connsiteX17" fmla="*/ 293180 w 352425"/>
                <a:gd name="connsiteY17" fmla="*/ 173355 h 485775"/>
                <a:gd name="connsiteX18" fmla="*/ 315659 w 352425"/>
                <a:gd name="connsiteY18" fmla="*/ 173355 h 485775"/>
                <a:gd name="connsiteX19" fmla="*/ 315659 w 352425"/>
                <a:gd name="connsiteY19" fmla="*/ 93440 h 485775"/>
                <a:gd name="connsiteX20" fmla="*/ 299752 w 352425"/>
                <a:gd name="connsiteY20" fmla="*/ 93440 h 485775"/>
                <a:gd name="connsiteX21" fmla="*/ 177261 w 352425"/>
                <a:gd name="connsiteY21" fmla="*/ 0 h 485775"/>
                <a:gd name="connsiteX22" fmla="*/ 54769 w 352425"/>
                <a:gd name="connsiteY22" fmla="*/ 93440 h 485775"/>
                <a:gd name="connsiteX23" fmla="*/ 37719 w 352425"/>
                <a:gd name="connsiteY23" fmla="*/ 93440 h 485775"/>
                <a:gd name="connsiteX24" fmla="*/ 37719 w 352425"/>
                <a:gd name="connsiteY24" fmla="*/ 173355 h 485775"/>
                <a:gd name="connsiteX25" fmla="*/ 69438 w 352425"/>
                <a:gd name="connsiteY25" fmla="*/ 173355 h 485775"/>
                <a:gd name="connsiteX26" fmla="*/ 85249 w 352425"/>
                <a:gd name="connsiteY26" fmla="*/ 214884 h 485775"/>
                <a:gd name="connsiteX27" fmla="*/ 1429 w 352425"/>
                <a:gd name="connsiteY27" fmla="*/ 297561 h 485775"/>
                <a:gd name="connsiteX28" fmla="*/ 0 w 352425"/>
                <a:gd name="connsiteY28" fmla="*/ 426148 h 485775"/>
                <a:gd name="connsiteX29" fmla="*/ 62389 w 352425"/>
                <a:gd name="connsiteY29" fmla="*/ 488823 h 485775"/>
                <a:gd name="connsiteX30" fmla="*/ 177070 w 352425"/>
                <a:gd name="connsiteY30" fmla="*/ 490347 h 485775"/>
                <a:gd name="connsiteX31" fmla="*/ 285369 w 352425"/>
                <a:gd name="connsiteY31" fmla="*/ 490347 h 485775"/>
                <a:gd name="connsiteX32" fmla="*/ 352711 w 352425"/>
                <a:gd name="connsiteY32" fmla="*/ 426434 h 485775"/>
                <a:gd name="connsiteX33" fmla="*/ 352997 w 352425"/>
                <a:gd name="connsiteY33" fmla="*/ 299942 h 485775"/>
                <a:gd name="connsiteX34" fmla="*/ 276035 w 352425"/>
                <a:gd name="connsiteY34" fmla="*/ 221933 h 485775"/>
                <a:gd name="connsiteX35" fmla="*/ 84963 w 352425"/>
                <a:gd name="connsiteY35" fmla="*/ 98584 h 485775"/>
                <a:gd name="connsiteX36" fmla="*/ 84963 w 352425"/>
                <a:gd name="connsiteY36" fmla="*/ 93536 h 485775"/>
                <a:gd name="connsiteX37" fmla="*/ 78200 w 352425"/>
                <a:gd name="connsiteY37" fmla="*/ 93536 h 485775"/>
                <a:gd name="connsiteX38" fmla="*/ 177165 w 352425"/>
                <a:gd name="connsiteY38" fmla="*/ 22669 h 485775"/>
                <a:gd name="connsiteX39" fmla="*/ 276130 w 352425"/>
                <a:gd name="connsiteY39" fmla="*/ 93536 h 485775"/>
                <a:gd name="connsiteX40" fmla="*/ 268224 w 352425"/>
                <a:gd name="connsiteY40" fmla="*/ 93536 h 485775"/>
                <a:gd name="connsiteX41" fmla="*/ 268224 w 352425"/>
                <a:gd name="connsiteY41" fmla="*/ 100013 h 485775"/>
                <a:gd name="connsiteX42" fmla="*/ 176118 w 352425"/>
                <a:gd name="connsiteY42" fmla="*/ 48292 h 485775"/>
                <a:gd name="connsiteX43" fmla="*/ 84963 w 352425"/>
                <a:gd name="connsiteY43" fmla="*/ 98489 h 485775"/>
                <a:gd name="connsiteX44" fmla="*/ 176213 w 352425"/>
                <a:gd name="connsiteY44" fmla="*/ 386906 h 485775"/>
                <a:gd name="connsiteX45" fmla="*/ 123063 w 352425"/>
                <a:gd name="connsiteY45" fmla="*/ 250793 h 485775"/>
                <a:gd name="connsiteX46" fmla="*/ 176118 w 352425"/>
                <a:gd name="connsiteY46" fmla="*/ 264795 h 485775"/>
                <a:gd name="connsiteX47" fmla="*/ 229648 w 352425"/>
                <a:gd name="connsiteY47" fmla="*/ 250508 h 485775"/>
                <a:gd name="connsiteX48" fmla="*/ 176118 w 352425"/>
                <a:gd name="connsiteY48" fmla="*/ 38690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485775">
                  <a:moveTo>
                    <a:pt x="275940" y="221933"/>
                  </a:moveTo>
                  <a:lnTo>
                    <a:pt x="234315" y="221933"/>
                  </a:lnTo>
                  <a:cubicBezTo>
                    <a:pt x="218790" y="235744"/>
                    <a:pt x="198501" y="244221"/>
                    <a:pt x="176118" y="244221"/>
                  </a:cubicBezTo>
                  <a:cubicBezTo>
                    <a:pt x="127826" y="244221"/>
                    <a:pt x="88488" y="204883"/>
                    <a:pt x="88488" y="156591"/>
                  </a:cubicBezTo>
                  <a:cubicBezTo>
                    <a:pt x="88488" y="108299"/>
                    <a:pt x="127826" y="68961"/>
                    <a:pt x="176118" y="68961"/>
                  </a:cubicBezTo>
                  <a:cubicBezTo>
                    <a:pt x="224410" y="68961"/>
                    <a:pt x="263747" y="108299"/>
                    <a:pt x="263747" y="156591"/>
                  </a:cubicBezTo>
                  <a:cubicBezTo>
                    <a:pt x="263747" y="170593"/>
                    <a:pt x="260318" y="183833"/>
                    <a:pt x="254508" y="195548"/>
                  </a:cubicBezTo>
                  <a:lnTo>
                    <a:pt x="276987" y="195548"/>
                  </a:lnTo>
                  <a:cubicBezTo>
                    <a:pt x="279559" y="189071"/>
                    <a:pt x="281464" y="182213"/>
                    <a:pt x="282703" y="175165"/>
                  </a:cubicBezTo>
                  <a:lnTo>
                    <a:pt x="282703" y="203835"/>
                  </a:lnTo>
                  <a:lnTo>
                    <a:pt x="226029" y="203835"/>
                  </a:lnTo>
                  <a:lnTo>
                    <a:pt x="226029" y="189071"/>
                  </a:lnTo>
                  <a:lnTo>
                    <a:pt x="176594" y="189071"/>
                  </a:lnTo>
                  <a:lnTo>
                    <a:pt x="176594" y="221837"/>
                  </a:lnTo>
                  <a:lnTo>
                    <a:pt x="226029" y="221837"/>
                  </a:lnTo>
                  <a:lnTo>
                    <a:pt x="226029" y="212693"/>
                  </a:lnTo>
                  <a:lnTo>
                    <a:pt x="293180" y="212693"/>
                  </a:lnTo>
                  <a:lnTo>
                    <a:pt x="293180" y="173355"/>
                  </a:lnTo>
                  <a:lnTo>
                    <a:pt x="315659" y="173355"/>
                  </a:lnTo>
                  <a:lnTo>
                    <a:pt x="315659" y="93440"/>
                  </a:lnTo>
                  <a:lnTo>
                    <a:pt x="299752" y="93440"/>
                  </a:lnTo>
                  <a:cubicBezTo>
                    <a:pt x="284893" y="39719"/>
                    <a:pt x="235649" y="0"/>
                    <a:pt x="177261" y="0"/>
                  </a:cubicBezTo>
                  <a:cubicBezTo>
                    <a:pt x="118872" y="0"/>
                    <a:pt x="69628" y="39624"/>
                    <a:pt x="54769" y="93440"/>
                  </a:cubicBezTo>
                  <a:lnTo>
                    <a:pt x="37719" y="93440"/>
                  </a:lnTo>
                  <a:lnTo>
                    <a:pt x="37719" y="173355"/>
                  </a:lnTo>
                  <a:lnTo>
                    <a:pt x="69438" y="173355"/>
                  </a:lnTo>
                  <a:cubicBezTo>
                    <a:pt x="71819" y="188404"/>
                    <a:pt x="77344" y="202502"/>
                    <a:pt x="85249" y="214884"/>
                  </a:cubicBezTo>
                  <a:lnTo>
                    <a:pt x="1429" y="297561"/>
                  </a:lnTo>
                  <a:lnTo>
                    <a:pt x="0" y="426148"/>
                  </a:lnTo>
                  <a:lnTo>
                    <a:pt x="62389" y="488823"/>
                  </a:lnTo>
                  <a:lnTo>
                    <a:pt x="177070" y="490347"/>
                  </a:lnTo>
                  <a:lnTo>
                    <a:pt x="285369" y="490347"/>
                  </a:lnTo>
                  <a:lnTo>
                    <a:pt x="352711" y="426434"/>
                  </a:lnTo>
                  <a:lnTo>
                    <a:pt x="352997" y="299942"/>
                  </a:lnTo>
                  <a:lnTo>
                    <a:pt x="276035" y="221933"/>
                  </a:lnTo>
                  <a:close/>
                  <a:moveTo>
                    <a:pt x="84963" y="98584"/>
                  </a:moveTo>
                  <a:lnTo>
                    <a:pt x="84963" y="93536"/>
                  </a:lnTo>
                  <a:lnTo>
                    <a:pt x="78200" y="93536"/>
                  </a:lnTo>
                  <a:cubicBezTo>
                    <a:pt x="92297" y="52388"/>
                    <a:pt x="131255" y="22669"/>
                    <a:pt x="177165" y="22669"/>
                  </a:cubicBezTo>
                  <a:cubicBezTo>
                    <a:pt x="223076" y="22669"/>
                    <a:pt x="262033" y="52388"/>
                    <a:pt x="276130" y="93536"/>
                  </a:cubicBezTo>
                  <a:lnTo>
                    <a:pt x="268224" y="93536"/>
                  </a:lnTo>
                  <a:lnTo>
                    <a:pt x="268224" y="100013"/>
                  </a:lnTo>
                  <a:cubicBezTo>
                    <a:pt x="249174" y="69056"/>
                    <a:pt x="215075" y="48292"/>
                    <a:pt x="176118" y="48292"/>
                  </a:cubicBezTo>
                  <a:cubicBezTo>
                    <a:pt x="137160" y="48292"/>
                    <a:pt x="104109" y="68390"/>
                    <a:pt x="84963" y="98489"/>
                  </a:cubicBezTo>
                  <a:close/>
                  <a:moveTo>
                    <a:pt x="176213" y="386906"/>
                  </a:moveTo>
                  <a:lnTo>
                    <a:pt x="123063" y="250793"/>
                  </a:lnTo>
                  <a:cubicBezTo>
                    <a:pt x="138779" y="259652"/>
                    <a:pt x="156877" y="264795"/>
                    <a:pt x="176118" y="264795"/>
                  </a:cubicBezTo>
                  <a:cubicBezTo>
                    <a:pt x="195358" y="264795"/>
                    <a:pt x="213836" y="259556"/>
                    <a:pt x="229648" y="250508"/>
                  </a:cubicBezTo>
                  <a:lnTo>
                    <a:pt x="176118" y="38690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id="{63AF9EA9-1CDB-4372-86D8-D38C342CF734}"/>
              </a:ext>
            </a:extLst>
          </p:cNvPr>
          <p:cNvGrpSpPr/>
          <p:nvPr/>
        </p:nvGrpSpPr>
        <p:grpSpPr>
          <a:xfrm>
            <a:off x="4458970" y="1765932"/>
            <a:ext cx="1404366" cy="1404364"/>
            <a:chOff x="6775596" y="1752600"/>
            <a:chExt cx="1404366" cy="1404364"/>
          </a:xfrm>
        </p:grpSpPr>
        <p:grpSp>
          <p:nvGrpSpPr>
            <p:cNvPr id="36" name="Group 35">
              <a:extLst>
                <a:ext uri="{FF2B5EF4-FFF2-40B4-BE49-F238E27FC236}">
                  <a16:creationId xmlns:a16="http://schemas.microsoft.com/office/drawing/2014/main" id="{D0C749D2-79F1-4C3B-A082-41B2F22C792D}"/>
                </a:ext>
              </a:extLst>
            </p:cNvPr>
            <p:cNvGrpSpPr/>
            <p:nvPr/>
          </p:nvGrpSpPr>
          <p:grpSpPr>
            <a:xfrm>
              <a:off x="6775596" y="1752600"/>
              <a:ext cx="1404366" cy="1404364"/>
              <a:chOff x="1036046" y="1752600"/>
              <a:chExt cx="1404366" cy="1404364"/>
            </a:xfrm>
          </p:grpSpPr>
          <p:sp>
            <p:nvSpPr>
              <p:cNvPr id="38" name="Oval 37">
                <a:extLst>
                  <a:ext uri="{FF2B5EF4-FFF2-40B4-BE49-F238E27FC236}">
                    <a16:creationId xmlns:a16="http://schemas.microsoft.com/office/drawing/2014/main" id="{98EC9513-C0DE-404F-AD7F-0825A0777F37}"/>
                  </a:ext>
                </a:extLst>
              </p:cNvPr>
              <p:cNvSpPr/>
              <p:nvPr/>
            </p:nvSpPr>
            <p:spPr>
              <a:xfrm>
                <a:off x="1036046" y="1752600"/>
                <a:ext cx="1404366" cy="1404364"/>
              </a:xfrm>
              <a:prstGeom prst="ellips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F0AFC60-8712-4276-9932-4988E1753D68}"/>
                  </a:ext>
                </a:extLst>
              </p:cNvPr>
              <p:cNvSpPr/>
              <p:nvPr/>
            </p:nvSpPr>
            <p:spPr>
              <a:xfrm>
                <a:off x="1171806" y="1888360"/>
                <a:ext cx="1132846" cy="11328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Freeform: Shape 36">
              <a:extLst>
                <a:ext uri="{FF2B5EF4-FFF2-40B4-BE49-F238E27FC236}">
                  <a16:creationId xmlns:a16="http://schemas.microsoft.com/office/drawing/2014/main" id="{93B5E43B-E8C6-457A-A36F-0B6475F5D92E}"/>
                </a:ext>
              </a:extLst>
            </p:cNvPr>
            <p:cNvSpPr/>
            <p:nvPr/>
          </p:nvSpPr>
          <p:spPr>
            <a:xfrm>
              <a:off x="7243290" y="2208830"/>
              <a:ext cx="504825" cy="428625"/>
            </a:xfrm>
            <a:custGeom>
              <a:avLst/>
              <a:gdLst>
                <a:gd name="connsiteX0" fmla="*/ 473678 w 504825"/>
                <a:gd name="connsiteY0" fmla="*/ 182690 h 428625"/>
                <a:gd name="connsiteX1" fmla="*/ 256413 w 504825"/>
                <a:gd name="connsiteY1" fmla="*/ 0 h 428625"/>
                <a:gd name="connsiteX2" fmla="*/ 39148 w 504825"/>
                <a:gd name="connsiteY2" fmla="*/ 182690 h 428625"/>
                <a:gd name="connsiteX3" fmla="*/ 0 w 504825"/>
                <a:gd name="connsiteY3" fmla="*/ 182690 h 428625"/>
                <a:gd name="connsiteX4" fmla="*/ 0 w 504825"/>
                <a:gd name="connsiteY4" fmla="*/ 353282 h 428625"/>
                <a:gd name="connsiteX5" fmla="*/ 114681 w 504825"/>
                <a:gd name="connsiteY5" fmla="*/ 353282 h 428625"/>
                <a:gd name="connsiteX6" fmla="*/ 114681 w 504825"/>
                <a:gd name="connsiteY6" fmla="*/ 182690 h 428625"/>
                <a:gd name="connsiteX7" fmla="*/ 97727 w 504825"/>
                <a:gd name="connsiteY7" fmla="*/ 182690 h 428625"/>
                <a:gd name="connsiteX8" fmla="*/ 256413 w 504825"/>
                <a:gd name="connsiteY8" fmla="*/ 55912 h 428625"/>
                <a:gd name="connsiteX9" fmla="*/ 415100 w 504825"/>
                <a:gd name="connsiteY9" fmla="*/ 182690 h 428625"/>
                <a:gd name="connsiteX10" fmla="*/ 396050 w 504825"/>
                <a:gd name="connsiteY10" fmla="*/ 182690 h 428625"/>
                <a:gd name="connsiteX11" fmla="*/ 396050 w 504825"/>
                <a:gd name="connsiteY11" fmla="*/ 353282 h 428625"/>
                <a:gd name="connsiteX12" fmla="*/ 420719 w 504825"/>
                <a:gd name="connsiteY12" fmla="*/ 353282 h 428625"/>
                <a:gd name="connsiteX13" fmla="*/ 420719 w 504825"/>
                <a:gd name="connsiteY13" fmla="*/ 372142 h 428625"/>
                <a:gd name="connsiteX14" fmla="*/ 356902 w 504825"/>
                <a:gd name="connsiteY14" fmla="*/ 372142 h 428625"/>
                <a:gd name="connsiteX15" fmla="*/ 356902 w 504825"/>
                <a:gd name="connsiteY15" fmla="*/ 346805 h 428625"/>
                <a:gd name="connsiteX16" fmla="*/ 238601 w 504825"/>
                <a:gd name="connsiteY16" fmla="*/ 346805 h 428625"/>
                <a:gd name="connsiteX17" fmla="*/ 238601 w 504825"/>
                <a:gd name="connsiteY17" fmla="*/ 436436 h 428625"/>
                <a:gd name="connsiteX18" fmla="*/ 356902 w 504825"/>
                <a:gd name="connsiteY18" fmla="*/ 436436 h 428625"/>
                <a:gd name="connsiteX19" fmla="*/ 356902 w 504825"/>
                <a:gd name="connsiteY19" fmla="*/ 420719 h 428625"/>
                <a:gd name="connsiteX20" fmla="*/ 472154 w 504825"/>
                <a:gd name="connsiteY20" fmla="*/ 420719 h 428625"/>
                <a:gd name="connsiteX21" fmla="*/ 472154 w 504825"/>
                <a:gd name="connsiteY21" fmla="*/ 353187 h 428625"/>
                <a:gd name="connsiteX22" fmla="*/ 510635 w 504825"/>
                <a:gd name="connsiteY22" fmla="*/ 353187 h 428625"/>
                <a:gd name="connsiteX23" fmla="*/ 510635 w 504825"/>
                <a:gd name="connsiteY23" fmla="*/ 182594 h 428625"/>
                <a:gd name="connsiteX24" fmla="*/ 473583 w 504825"/>
                <a:gd name="connsiteY24" fmla="*/ 18259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825" h="428625">
                  <a:moveTo>
                    <a:pt x="473678" y="182690"/>
                  </a:moveTo>
                  <a:cubicBezTo>
                    <a:pt x="444818" y="74486"/>
                    <a:pt x="357188" y="0"/>
                    <a:pt x="256413" y="0"/>
                  </a:cubicBezTo>
                  <a:cubicBezTo>
                    <a:pt x="155639" y="0"/>
                    <a:pt x="68009" y="74486"/>
                    <a:pt x="39148" y="182690"/>
                  </a:cubicBezTo>
                  <a:lnTo>
                    <a:pt x="0" y="182690"/>
                  </a:lnTo>
                  <a:lnTo>
                    <a:pt x="0" y="353282"/>
                  </a:lnTo>
                  <a:lnTo>
                    <a:pt x="114681" y="353282"/>
                  </a:lnTo>
                  <a:lnTo>
                    <a:pt x="114681" y="182690"/>
                  </a:lnTo>
                  <a:lnTo>
                    <a:pt x="97727" y="182690"/>
                  </a:lnTo>
                  <a:cubicBezTo>
                    <a:pt x="123444" y="107061"/>
                    <a:pt x="186309" y="55912"/>
                    <a:pt x="256413" y="55912"/>
                  </a:cubicBezTo>
                  <a:cubicBezTo>
                    <a:pt x="326517" y="55912"/>
                    <a:pt x="389382" y="107061"/>
                    <a:pt x="415100" y="182690"/>
                  </a:cubicBezTo>
                  <a:lnTo>
                    <a:pt x="396050" y="182690"/>
                  </a:lnTo>
                  <a:lnTo>
                    <a:pt x="396050" y="353282"/>
                  </a:lnTo>
                  <a:lnTo>
                    <a:pt x="420719" y="353282"/>
                  </a:lnTo>
                  <a:lnTo>
                    <a:pt x="420719" y="372142"/>
                  </a:lnTo>
                  <a:lnTo>
                    <a:pt x="356902" y="372142"/>
                  </a:lnTo>
                  <a:lnTo>
                    <a:pt x="356902" y="346805"/>
                  </a:lnTo>
                  <a:lnTo>
                    <a:pt x="238601" y="346805"/>
                  </a:lnTo>
                  <a:lnTo>
                    <a:pt x="238601" y="436436"/>
                  </a:lnTo>
                  <a:lnTo>
                    <a:pt x="356902" y="436436"/>
                  </a:lnTo>
                  <a:lnTo>
                    <a:pt x="356902" y="420719"/>
                  </a:lnTo>
                  <a:lnTo>
                    <a:pt x="472154" y="420719"/>
                  </a:lnTo>
                  <a:lnTo>
                    <a:pt x="472154" y="353187"/>
                  </a:lnTo>
                  <a:lnTo>
                    <a:pt x="510635" y="353187"/>
                  </a:lnTo>
                  <a:lnTo>
                    <a:pt x="510635" y="182594"/>
                  </a:lnTo>
                  <a:lnTo>
                    <a:pt x="473583" y="18259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2EEC06C2-4156-450C-A74F-F748D3F08624}"/>
              </a:ext>
            </a:extLst>
          </p:cNvPr>
          <p:cNvGrpSpPr/>
          <p:nvPr/>
        </p:nvGrpSpPr>
        <p:grpSpPr>
          <a:xfrm>
            <a:off x="8455660" y="1765932"/>
            <a:ext cx="1404366" cy="1404364"/>
            <a:chOff x="8455660" y="1765932"/>
            <a:chExt cx="1404366" cy="1404364"/>
          </a:xfrm>
        </p:grpSpPr>
        <p:grpSp>
          <p:nvGrpSpPr>
            <p:cNvPr id="41" name="Group 40">
              <a:extLst>
                <a:ext uri="{FF2B5EF4-FFF2-40B4-BE49-F238E27FC236}">
                  <a16:creationId xmlns:a16="http://schemas.microsoft.com/office/drawing/2014/main" id="{828CA3C2-E025-45E5-A869-0CC5E5E8BDEB}"/>
                </a:ext>
              </a:extLst>
            </p:cNvPr>
            <p:cNvGrpSpPr/>
            <p:nvPr/>
          </p:nvGrpSpPr>
          <p:grpSpPr>
            <a:xfrm>
              <a:off x="8455660" y="1765932"/>
              <a:ext cx="1404366" cy="1404364"/>
              <a:chOff x="1036046" y="1752600"/>
              <a:chExt cx="1404366" cy="1404364"/>
            </a:xfrm>
          </p:grpSpPr>
          <p:sp>
            <p:nvSpPr>
              <p:cNvPr id="43" name="Oval 42">
                <a:extLst>
                  <a:ext uri="{FF2B5EF4-FFF2-40B4-BE49-F238E27FC236}">
                    <a16:creationId xmlns:a16="http://schemas.microsoft.com/office/drawing/2014/main" id="{80BF10C2-C0CE-480C-8157-9702EBD00075}"/>
                  </a:ext>
                </a:extLst>
              </p:cNvPr>
              <p:cNvSpPr/>
              <p:nvPr/>
            </p:nvSpPr>
            <p:spPr>
              <a:xfrm>
                <a:off x="1036046" y="1752600"/>
                <a:ext cx="1404366" cy="1404364"/>
              </a:xfrm>
              <a:prstGeom prst="ellips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374EAD6-FABF-4036-B6F5-05EEC4438B56}"/>
                  </a:ext>
                </a:extLst>
              </p:cNvPr>
              <p:cNvSpPr/>
              <p:nvPr/>
            </p:nvSpPr>
            <p:spPr>
              <a:xfrm>
                <a:off x="1171806" y="1888360"/>
                <a:ext cx="1132846" cy="11328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Shape 45">
              <a:extLst>
                <a:ext uri="{FF2B5EF4-FFF2-40B4-BE49-F238E27FC236}">
                  <a16:creationId xmlns:a16="http://schemas.microsoft.com/office/drawing/2014/main" id="{FC0B7C36-BF35-43DA-B112-539201BD272A}"/>
                </a:ext>
              </a:extLst>
            </p:cNvPr>
            <p:cNvSpPr/>
            <p:nvPr/>
          </p:nvSpPr>
          <p:spPr>
            <a:xfrm>
              <a:off x="8914955" y="2225226"/>
              <a:ext cx="485775" cy="485775"/>
            </a:xfrm>
            <a:custGeom>
              <a:avLst/>
              <a:gdLst>
                <a:gd name="connsiteX0" fmla="*/ 423863 w 485775"/>
                <a:gd name="connsiteY0" fmla="*/ 223742 h 485775"/>
                <a:gd name="connsiteX1" fmla="*/ 423863 w 485775"/>
                <a:gd name="connsiteY1" fmla="*/ 246031 h 485775"/>
                <a:gd name="connsiteX2" fmla="*/ 229934 w 485775"/>
                <a:gd name="connsiteY2" fmla="*/ 424910 h 485775"/>
                <a:gd name="connsiteX3" fmla="*/ 67151 w 485775"/>
                <a:gd name="connsiteY3" fmla="*/ 245269 h 485775"/>
                <a:gd name="connsiteX4" fmla="*/ 245364 w 485775"/>
                <a:gd name="connsiteY4" fmla="*/ 67056 h 485775"/>
                <a:gd name="connsiteX5" fmla="*/ 365093 w 485775"/>
                <a:gd name="connsiteY5" fmla="*/ 117634 h 485775"/>
                <a:gd name="connsiteX6" fmla="*/ 223552 w 485775"/>
                <a:gd name="connsiteY6" fmla="*/ 282035 h 485775"/>
                <a:gd name="connsiteX7" fmla="*/ 122206 w 485775"/>
                <a:gd name="connsiteY7" fmla="*/ 179737 h 485775"/>
                <a:gd name="connsiteX8" fmla="*/ 74581 w 485775"/>
                <a:gd name="connsiteY8" fmla="*/ 226886 h 485775"/>
                <a:gd name="connsiteX9" fmla="*/ 226981 w 485775"/>
                <a:gd name="connsiteY9" fmla="*/ 380714 h 485775"/>
                <a:gd name="connsiteX10" fmla="*/ 451581 w 485775"/>
                <a:gd name="connsiteY10" fmla="*/ 119825 h 485775"/>
                <a:gd name="connsiteX11" fmla="*/ 437198 w 485775"/>
                <a:gd name="connsiteY11" fmla="*/ 98584 h 485775"/>
                <a:gd name="connsiteX12" fmla="*/ 245269 w 485775"/>
                <a:gd name="connsiteY12" fmla="*/ 0 h 485775"/>
                <a:gd name="connsiteX13" fmla="*/ 0 w 485775"/>
                <a:gd name="connsiteY13" fmla="*/ 245269 h 485775"/>
                <a:gd name="connsiteX14" fmla="*/ 72390 w 485775"/>
                <a:gd name="connsiteY14" fmla="*/ 417576 h 485775"/>
                <a:gd name="connsiteX15" fmla="*/ 229838 w 485775"/>
                <a:gd name="connsiteY15" fmla="*/ 491871 h 485775"/>
                <a:gd name="connsiteX16" fmla="*/ 398336 w 485775"/>
                <a:gd name="connsiteY16" fmla="*/ 439579 h 485775"/>
                <a:gd name="connsiteX17" fmla="*/ 490824 w 485775"/>
                <a:gd name="connsiteY17" fmla="*/ 245936 h 485775"/>
                <a:gd name="connsiteX18" fmla="*/ 490824 w 485775"/>
                <a:gd name="connsiteY18" fmla="*/ 223647 h 485775"/>
                <a:gd name="connsiteX19" fmla="*/ 423767 w 485775"/>
                <a:gd name="connsiteY19" fmla="*/ 223647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485775">
                  <a:moveTo>
                    <a:pt x="423863" y="223742"/>
                  </a:moveTo>
                  <a:lnTo>
                    <a:pt x="423863" y="246031"/>
                  </a:lnTo>
                  <a:cubicBezTo>
                    <a:pt x="423863" y="419862"/>
                    <a:pt x="249746" y="424910"/>
                    <a:pt x="229934" y="424910"/>
                  </a:cubicBezTo>
                  <a:cubicBezTo>
                    <a:pt x="156686" y="424910"/>
                    <a:pt x="67151" y="342043"/>
                    <a:pt x="67151" y="245269"/>
                  </a:cubicBezTo>
                  <a:cubicBezTo>
                    <a:pt x="67151" y="148495"/>
                    <a:pt x="152115" y="67056"/>
                    <a:pt x="245364" y="67056"/>
                  </a:cubicBezTo>
                  <a:cubicBezTo>
                    <a:pt x="302990" y="67056"/>
                    <a:pt x="344043" y="97346"/>
                    <a:pt x="365093" y="117634"/>
                  </a:cubicBezTo>
                  <a:lnTo>
                    <a:pt x="223552" y="282035"/>
                  </a:lnTo>
                  <a:lnTo>
                    <a:pt x="122206" y="179737"/>
                  </a:lnTo>
                  <a:lnTo>
                    <a:pt x="74581" y="226886"/>
                  </a:lnTo>
                  <a:lnTo>
                    <a:pt x="226981" y="380714"/>
                  </a:lnTo>
                  <a:lnTo>
                    <a:pt x="451581" y="119825"/>
                  </a:lnTo>
                  <a:lnTo>
                    <a:pt x="437198" y="98584"/>
                  </a:lnTo>
                  <a:cubicBezTo>
                    <a:pt x="434435" y="94583"/>
                    <a:pt x="369094" y="0"/>
                    <a:pt x="245269" y="0"/>
                  </a:cubicBezTo>
                  <a:cubicBezTo>
                    <a:pt x="121444" y="0"/>
                    <a:pt x="0" y="116872"/>
                    <a:pt x="0" y="245269"/>
                  </a:cubicBezTo>
                  <a:cubicBezTo>
                    <a:pt x="0" y="306705"/>
                    <a:pt x="26384" y="369475"/>
                    <a:pt x="72390" y="417576"/>
                  </a:cubicBezTo>
                  <a:cubicBezTo>
                    <a:pt x="117539" y="464820"/>
                    <a:pt x="174974" y="491871"/>
                    <a:pt x="229838" y="491871"/>
                  </a:cubicBezTo>
                  <a:cubicBezTo>
                    <a:pt x="291370" y="491871"/>
                    <a:pt x="352806" y="472821"/>
                    <a:pt x="398336" y="439579"/>
                  </a:cubicBezTo>
                  <a:cubicBezTo>
                    <a:pt x="458819" y="395478"/>
                    <a:pt x="490824" y="328517"/>
                    <a:pt x="490824" y="245936"/>
                  </a:cubicBezTo>
                  <a:lnTo>
                    <a:pt x="490824" y="223647"/>
                  </a:lnTo>
                  <a:lnTo>
                    <a:pt x="423767" y="22364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18"/>
        <p:cNvGrpSpPr/>
        <p:nvPr/>
      </p:nvGrpSpPr>
      <p:grpSpPr>
        <a:xfrm>
          <a:off x="0" y="0"/>
          <a:ext cx="0" cy="0"/>
          <a:chOff x="0" y="0"/>
          <a:chExt cx="0" cy="0"/>
        </a:xfrm>
      </p:grpSpPr>
      <p:grpSp>
        <p:nvGrpSpPr>
          <p:cNvPr id="63" name="Group 62">
            <a:extLst>
              <a:ext uri="{FF2B5EF4-FFF2-40B4-BE49-F238E27FC236}">
                <a16:creationId xmlns:a16="http://schemas.microsoft.com/office/drawing/2014/main" id="{DA992571-9516-4058-8F65-45D579EA63F1}"/>
              </a:ext>
            </a:extLst>
          </p:cNvPr>
          <p:cNvGrpSpPr/>
          <p:nvPr/>
        </p:nvGrpSpPr>
        <p:grpSpPr>
          <a:xfrm>
            <a:off x="3365502" y="1630172"/>
            <a:ext cx="1404366" cy="1404364"/>
            <a:chOff x="6775596" y="1752600"/>
            <a:chExt cx="1404366" cy="1404364"/>
          </a:xfrm>
        </p:grpSpPr>
        <p:grpSp>
          <p:nvGrpSpPr>
            <p:cNvPr id="64" name="Group 63">
              <a:extLst>
                <a:ext uri="{FF2B5EF4-FFF2-40B4-BE49-F238E27FC236}">
                  <a16:creationId xmlns:a16="http://schemas.microsoft.com/office/drawing/2014/main" id="{3C7A3263-9BEC-4F11-9092-37E7A22E4EDA}"/>
                </a:ext>
              </a:extLst>
            </p:cNvPr>
            <p:cNvGrpSpPr/>
            <p:nvPr/>
          </p:nvGrpSpPr>
          <p:grpSpPr>
            <a:xfrm>
              <a:off x="6775596" y="1752600"/>
              <a:ext cx="1404366" cy="1404364"/>
              <a:chOff x="1036046" y="1752600"/>
              <a:chExt cx="1404366" cy="1404364"/>
            </a:xfrm>
          </p:grpSpPr>
          <p:sp>
            <p:nvSpPr>
              <p:cNvPr id="66" name="Oval 65">
                <a:extLst>
                  <a:ext uri="{FF2B5EF4-FFF2-40B4-BE49-F238E27FC236}">
                    <a16:creationId xmlns:a16="http://schemas.microsoft.com/office/drawing/2014/main" id="{AEE5000E-CD14-436A-A004-C511CEFE94C4}"/>
                  </a:ext>
                </a:extLst>
              </p:cNvPr>
              <p:cNvSpPr/>
              <p:nvPr/>
            </p:nvSpPr>
            <p:spPr>
              <a:xfrm>
                <a:off x="1036046" y="1752600"/>
                <a:ext cx="1404366" cy="1404364"/>
              </a:xfrm>
              <a:prstGeom prst="ellips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EC366960-C964-486B-AF90-6B72BF0CEF7D}"/>
                  </a:ext>
                </a:extLst>
              </p:cNvPr>
              <p:cNvSpPr/>
              <p:nvPr/>
            </p:nvSpPr>
            <p:spPr>
              <a:xfrm>
                <a:off x="1171806" y="1888360"/>
                <a:ext cx="1132846" cy="11328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Shape 64">
              <a:extLst>
                <a:ext uri="{FF2B5EF4-FFF2-40B4-BE49-F238E27FC236}">
                  <a16:creationId xmlns:a16="http://schemas.microsoft.com/office/drawing/2014/main" id="{712400DD-4E4B-4AB5-8540-DBFD7A653E50}"/>
                </a:ext>
              </a:extLst>
            </p:cNvPr>
            <p:cNvSpPr/>
            <p:nvPr/>
          </p:nvSpPr>
          <p:spPr>
            <a:xfrm>
              <a:off x="7243290" y="2208830"/>
              <a:ext cx="504825" cy="428625"/>
            </a:xfrm>
            <a:custGeom>
              <a:avLst/>
              <a:gdLst>
                <a:gd name="connsiteX0" fmla="*/ 473678 w 504825"/>
                <a:gd name="connsiteY0" fmla="*/ 182690 h 428625"/>
                <a:gd name="connsiteX1" fmla="*/ 256413 w 504825"/>
                <a:gd name="connsiteY1" fmla="*/ 0 h 428625"/>
                <a:gd name="connsiteX2" fmla="*/ 39148 w 504825"/>
                <a:gd name="connsiteY2" fmla="*/ 182690 h 428625"/>
                <a:gd name="connsiteX3" fmla="*/ 0 w 504825"/>
                <a:gd name="connsiteY3" fmla="*/ 182690 h 428625"/>
                <a:gd name="connsiteX4" fmla="*/ 0 w 504825"/>
                <a:gd name="connsiteY4" fmla="*/ 353282 h 428625"/>
                <a:gd name="connsiteX5" fmla="*/ 114681 w 504825"/>
                <a:gd name="connsiteY5" fmla="*/ 353282 h 428625"/>
                <a:gd name="connsiteX6" fmla="*/ 114681 w 504825"/>
                <a:gd name="connsiteY6" fmla="*/ 182690 h 428625"/>
                <a:gd name="connsiteX7" fmla="*/ 97727 w 504825"/>
                <a:gd name="connsiteY7" fmla="*/ 182690 h 428625"/>
                <a:gd name="connsiteX8" fmla="*/ 256413 w 504825"/>
                <a:gd name="connsiteY8" fmla="*/ 55912 h 428625"/>
                <a:gd name="connsiteX9" fmla="*/ 415100 w 504825"/>
                <a:gd name="connsiteY9" fmla="*/ 182690 h 428625"/>
                <a:gd name="connsiteX10" fmla="*/ 396050 w 504825"/>
                <a:gd name="connsiteY10" fmla="*/ 182690 h 428625"/>
                <a:gd name="connsiteX11" fmla="*/ 396050 w 504825"/>
                <a:gd name="connsiteY11" fmla="*/ 353282 h 428625"/>
                <a:gd name="connsiteX12" fmla="*/ 420719 w 504825"/>
                <a:gd name="connsiteY12" fmla="*/ 353282 h 428625"/>
                <a:gd name="connsiteX13" fmla="*/ 420719 w 504825"/>
                <a:gd name="connsiteY13" fmla="*/ 372142 h 428625"/>
                <a:gd name="connsiteX14" fmla="*/ 356902 w 504825"/>
                <a:gd name="connsiteY14" fmla="*/ 372142 h 428625"/>
                <a:gd name="connsiteX15" fmla="*/ 356902 w 504825"/>
                <a:gd name="connsiteY15" fmla="*/ 346805 h 428625"/>
                <a:gd name="connsiteX16" fmla="*/ 238601 w 504825"/>
                <a:gd name="connsiteY16" fmla="*/ 346805 h 428625"/>
                <a:gd name="connsiteX17" fmla="*/ 238601 w 504825"/>
                <a:gd name="connsiteY17" fmla="*/ 436436 h 428625"/>
                <a:gd name="connsiteX18" fmla="*/ 356902 w 504825"/>
                <a:gd name="connsiteY18" fmla="*/ 436436 h 428625"/>
                <a:gd name="connsiteX19" fmla="*/ 356902 w 504825"/>
                <a:gd name="connsiteY19" fmla="*/ 420719 h 428625"/>
                <a:gd name="connsiteX20" fmla="*/ 472154 w 504825"/>
                <a:gd name="connsiteY20" fmla="*/ 420719 h 428625"/>
                <a:gd name="connsiteX21" fmla="*/ 472154 w 504825"/>
                <a:gd name="connsiteY21" fmla="*/ 353187 h 428625"/>
                <a:gd name="connsiteX22" fmla="*/ 510635 w 504825"/>
                <a:gd name="connsiteY22" fmla="*/ 353187 h 428625"/>
                <a:gd name="connsiteX23" fmla="*/ 510635 w 504825"/>
                <a:gd name="connsiteY23" fmla="*/ 182594 h 428625"/>
                <a:gd name="connsiteX24" fmla="*/ 473583 w 504825"/>
                <a:gd name="connsiteY24" fmla="*/ 18259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825" h="428625">
                  <a:moveTo>
                    <a:pt x="473678" y="182690"/>
                  </a:moveTo>
                  <a:cubicBezTo>
                    <a:pt x="444818" y="74486"/>
                    <a:pt x="357188" y="0"/>
                    <a:pt x="256413" y="0"/>
                  </a:cubicBezTo>
                  <a:cubicBezTo>
                    <a:pt x="155639" y="0"/>
                    <a:pt x="68009" y="74486"/>
                    <a:pt x="39148" y="182690"/>
                  </a:cubicBezTo>
                  <a:lnTo>
                    <a:pt x="0" y="182690"/>
                  </a:lnTo>
                  <a:lnTo>
                    <a:pt x="0" y="353282"/>
                  </a:lnTo>
                  <a:lnTo>
                    <a:pt x="114681" y="353282"/>
                  </a:lnTo>
                  <a:lnTo>
                    <a:pt x="114681" y="182690"/>
                  </a:lnTo>
                  <a:lnTo>
                    <a:pt x="97727" y="182690"/>
                  </a:lnTo>
                  <a:cubicBezTo>
                    <a:pt x="123444" y="107061"/>
                    <a:pt x="186309" y="55912"/>
                    <a:pt x="256413" y="55912"/>
                  </a:cubicBezTo>
                  <a:cubicBezTo>
                    <a:pt x="326517" y="55912"/>
                    <a:pt x="389382" y="107061"/>
                    <a:pt x="415100" y="182690"/>
                  </a:cubicBezTo>
                  <a:lnTo>
                    <a:pt x="396050" y="182690"/>
                  </a:lnTo>
                  <a:lnTo>
                    <a:pt x="396050" y="353282"/>
                  </a:lnTo>
                  <a:lnTo>
                    <a:pt x="420719" y="353282"/>
                  </a:lnTo>
                  <a:lnTo>
                    <a:pt x="420719" y="372142"/>
                  </a:lnTo>
                  <a:lnTo>
                    <a:pt x="356902" y="372142"/>
                  </a:lnTo>
                  <a:lnTo>
                    <a:pt x="356902" y="346805"/>
                  </a:lnTo>
                  <a:lnTo>
                    <a:pt x="238601" y="346805"/>
                  </a:lnTo>
                  <a:lnTo>
                    <a:pt x="238601" y="436436"/>
                  </a:lnTo>
                  <a:lnTo>
                    <a:pt x="356902" y="436436"/>
                  </a:lnTo>
                  <a:lnTo>
                    <a:pt x="356902" y="420719"/>
                  </a:lnTo>
                  <a:lnTo>
                    <a:pt x="472154" y="420719"/>
                  </a:lnTo>
                  <a:lnTo>
                    <a:pt x="472154" y="353187"/>
                  </a:lnTo>
                  <a:lnTo>
                    <a:pt x="510635" y="353187"/>
                  </a:lnTo>
                  <a:lnTo>
                    <a:pt x="510635" y="182594"/>
                  </a:lnTo>
                  <a:lnTo>
                    <a:pt x="473583" y="18259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sp>
        <p:nvSpPr>
          <p:cNvPr id="920" name="Google Shape;920;p94"/>
          <p:cNvSpPr txBox="1">
            <a:spLocks noGrp="1"/>
          </p:cNvSpPr>
          <p:nvPr>
            <p:ph type="body" idx="1"/>
          </p:nvPr>
        </p:nvSpPr>
        <p:spPr/>
        <p:txBody>
          <a:bodyPr/>
          <a:lstStyle/>
          <a:p>
            <a:r>
              <a:rPr lang="en-US" dirty="0">
                <a:sym typeface="Montserrat SemiBold"/>
              </a:rPr>
              <a:t>Lorem ipsum</a:t>
            </a:r>
            <a:br>
              <a:rPr lang="en-US" dirty="0">
                <a:sym typeface="Montserrat SemiBold"/>
              </a:rPr>
            </a:br>
            <a:r>
              <a:rPr lang="en-US" dirty="0">
                <a:sym typeface="Montserrat SemiBold"/>
              </a:rPr>
              <a:t>dolor sit </a:t>
            </a:r>
            <a:r>
              <a:rPr lang="en-US" dirty="0" err="1">
                <a:sym typeface="Montserrat SemiBold"/>
              </a:rPr>
              <a:t>amet</a:t>
            </a:r>
            <a:endParaRPr lang="en-US" dirty="0">
              <a:sym typeface="Montserrat SemiBold"/>
            </a:endParaRPr>
          </a:p>
          <a:p>
            <a:r>
              <a:rPr lang="en-US" dirty="0" err="1"/>
              <a:t>Consectetur</a:t>
            </a:r>
            <a:r>
              <a:rPr lang="en-US" dirty="0"/>
              <a:t> </a:t>
            </a:r>
            <a:r>
              <a:rPr lang="en-US" dirty="0" err="1"/>
              <a:t>adipis</a:t>
            </a:r>
            <a:r>
              <a:rPr lang="en-US" dirty="0"/>
              <a:t> </a:t>
            </a:r>
            <a:r>
              <a:rPr lang="en-US" dirty="0" err="1"/>
              <a:t>cing</a:t>
            </a:r>
            <a:r>
              <a:rPr lang="en-US" dirty="0"/>
              <a:t> </a:t>
            </a:r>
            <a:r>
              <a:rPr lang="en-US" dirty="0" err="1"/>
              <a:t>elit</a:t>
            </a:r>
            <a:r>
              <a:rPr lang="en-US" dirty="0"/>
              <a:t>, sed do </a:t>
            </a:r>
            <a:r>
              <a:rPr lang="en-US" dirty="0" err="1"/>
              <a:t>eius</a:t>
            </a:r>
            <a:r>
              <a:rPr lang="en-US" dirty="0"/>
              <a:t> mod </a:t>
            </a:r>
            <a:r>
              <a:rPr lang="en-US" dirty="0" err="1"/>
              <a:t>tem</a:t>
            </a:r>
            <a:r>
              <a:rPr lang="en-US" dirty="0"/>
              <a:t> </a:t>
            </a:r>
            <a:r>
              <a:rPr lang="en-US" dirty="0" err="1"/>
              <a:t>porinc</a:t>
            </a:r>
            <a:r>
              <a:rPr lang="en-US" dirty="0"/>
              <a:t> </a:t>
            </a:r>
            <a:r>
              <a:rPr lang="en-US" dirty="0" err="1"/>
              <a:t>porincidi</a:t>
            </a:r>
            <a:r>
              <a:rPr lang="en-US" dirty="0"/>
              <a:t> </a:t>
            </a:r>
            <a:r>
              <a:rPr lang="en-US" dirty="0" err="1"/>
              <a:t>dunt</a:t>
            </a:r>
            <a:r>
              <a:rPr lang="en-US" dirty="0"/>
              <a:t> </a:t>
            </a:r>
            <a:r>
              <a:rPr lang="en-US" dirty="0" err="1"/>
              <a:t>ut</a:t>
            </a:r>
            <a:r>
              <a:rPr lang="en-US" dirty="0"/>
              <a:t> </a:t>
            </a:r>
            <a:r>
              <a:rPr lang="en-US" dirty="0" err="1"/>
              <a:t>labore</a:t>
            </a:r>
            <a:r>
              <a:rPr lang="en-US" dirty="0"/>
              <a:t> et </a:t>
            </a:r>
            <a:r>
              <a:rPr lang="en-US" dirty="0" err="1"/>
              <a:t>dol</a:t>
            </a:r>
            <a:r>
              <a:rPr lang="en-US" dirty="0"/>
              <a:t> </a:t>
            </a:r>
            <a:r>
              <a:rPr lang="en-US" dirty="0" err="1"/>
              <a:t>porincporinc</a:t>
            </a:r>
            <a:r>
              <a:rPr lang="en-US" dirty="0"/>
              <a:t> ore magna </a:t>
            </a:r>
            <a:r>
              <a:rPr lang="en-US" dirty="0" err="1"/>
              <a:t>aliqua</a:t>
            </a:r>
            <a:r>
              <a:rPr lang="en-US" dirty="0"/>
              <a:t>. </a:t>
            </a:r>
          </a:p>
        </p:txBody>
      </p:sp>
      <p:sp>
        <p:nvSpPr>
          <p:cNvPr id="921" name="Google Shape;921;p94"/>
          <p:cNvSpPr txBox="1">
            <a:spLocks noGrp="1"/>
          </p:cNvSpPr>
          <p:nvPr>
            <p:ph type="body" idx="2"/>
          </p:nvPr>
        </p:nvSpPr>
        <p:spPr/>
        <p:txBody>
          <a:bodyPr/>
          <a:lstStyle/>
          <a:p>
            <a:r>
              <a:rPr lang="en-US">
                <a:sym typeface="Montserrat SemiBold"/>
              </a:rPr>
              <a:t>Consectetur adipiscing elit</a:t>
            </a:r>
          </a:p>
          <a:p>
            <a:r>
              <a:rPr lang="en-US"/>
              <a:t>Lorem ipsum dolor sit ametsed do eiu porinc smod tempor incididunt ut labore porinc etdolo rema gna aliqua duis.</a:t>
            </a:r>
          </a:p>
        </p:txBody>
      </p:sp>
      <p:sp>
        <p:nvSpPr>
          <p:cNvPr id="922" name="Google Shape;922;p94"/>
          <p:cNvSpPr txBox="1">
            <a:spLocks noGrp="1"/>
          </p:cNvSpPr>
          <p:nvPr>
            <p:ph type="body" idx="3"/>
          </p:nvPr>
        </p:nvSpPr>
        <p:spPr/>
        <p:txBody>
          <a:bodyPr/>
          <a:lstStyle/>
          <a:p>
            <a:r>
              <a:rPr lang="en-US">
                <a:sym typeface="Montserrat SemiBold"/>
              </a:rPr>
              <a:t>Lorem ipsum </a:t>
            </a:r>
            <a:br>
              <a:rPr lang="en-US">
                <a:sym typeface="Montserrat SemiBold"/>
              </a:rPr>
            </a:br>
            <a:r>
              <a:rPr lang="en-US">
                <a:sym typeface="Montserrat SemiBold"/>
              </a:rPr>
              <a:t>dolor sit amet</a:t>
            </a:r>
          </a:p>
          <a:p>
            <a:r>
              <a:rPr lang="en-US"/>
              <a:t>Ut enim ad min te irure dolor iim venia mquis nostrud exercit ation ullamco labo porinc ris nisi ut aliquip exea. </a:t>
            </a:r>
          </a:p>
        </p:txBody>
      </p:sp>
      <p:sp>
        <p:nvSpPr>
          <p:cNvPr id="923" name="Google Shape;923;p94"/>
          <p:cNvSpPr txBox="1">
            <a:spLocks noGrp="1"/>
          </p:cNvSpPr>
          <p:nvPr>
            <p:ph type="body" idx="4"/>
          </p:nvPr>
        </p:nvSpPr>
        <p:spPr/>
        <p:txBody>
          <a:bodyPr/>
          <a:lstStyle/>
          <a:p>
            <a:r>
              <a:rPr lang="en-US">
                <a:sym typeface="Montserrat SemiBold"/>
              </a:rPr>
              <a:t>Consectetur adipiscing elit</a:t>
            </a:r>
          </a:p>
          <a:p>
            <a:r>
              <a:rPr lang="en-US"/>
              <a:t>Lorem ipsum dolor sit ametsed porinc do eiusmod tempor incidi dunt ut labore et dolo rema gna aliqua duis.</a:t>
            </a:r>
            <a:endParaRPr lang="en-US" dirty="0"/>
          </a:p>
        </p:txBody>
      </p:sp>
      <p:sp>
        <p:nvSpPr>
          <p:cNvPr id="919" name="Google Shape;919;p94"/>
          <p:cNvSpPr txBox="1">
            <a:spLocks noGrp="1"/>
          </p:cNvSpPr>
          <p:nvPr>
            <p:ph type="title"/>
          </p:nvPr>
        </p:nvSpPr>
        <p:spPr/>
        <p:txBody>
          <a:bodyPr/>
          <a:lstStyle/>
          <a:p>
            <a:r>
              <a:rPr lang="en-US"/>
              <a:t>Example of 4-icons slide</a:t>
            </a:r>
          </a:p>
        </p:txBody>
      </p:sp>
      <p:grpSp>
        <p:nvGrpSpPr>
          <p:cNvPr id="34" name="Group 33">
            <a:extLst>
              <a:ext uri="{FF2B5EF4-FFF2-40B4-BE49-F238E27FC236}">
                <a16:creationId xmlns:a16="http://schemas.microsoft.com/office/drawing/2014/main" id="{15976D30-F01F-4B04-A43C-1233345B7F6B}"/>
              </a:ext>
            </a:extLst>
          </p:cNvPr>
          <p:cNvGrpSpPr/>
          <p:nvPr/>
        </p:nvGrpSpPr>
        <p:grpSpPr>
          <a:xfrm>
            <a:off x="457200" y="1630172"/>
            <a:ext cx="1404366" cy="1404364"/>
            <a:chOff x="1036046" y="1752600"/>
            <a:chExt cx="1404366" cy="1404364"/>
          </a:xfrm>
        </p:grpSpPr>
        <p:grpSp>
          <p:nvGrpSpPr>
            <p:cNvPr id="35" name="Group 34">
              <a:extLst>
                <a:ext uri="{FF2B5EF4-FFF2-40B4-BE49-F238E27FC236}">
                  <a16:creationId xmlns:a16="http://schemas.microsoft.com/office/drawing/2014/main" id="{672C08D2-4869-4FD5-B5DC-9553FE642769}"/>
                </a:ext>
              </a:extLst>
            </p:cNvPr>
            <p:cNvGrpSpPr/>
            <p:nvPr/>
          </p:nvGrpSpPr>
          <p:grpSpPr>
            <a:xfrm>
              <a:off x="1036046" y="1752600"/>
              <a:ext cx="1404366" cy="1404364"/>
              <a:chOff x="1036046" y="1752600"/>
              <a:chExt cx="1404366" cy="1404364"/>
            </a:xfrm>
          </p:grpSpPr>
          <p:sp>
            <p:nvSpPr>
              <p:cNvPr id="37" name="Oval 36">
                <a:extLst>
                  <a:ext uri="{FF2B5EF4-FFF2-40B4-BE49-F238E27FC236}">
                    <a16:creationId xmlns:a16="http://schemas.microsoft.com/office/drawing/2014/main" id="{68EF3AAC-178D-40AE-A09F-A397403F5B67}"/>
                  </a:ext>
                </a:extLst>
              </p:cNvPr>
              <p:cNvSpPr/>
              <p:nvPr/>
            </p:nvSpPr>
            <p:spPr>
              <a:xfrm>
                <a:off x="1036046" y="1752600"/>
                <a:ext cx="1404366" cy="1404364"/>
              </a:xfrm>
              <a:prstGeom prst="ellips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F2834AE-B03F-4DD7-A49E-629C577CCED4}"/>
                  </a:ext>
                </a:extLst>
              </p:cNvPr>
              <p:cNvSpPr/>
              <p:nvPr/>
            </p:nvSpPr>
            <p:spPr>
              <a:xfrm>
                <a:off x="1171806" y="1888360"/>
                <a:ext cx="1132846" cy="11328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Freeform: Shape 35">
              <a:extLst>
                <a:ext uri="{FF2B5EF4-FFF2-40B4-BE49-F238E27FC236}">
                  <a16:creationId xmlns:a16="http://schemas.microsoft.com/office/drawing/2014/main" id="{B4BABB66-901E-456B-BD63-F0E2615EE517}"/>
                </a:ext>
              </a:extLst>
            </p:cNvPr>
            <p:cNvSpPr/>
            <p:nvPr/>
          </p:nvSpPr>
          <p:spPr>
            <a:xfrm>
              <a:off x="1562015" y="2162607"/>
              <a:ext cx="352425" cy="485775"/>
            </a:xfrm>
            <a:custGeom>
              <a:avLst/>
              <a:gdLst>
                <a:gd name="connsiteX0" fmla="*/ 275940 w 352425"/>
                <a:gd name="connsiteY0" fmla="*/ 221933 h 485775"/>
                <a:gd name="connsiteX1" fmla="*/ 234315 w 352425"/>
                <a:gd name="connsiteY1" fmla="*/ 221933 h 485775"/>
                <a:gd name="connsiteX2" fmla="*/ 176118 w 352425"/>
                <a:gd name="connsiteY2" fmla="*/ 244221 h 485775"/>
                <a:gd name="connsiteX3" fmla="*/ 88488 w 352425"/>
                <a:gd name="connsiteY3" fmla="*/ 156591 h 485775"/>
                <a:gd name="connsiteX4" fmla="*/ 176118 w 352425"/>
                <a:gd name="connsiteY4" fmla="*/ 68961 h 485775"/>
                <a:gd name="connsiteX5" fmla="*/ 263747 w 352425"/>
                <a:gd name="connsiteY5" fmla="*/ 156591 h 485775"/>
                <a:gd name="connsiteX6" fmla="*/ 254508 w 352425"/>
                <a:gd name="connsiteY6" fmla="*/ 195548 h 485775"/>
                <a:gd name="connsiteX7" fmla="*/ 276987 w 352425"/>
                <a:gd name="connsiteY7" fmla="*/ 195548 h 485775"/>
                <a:gd name="connsiteX8" fmla="*/ 282703 w 352425"/>
                <a:gd name="connsiteY8" fmla="*/ 175165 h 485775"/>
                <a:gd name="connsiteX9" fmla="*/ 282703 w 352425"/>
                <a:gd name="connsiteY9" fmla="*/ 203835 h 485775"/>
                <a:gd name="connsiteX10" fmla="*/ 226029 w 352425"/>
                <a:gd name="connsiteY10" fmla="*/ 203835 h 485775"/>
                <a:gd name="connsiteX11" fmla="*/ 226029 w 352425"/>
                <a:gd name="connsiteY11" fmla="*/ 189071 h 485775"/>
                <a:gd name="connsiteX12" fmla="*/ 176594 w 352425"/>
                <a:gd name="connsiteY12" fmla="*/ 189071 h 485775"/>
                <a:gd name="connsiteX13" fmla="*/ 176594 w 352425"/>
                <a:gd name="connsiteY13" fmla="*/ 221837 h 485775"/>
                <a:gd name="connsiteX14" fmla="*/ 226029 w 352425"/>
                <a:gd name="connsiteY14" fmla="*/ 221837 h 485775"/>
                <a:gd name="connsiteX15" fmla="*/ 226029 w 352425"/>
                <a:gd name="connsiteY15" fmla="*/ 212693 h 485775"/>
                <a:gd name="connsiteX16" fmla="*/ 293180 w 352425"/>
                <a:gd name="connsiteY16" fmla="*/ 212693 h 485775"/>
                <a:gd name="connsiteX17" fmla="*/ 293180 w 352425"/>
                <a:gd name="connsiteY17" fmla="*/ 173355 h 485775"/>
                <a:gd name="connsiteX18" fmla="*/ 315659 w 352425"/>
                <a:gd name="connsiteY18" fmla="*/ 173355 h 485775"/>
                <a:gd name="connsiteX19" fmla="*/ 315659 w 352425"/>
                <a:gd name="connsiteY19" fmla="*/ 93440 h 485775"/>
                <a:gd name="connsiteX20" fmla="*/ 299752 w 352425"/>
                <a:gd name="connsiteY20" fmla="*/ 93440 h 485775"/>
                <a:gd name="connsiteX21" fmla="*/ 177261 w 352425"/>
                <a:gd name="connsiteY21" fmla="*/ 0 h 485775"/>
                <a:gd name="connsiteX22" fmla="*/ 54769 w 352425"/>
                <a:gd name="connsiteY22" fmla="*/ 93440 h 485775"/>
                <a:gd name="connsiteX23" fmla="*/ 37719 w 352425"/>
                <a:gd name="connsiteY23" fmla="*/ 93440 h 485775"/>
                <a:gd name="connsiteX24" fmla="*/ 37719 w 352425"/>
                <a:gd name="connsiteY24" fmla="*/ 173355 h 485775"/>
                <a:gd name="connsiteX25" fmla="*/ 69438 w 352425"/>
                <a:gd name="connsiteY25" fmla="*/ 173355 h 485775"/>
                <a:gd name="connsiteX26" fmla="*/ 85249 w 352425"/>
                <a:gd name="connsiteY26" fmla="*/ 214884 h 485775"/>
                <a:gd name="connsiteX27" fmla="*/ 1429 w 352425"/>
                <a:gd name="connsiteY27" fmla="*/ 297561 h 485775"/>
                <a:gd name="connsiteX28" fmla="*/ 0 w 352425"/>
                <a:gd name="connsiteY28" fmla="*/ 426148 h 485775"/>
                <a:gd name="connsiteX29" fmla="*/ 62389 w 352425"/>
                <a:gd name="connsiteY29" fmla="*/ 488823 h 485775"/>
                <a:gd name="connsiteX30" fmla="*/ 177070 w 352425"/>
                <a:gd name="connsiteY30" fmla="*/ 490347 h 485775"/>
                <a:gd name="connsiteX31" fmla="*/ 285369 w 352425"/>
                <a:gd name="connsiteY31" fmla="*/ 490347 h 485775"/>
                <a:gd name="connsiteX32" fmla="*/ 352711 w 352425"/>
                <a:gd name="connsiteY32" fmla="*/ 426434 h 485775"/>
                <a:gd name="connsiteX33" fmla="*/ 352997 w 352425"/>
                <a:gd name="connsiteY33" fmla="*/ 299942 h 485775"/>
                <a:gd name="connsiteX34" fmla="*/ 276035 w 352425"/>
                <a:gd name="connsiteY34" fmla="*/ 221933 h 485775"/>
                <a:gd name="connsiteX35" fmla="*/ 84963 w 352425"/>
                <a:gd name="connsiteY35" fmla="*/ 98584 h 485775"/>
                <a:gd name="connsiteX36" fmla="*/ 84963 w 352425"/>
                <a:gd name="connsiteY36" fmla="*/ 93536 h 485775"/>
                <a:gd name="connsiteX37" fmla="*/ 78200 w 352425"/>
                <a:gd name="connsiteY37" fmla="*/ 93536 h 485775"/>
                <a:gd name="connsiteX38" fmla="*/ 177165 w 352425"/>
                <a:gd name="connsiteY38" fmla="*/ 22669 h 485775"/>
                <a:gd name="connsiteX39" fmla="*/ 276130 w 352425"/>
                <a:gd name="connsiteY39" fmla="*/ 93536 h 485775"/>
                <a:gd name="connsiteX40" fmla="*/ 268224 w 352425"/>
                <a:gd name="connsiteY40" fmla="*/ 93536 h 485775"/>
                <a:gd name="connsiteX41" fmla="*/ 268224 w 352425"/>
                <a:gd name="connsiteY41" fmla="*/ 100013 h 485775"/>
                <a:gd name="connsiteX42" fmla="*/ 176118 w 352425"/>
                <a:gd name="connsiteY42" fmla="*/ 48292 h 485775"/>
                <a:gd name="connsiteX43" fmla="*/ 84963 w 352425"/>
                <a:gd name="connsiteY43" fmla="*/ 98489 h 485775"/>
                <a:gd name="connsiteX44" fmla="*/ 176213 w 352425"/>
                <a:gd name="connsiteY44" fmla="*/ 386906 h 485775"/>
                <a:gd name="connsiteX45" fmla="*/ 123063 w 352425"/>
                <a:gd name="connsiteY45" fmla="*/ 250793 h 485775"/>
                <a:gd name="connsiteX46" fmla="*/ 176118 w 352425"/>
                <a:gd name="connsiteY46" fmla="*/ 264795 h 485775"/>
                <a:gd name="connsiteX47" fmla="*/ 229648 w 352425"/>
                <a:gd name="connsiteY47" fmla="*/ 250508 h 485775"/>
                <a:gd name="connsiteX48" fmla="*/ 176118 w 352425"/>
                <a:gd name="connsiteY48" fmla="*/ 38690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485775">
                  <a:moveTo>
                    <a:pt x="275940" y="221933"/>
                  </a:moveTo>
                  <a:lnTo>
                    <a:pt x="234315" y="221933"/>
                  </a:lnTo>
                  <a:cubicBezTo>
                    <a:pt x="218790" y="235744"/>
                    <a:pt x="198501" y="244221"/>
                    <a:pt x="176118" y="244221"/>
                  </a:cubicBezTo>
                  <a:cubicBezTo>
                    <a:pt x="127826" y="244221"/>
                    <a:pt x="88488" y="204883"/>
                    <a:pt x="88488" y="156591"/>
                  </a:cubicBezTo>
                  <a:cubicBezTo>
                    <a:pt x="88488" y="108299"/>
                    <a:pt x="127826" y="68961"/>
                    <a:pt x="176118" y="68961"/>
                  </a:cubicBezTo>
                  <a:cubicBezTo>
                    <a:pt x="224410" y="68961"/>
                    <a:pt x="263747" y="108299"/>
                    <a:pt x="263747" y="156591"/>
                  </a:cubicBezTo>
                  <a:cubicBezTo>
                    <a:pt x="263747" y="170593"/>
                    <a:pt x="260318" y="183833"/>
                    <a:pt x="254508" y="195548"/>
                  </a:cubicBezTo>
                  <a:lnTo>
                    <a:pt x="276987" y="195548"/>
                  </a:lnTo>
                  <a:cubicBezTo>
                    <a:pt x="279559" y="189071"/>
                    <a:pt x="281464" y="182213"/>
                    <a:pt x="282703" y="175165"/>
                  </a:cubicBezTo>
                  <a:lnTo>
                    <a:pt x="282703" y="203835"/>
                  </a:lnTo>
                  <a:lnTo>
                    <a:pt x="226029" y="203835"/>
                  </a:lnTo>
                  <a:lnTo>
                    <a:pt x="226029" y="189071"/>
                  </a:lnTo>
                  <a:lnTo>
                    <a:pt x="176594" y="189071"/>
                  </a:lnTo>
                  <a:lnTo>
                    <a:pt x="176594" y="221837"/>
                  </a:lnTo>
                  <a:lnTo>
                    <a:pt x="226029" y="221837"/>
                  </a:lnTo>
                  <a:lnTo>
                    <a:pt x="226029" y="212693"/>
                  </a:lnTo>
                  <a:lnTo>
                    <a:pt x="293180" y="212693"/>
                  </a:lnTo>
                  <a:lnTo>
                    <a:pt x="293180" y="173355"/>
                  </a:lnTo>
                  <a:lnTo>
                    <a:pt x="315659" y="173355"/>
                  </a:lnTo>
                  <a:lnTo>
                    <a:pt x="315659" y="93440"/>
                  </a:lnTo>
                  <a:lnTo>
                    <a:pt x="299752" y="93440"/>
                  </a:lnTo>
                  <a:cubicBezTo>
                    <a:pt x="284893" y="39719"/>
                    <a:pt x="235649" y="0"/>
                    <a:pt x="177261" y="0"/>
                  </a:cubicBezTo>
                  <a:cubicBezTo>
                    <a:pt x="118872" y="0"/>
                    <a:pt x="69628" y="39624"/>
                    <a:pt x="54769" y="93440"/>
                  </a:cubicBezTo>
                  <a:lnTo>
                    <a:pt x="37719" y="93440"/>
                  </a:lnTo>
                  <a:lnTo>
                    <a:pt x="37719" y="173355"/>
                  </a:lnTo>
                  <a:lnTo>
                    <a:pt x="69438" y="173355"/>
                  </a:lnTo>
                  <a:cubicBezTo>
                    <a:pt x="71819" y="188404"/>
                    <a:pt x="77344" y="202502"/>
                    <a:pt x="85249" y="214884"/>
                  </a:cubicBezTo>
                  <a:lnTo>
                    <a:pt x="1429" y="297561"/>
                  </a:lnTo>
                  <a:lnTo>
                    <a:pt x="0" y="426148"/>
                  </a:lnTo>
                  <a:lnTo>
                    <a:pt x="62389" y="488823"/>
                  </a:lnTo>
                  <a:lnTo>
                    <a:pt x="177070" y="490347"/>
                  </a:lnTo>
                  <a:lnTo>
                    <a:pt x="285369" y="490347"/>
                  </a:lnTo>
                  <a:lnTo>
                    <a:pt x="352711" y="426434"/>
                  </a:lnTo>
                  <a:lnTo>
                    <a:pt x="352997" y="299942"/>
                  </a:lnTo>
                  <a:lnTo>
                    <a:pt x="276035" y="221933"/>
                  </a:lnTo>
                  <a:close/>
                  <a:moveTo>
                    <a:pt x="84963" y="98584"/>
                  </a:moveTo>
                  <a:lnTo>
                    <a:pt x="84963" y="93536"/>
                  </a:lnTo>
                  <a:lnTo>
                    <a:pt x="78200" y="93536"/>
                  </a:lnTo>
                  <a:cubicBezTo>
                    <a:pt x="92297" y="52388"/>
                    <a:pt x="131255" y="22669"/>
                    <a:pt x="177165" y="22669"/>
                  </a:cubicBezTo>
                  <a:cubicBezTo>
                    <a:pt x="223076" y="22669"/>
                    <a:pt x="262033" y="52388"/>
                    <a:pt x="276130" y="93536"/>
                  </a:cubicBezTo>
                  <a:lnTo>
                    <a:pt x="268224" y="93536"/>
                  </a:lnTo>
                  <a:lnTo>
                    <a:pt x="268224" y="100013"/>
                  </a:lnTo>
                  <a:cubicBezTo>
                    <a:pt x="249174" y="69056"/>
                    <a:pt x="215075" y="48292"/>
                    <a:pt x="176118" y="48292"/>
                  </a:cubicBezTo>
                  <a:cubicBezTo>
                    <a:pt x="137160" y="48292"/>
                    <a:pt x="104109" y="68390"/>
                    <a:pt x="84963" y="98489"/>
                  </a:cubicBezTo>
                  <a:close/>
                  <a:moveTo>
                    <a:pt x="176213" y="386906"/>
                  </a:moveTo>
                  <a:lnTo>
                    <a:pt x="123063" y="250793"/>
                  </a:lnTo>
                  <a:cubicBezTo>
                    <a:pt x="138779" y="259652"/>
                    <a:pt x="156877" y="264795"/>
                    <a:pt x="176118" y="264795"/>
                  </a:cubicBezTo>
                  <a:cubicBezTo>
                    <a:pt x="195358" y="264795"/>
                    <a:pt x="213836" y="259556"/>
                    <a:pt x="229648" y="250508"/>
                  </a:cubicBezTo>
                  <a:lnTo>
                    <a:pt x="176118" y="38690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sp>
        <p:nvSpPr>
          <p:cNvPr id="60" name="Freeform: Shape 59">
            <a:extLst>
              <a:ext uri="{FF2B5EF4-FFF2-40B4-BE49-F238E27FC236}">
                <a16:creationId xmlns:a16="http://schemas.microsoft.com/office/drawing/2014/main" id="{628A283F-A527-46E7-AE34-E9ECAFBFA73F}"/>
              </a:ext>
            </a:extLst>
          </p:cNvPr>
          <p:cNvSpPr/>
          <p:nvPr/>
        </p:nvSpPr>
        <p:spPr>
          <a:xfrm>
            <a:off x="13540232" y="6174986"/>
            <a:ext cx="419100" cy="438150"/>
          </a:xfrm>
          <a:custGeom>
            <a:avLst/>
            <a:gdLst>
              <a:gd name="connsiteX0" fmla="*/ 0 w 419100"/>
              <a:gd name="connsiteY0" fmla="*/ 333185 h 438150"/>
              <a:gd name="connsiteX1" fmla="*/ 105442 w 419100"/>
              <a:gd name="connsiteY1" fmla="*/ 333185 h 438150"/>
              <a:gd name="connsiteX2" fmla="*/ 105442 w 419100"/>
              <a:gd name="connsiteY2" fmla="*/ 438626 h 438150"/>
              <a:gd name="connsiteX3" fmla="*/ 146971 w 419100"/>
              <a:gd name="connsiteY3" fmla="*/ 396716 h 438150"/>
              <a:gd name="connsiteX4" fmla="*/ 146971 w 419100"/>
              <a:gd name="connsiteY4" fmla="*/ 317754 h 438150"/>
              <a:gd name="connsiteX5" fmla="*/ 289465 w 419100"/>
              <a:gd name="connsiteY5" fmla="*/ 228695 h 438150"/>
              <a:gd name="connsiteX6" fmla="*/ 289465 w 419100"/>
              <a:gd name="connsiteY6" fmla="*/ 427863 h 438150"/>
              <a:gd name="connsiteX7" fmla="*/ 427863 w 419100"/>
              <a:gd name="connsiteY7" fmla="*/ 288227 h 438150"/>
              <a:gd name="connsiteX8" fmla="*/ 427863 w 419100"/>
              <a:gd name="connsiteY8" fmla="*/ 0 h 438150"/>
              <a:gd name="connsiteX9" fmla="*/ 139636 w 419100"/>
              <a:gd name="connsiteY9" fmla="*/ 0 h 438150"/>
              <a:gd name="connsiteX10" fmla="*/ 0 w 419100"/>
              <a:gd name="connsiteY10" fmla="*/ 138398 h 438150"/>
              <a:gd name="connsiteX11" fmla="*/ 198025 w 419100"/>
              <a:gd name="connsiteY11" fmla="*/ 138398 h 438150"/>
              <a:gd name="connsiteX12" fmla="*/ 113919 w 419100"/>
              <a:gd name="connsiteY12" fmla="*/ 291655 h 438150"/>
              <a:gd name="connsiteX13" fmla="*/ 41910 w 419100"/>
              <a:gd name="connsiteY13" fmla="*/ 291655 h 438150"/>
              <a:gd name="connsiteX14" fmla="*/ 0 w 419100"/>
              <a:gd name="connsiteY14" fmla="*/ 33318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9100" h="438150">
                <a:moveTo>
                  <a:pt x="0" y="333185"/>
                </a:moveTo>
                <a:lnTo>
                  <a:pt x="105442" y="333185"/>
                </a:lnTo>
                <a:lnTo>
                  <a:pt x="105442" y="438626"/>
                </a:lnTo>
                <a:lnTo>
                  <a:pt x="146971" y="396716"/>
                </a:lnTo>
                <a:lnTo>
                  <a:pt x="146971" y="317754"/>
                </a:lnTo>
                <a:lnTo>
                  <a:pt x="289465" y="228695"/>
                </a:lnTo>
                <a:lnTo>
                  <a:pt x="289465" y="427863"/>
                </a:lnTo>
                <a:lnTo>
                  <a:pt x="427863" y="288227"/>
                </a:lnTo>
                <a:lnTo>
                  <a:pt x="427863" y="0"/>
                </a:lnTo>
                <a:lnTo>
                  <a:pt x="139636" y="0"/>
                </a:lnTo>
                <a:lnTo>
                  <a:pt x="0" y="138398"/>
                </a:lnTo>
                <a:lnTo>
                  <a:pt x="198025" y="138398"/>
                </a:lnTo>
                <a:lnTo>
                  <a:pt x="113919" y="291655"/>
                </a:lnTo>
                <a:lnTo>
                  <a:pt x="41910" y="291655"/>
                </a:lnTo>
                <a:lnTo>
                  <a:pt x="0" y="33318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nvGrpSpPr>
          <p:cNvPr id="12" name="Group 11">
            <a:extLst>
              <a:ext uri="{FF2B5EF4-FFF2-40B4-BE49-F238E27FC236}">
                <a16:creationId xmlns:a16="http://schemas.microsoft.com/office/drawing/2014/main" id="{A8C9482E-DAF7-463D-9679-23E6B11B3AC5}"/>
              </a:ext>
            </a:extLst>
          </p:cNvPr>
          <p:cNvGrpSpPr/>
          <p:nvPr/>
        </p:nvGrpSpPr>
        <p:grpSpPr>
          <a:xfrm>
            <a:off x="9243691" y="1630172"/>
            <a:ext cx="1404366" cy="1404364"/>
            <a:chOff x="9243691" y="1630172"/>
            <a:chExt cx="1404366" cy="1404364"/>
          </a:xfrm>
        </p:grpSpPr>
        <p:grpSp>
          <p:nvGrpSpPr>
            <p:cNvPr id="50" name="Group 49">
              <a:extLst>
                <a:ext uri="{FF2B5EF4-FFF2-40B4-BE49-F238E27FC236}">
                  <a16:creationId xmlns:a16="http://schemas.microsoft.com/office/drawing/2014/main" id="{F2BF3B53-94B1-4D1A-BDE3-2F1413EA83F1}"/>
                </a:ext>
              </a:extLst>
            </p:cNvPr>
            <p:cNvGrpSpPr/>
            <p:nvPr/>
          </p:nvGrpSpPr>
          <p:grpSpPr>
            <a:xfrm>
              <a:off x="9243691" y="1630172"/>
              <a:ext cx="1404366" cy="1404364"/>
              <a:chOff x="1036046" y="1752600"/>
              <a:chExt cx="1404366" cy="1404364"/>
            </a:xfrm>
          </p:grpSpPr>
          <p:sp>
            <p:nvSpPr>
              <p:cNvPr id="52" name="Oval 51">
                <a:extLst>
                  <a:ext uri="{FF2B5EF4-FFF2-40B4-BE49-F238E27FC236}">
                    <a16:creationId xmlns:a16="http://schemas.microsoft.com/office/drawing/2014/main" id="{76841ACE-13E1-4F2F-B2AB-E1353E740F78}"/>
                  </a:ext>
                </a:extLst>
              </p:cNvPr>
              <p:cNvSpPr/>
              <p:nvPr/>
            </p:nvSpPr>
            <p:spPr>
              <a:xfrm>
                <a:off x="1036046" y="1752600"/>
                <a:ext cx="1404366" cy="1404364"/>
              </a:xfrm>
              <a:prstGeom prst="ellips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74147F6-3380-43A8-958C-F7E48DBA802A}"/>
                  </a:ext>
                </a:extLst>
              </p:cNvPr>
              <p:cNvSpPr/>
              <p:nvPr/>
            </p:nvSpPr>
            <p:spPr>
              <a:xfrm>
                <a:off x="1171806" y="1888360"/>
                <a:ext cx="1132846" cy="11328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DD3E25B3-7829-451B-A199-CDAC44A30E27}"/>
                </a:ext>
              </a:extLst>
            </p:cNvPr>
            <p:cNvSpPr/>
            <p:nvPr/>
          </p:nvSpPr>
          <p:spPr>
            <a:xfrm>
              <a:off x="9698224" y="2143441"/>
              <a:ext cx="495300" cy="419100"/>
            </a:xfrm>
            <a:custGeom>
              <a:avLst/>
              <a:gdLst>
                <a:gd name="connsiteX0" fmla="*/ 463677 w 495300"/>
                <a:gd name="connsiteY0" fmla="*/ 38791 h 419100"/>
                <a:gd name="connsiteX1" fmla="*/ 284036 w 495300"/>
                <a:gd name="connsiteY1" fmla="*/ 38791 h 419100"/>
                <a:gd name="connsiteX2" fmla="*/ 248889 w 495300"/>
                <a:gd name="connsiteY2" fmla="*/ 73938 h 419100"/>
                <a:gd name="connsiteX3" fmla="*/ 210884 w 495300"/>
                <a:gd name="connsiteY3" fmla="*/ 35933 h 419100"/>
                <a:gd name="connsiteX4" fmla="*/ 37148 w 495300"/>
                <a:gd name="connsiteY4" fmla="*/ 35933 h 419100"/>
                <a:gd name="connsiteX5" fmla="*/ 37148 w 495300"/>
                <a:gd name="connsiteY5" fmla="*/ 215575 h 419100"/>
                <a:gd name="connsiteX6" fmla="*/ 94774 w 495300"/>
                <a:gd name="connsiteY6" fmla="*/ 273201 h 419100"/>
                <a:gd name="connsiteX7" fmla="*/ 57722 w 495300"/>
                <a:gd name="connsiteY7" fmla="*/ 310539 h 419100"/>
                <a:gd name="connsiteX8" fmla="*/ 161544 w 495300"/>
                <a:gd name="connsiteY8" fmla="*/ 414361 h 419100"/>
                <a:gd name="connsiteX9" fmla="*/ 197930 w 495300"/>
                <a:gd name="connsiteY9" fmla="*/ 376357 h 419100"/>
                <a:gd name="connsiteX10" fmla="*/ 248507 w 495300"/>
                <a:gd name="connsiteY10" fmla="*/ 426934 h 419100"/>
                <a:gd name="connsiteX11" fmla="*/ 248889 w 495300"/>
                <a:gd name="connsiteY11" fmla="*/ 426553 h 419100"/>
                <a:gd name="connsiteX12" fmla="*/ 249270 w 495300"/>
                <a:gd name="connsiteY12" fmla="*/ 426934 h 419100"/>
                <a:gd name="connsiteX13" fmla="*/ 463582 w 495300"/>
                <a:gd name="connsiteY13" fmla="*/ 212622 h 419100"/>
                <a:gd name="connsiteX14" fmla="*/ 463582 w 495300"/>
                <a:gd name="connsiteY14" fmla="*/ 38886 h 419100"/>
                <a:gd name="connsiteX15" fmla="*/ 161163 w 495300"/>
                <a:gd name="connsiteY15" fmla="*/ 382167 h 419100"/>
                <a:gd name="connsiteX16" fmla="*/ 89440 w 495300"/>
                <a:gd name="connsiteY16" fmla="*/ 310444 h 419100"/>
                <a:gd name="connsiteX17" fmla="*/ 124016 w 495300"/>
                <a:gd name="connsiteY17" fmla="*/ 275677 h 419100"/>
                <a:gd name="connsiteX18" fmla="*/ 193358 w 495300"/>
                <a:gd name="connsiteY18" fmla="*/ 348734 h 419100"/>
                <a:gd name="connsiteX19" fmla="*/ 161259 w 495300"/>
                <a:gd name="connsiteY19" fmla="*/ 382262 h 419100"/>
                <a:gd name="connsiteX20" fmla="*/ 215265 w 495300"/>
                <a:gd name="connsiteY20" fmla="*/ 206716 h 419100"/>
                <a:gd name="connsiteX21" fmla="*/ 244698 w 495300"/>
                <a:gd name="connsiteY21" fmla="*/ 172617 h 419100"/>
                <a:gd name="connsiteX22" fmla="*/ 244507 w 495300"/>
                <a:gd name="connsiteY22" fmla="*/ 172617 h 419100"/>
                <a:gd name="connsiteX23" fmla="*/ 289370 w 495300"/>
                <a:gd name="connsiteY23" fmla="*/ 121277 h 419100"/>
                <a:gd name="connsiteX24" fmla="*/ 303371 w 495300"/>
                <a:gd name="connsiteY24" fmla="*/ 134231 h 419100"/>
                <a:gd name="connsiteX25" fmla="*/ 262319 w 495300"/>
                <a:gd name="connsiteY25" fmla="*/ 180142 h 419100"/>
                <a:gd name="connsiteX26" fmla="*/ 270701 w 495300"/>
                <a:gd name="connsiteY26" fmla="*/ 187666 h 419100"/>
                <a:gd name="connsiteX27" fmla="*/ 311658 w 495300"/>
                <a:gd name="connsiteY27" fmla="*/ 141946 h 419100"/>
                <a:gd name="connsiteX28" fmla="*/ 311658 w 495300"/>
                <a:gd name="connsiteY28" fmla="*/ 141946 h 419100"/>
                <a:gd name="connsiteX29" fmla="*/ 315849 w 495300"/>
                <a:gd name="connsiteY29" fmla="*/ 137089 h 419100"/>
                <a:gd name="connsiteX30" fmla="*/ 327851 w 495300"/>
                <a:gd name="connsiteY30" fmla="*/ 123658 h 419100"/>
                <a:gd name="connsiteX31" fmla="*/ 333947 w 495300"/>
                <a:gd name="connsiteY31" fmla="*/ 129278 h 419100"/>
                <a:gd name="connsiteX32" fmla="*/ 323469 w 495300"/>
                <a:gd name="connsiteY32" fmla="*/ 141661 h 419100"/>
                <a:gd name="connsiteX33" fmla="*/ 276321 w 495300"/>
                <a:gd name="connsiteY33" fmla="*/ 193382 h 419100"/>
                <a:gd name="connsiteX34" fmla="*/ 284607 w 495300"/>
                <a:gd name="connsiteY34" fmla="*/ 201001 h 419100"/>
                <a:gd name="connsiteX35" fmla="*/ 330708 w 495300"/>
                <a:gd name="connsiteY35" fmla="*/ 150424 h 419100"/>
                <a:gd name="connsiteX36" fmla="*/ 341471 w 495300"/>
                <a:gd name="connsiteY36" fmla="*/ 160330 h 419100"/>
                <a:gd name="connsiteX37" fmla="*/ 325565 w 495300"/>
                <a:gd name="connsiteY37" fmla="*/ 176903 h 419100"/>
                <a:gd name="connsiteX38" fmla="*/ 325755 w 495300"/>
                <a:gd name="connsiteY38" fmla="*/ 177094 h 419100"/>
                <a:gd name="connsiteX39" fmla="*/ 293466 w 495300"/>
                <a:gd name="connsiteY39" fmla="*/ 211288 h 419100"/>
                <a:gd name="connsiteX40" fmla="*/ 301657 w 495300"/>
                <a:gd name="connsiteY40" fmla="*/ 219004 h 419100"/>
                <a:gd name="connsiteX41" fmla="*/ 333947 w 495300"/>
                <a:gd name="connsiteY41" fmla="*/ 184809 h 419100"/>
                <a:gd name="connsiteX42" fmla="*/ 345949 w 495300"/>
                <a:gd name="connsiteY42" fmla="*/ 196144 h 419100"/>
                <a:gd name="connsiteX43" fmla="*/ 237935 w 495300"/>
                <a:gd name="connsiteY43" fmla="*/ 310253 h 419100"/>
                <a:gd name="connsiteX44" fmla="*/ 190977 w 495300"/>
                <a:gd name="connsiteY44" fmla="*/ 313492 h 419100"/>
                <a:gd name="connsiteX45" fmla="*/ 157258 w 495300"/>
                <a:gd name="connsiteY45" fmla="*/ 277963 h 419100"/>
                <a:gd name="connsiteX46" fmla="*/ 157258 w 495300"/>
                <a:gd name="connsiteY46" fmla="*/ 224528 h 419100"/>
                <a:gd name="connsiteX47" fmla="*/ 211455 w 495300"/>
                <a:gd name="connsiteY47" fmla="*/ 160044 h 419100"/>
                <a:gd name="connsiteX48" fmla="*/ 226600 w 495300"/>
                <a:gd name="connsiteY48" fmla="*/ 176522 h 419100"/>
                <a:gd name="connsiteX49" fmla="*/ 206788 w 495300"/>
                <a:gd name="connsiteY49" fmla="*/ 199477 h 419100"/>
                <a:gd name="connsiteX50" fmla="*/ 215265 w 495300"/>
                <a:gd name="connsiteY50" fmla="*/ 20681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5300" h="419100">
                  <a:moveTo>
                    <a:pt x="463677" y="38791"/>
                  </a:moveTo>
                  <a:cubicBezTo>
                    <a:pt x="414147" y="-10739"/>
                    <a:pt x="333566" y="-10739"/>
                    <a:pt x="284036" y="38791"/>
                  </a:cubicBezTo>
                  <a:lnTo>
                    <a:pt x="248889" y="73938"/>
                  </a:lnTo>
                  <a:lnTo>
                    <a:pt x="210884" y="35933"/>
                  </a:lnTo>
                  <a:cubicBezTo>
                    <a:pt x="162973" y="-11978"/>
                    <a:pt x="85059" y="-11978"/>
                    <a:pt x="37148" y="35933"/>
                  </a:cubicBezTo>
                  <a:cubicBezTo>
                    <a:pt x="-12383" y="85463"/>
                    <a:pt x="-12383" y="166045"/>
                    <a:pt x="37148" y="215575"/>
                  </a:cubicBezTo>
                  <a:lnTo>
                    <a:pt x="94774" y="273201"/>
                  </a:lnTo>
                  <a:lnTo>
                    <a:pt x="57722" y="310539"/>
                  </a:lnTo>
                  <a:lnTo>
                    <a:pt x="161544" y="414361"/>
                  </a:lnTo>
                  <a:lnTo>
                    <a:pt x="197930" y="376357"/>
                  </a:lnTo>
                  <a:lnTo>
                    <a:pt x="248507" y="426934"/>
                  </a:lnTo>
                  <a:lnTo>
                    <a:pt x="248889" y="426553"/>
                  </a:lnTo>
                  <a:lnTo>
                    <a:pt x="249270" y="426934"/>
                  </a:lnTo>
                  <a:lnTo>
                    <a:pt x="463582" y="212622"/>
                  </a:lnTo>
                  <a:cubicBezTo>
                    <a:pt x="511492" y="164711"/>
                    <a:pt x="511492" y="86797"/>
                    <a:pt x="463582" y="38886"/>
                  </a:cubicBezTo>
                  <a:close/>
                  <a:moveTo>
                    <a:pt x="161163" y="382167"/>
                  </a:moveTo>
                  <a:lnTo>
                    <a:pt x="89440" y="310444"/>
                  </a:lnTo>
                  <a:lnTo>
                    <a:pt x="124016" y="275677"/>
                  </a:lnTo>
                  <a:lnTo>
                    <a:pt x="193358" y="348734"/>
                  </a:lnTo>
                  <a:lnTo>
                    <a:pt x="161259" y="382262"/>
                  </a:lnTo>
                  <a:close/>
                  <a:moveTo>
                    <a:pt x="215265" y="206716"/>
                  </a:moveTo>
                  <a:lnTo>
                    <a:pt x="244698" y="172617"/>
                  </a:lnTo>
                  <a:lnTo>
                    <a:pt x="244507" y="172617"/>
                  </a:lnTo>
                  <a:cubicBezTo>
                    <a:pt x="244507" y="172617"/>
                    <a:pt x="289370" y="121277"/>
                    <a:pt x="289370" y="121277"/>
                  </a:cubicBezTo>
                  <a:lnTo>
                    <a:pt x="303371" y="134231"/>
                  </a:lnTo>
                  <a:lnTo>
                    <a:pt x="262319" y="180142"/>
                  </a:lnTo>
                  <a:lnTo>
                    <a:pt x="270701" y="187666"/>
                  </a:lnTo>
                  <a:lnTo>
                    <a:pt x="311658" y="141946"/>
                  </a:lnTo>
                  <a:lnTo>
                    <a:pt x="311658" y="141946"/>
                  </a:lnTo>
                  <a:cubicBezTo>
                    <a:pt x="311658" y="141946"/>
                    <a:pt x="315849" y="137089"/>
                    <a:pt x="315849" y="137089"/>
                  </a:cubicBezTo>
                  <a:lnTo>
                    <a:pt x="327851" y="123658"/>
                  </a:lnTo>
                  <a:lnTo>
                    <a:pt x="333947" y="129278"/>
                  </a:lnTo>
                  <a:lnTo>
                    <a:pt x="323469" y="141661"/>
                  </a:lnTo>
                  <a:lnTo>
                    <a:pt x="276321" y="193382"/>
                  </a:lnTo>
                  <a:lnTo>
                    <a:pt x="284607" y="201001"/>
                  </a:lnTo>
                  <a:lnTo>
                    <a:pt x="330708" y="150424"/>
                  </a:lnTo>
                  <a:lnTo>
                    <a:pt x="341471" y="160330"/>
                  </a:lnTo>
                  <a:lnTo>
                    <a:pt x="325565" y="176903"/>
                  </a:lnTo>
                  <a:lnTo>
                    <a:pt x="325755" y="177094"/>
                  </a:lnTo>
                  <a:lnTo>
                    <a:pt x="293466" y="211288"/>
                  </a:lnTo>
                  <a:lnTo>
                    <a:pt x="301657" y="219004"/>
                  </a:lnTo>
                  <a:lnTo>
                    <a:pt x="333947" y="184809"/>
                  </a:lnTo>
                  <a:lnTo>
                    <a:pt x="345949" y="196144"/>
                  </a:lnTo>
                  <a:lnTo>
                    <a:pt x="237935" y="310253"/>
                  </a:lnTo>
                  <a:lnTo>
                    <a:pt x="190977" y="313492"/>
                  </a:lnTo>
                  <a:lnTo>
                    <a:pt x="157258" y="277963"/>
                  </a:lnTo>
                  <a:lnTo>
                    <a:pt x="157258" y="224528"/>
                  </a:lnTo>
                  <a:lnTo>
                    <a:pt x="211455" y="160044"/>
                  </a:lnTo>
                  <a:lnTo>
                    <a:pt x="226600" y="176522"/>
                  </a:lnTo>
                  <a:lnTo>
                    <a:pt x="206788" y="199477"/>
                  </a:lnTo>
                  <a:lnTo>
                    <a:pt x="215265" y="206812"/>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71" name="Group 70">
            <a:extLst>
              <a:ext uri="{FF2B5EF4-FFF2-40B4-BE49-F238E27FC236}">
                <a16:creationId xmlns:a16="http://schemas.microsoft.com/office/drawing/2014/main" id="{E138CBC0-C848-4E20-8A46-591A9441AD3C}"/>
              </a:ext>
            </a:extLst>
          </p:cNvPr>
          <p:cNvGrpSpPr/>
          <p:nvPr/>
        </p:nvGrpSpPr>
        <p:grpSpPr>
          <a:xfrm>
            <a:off x="6304596" y="1630172"/>
            <a:ext cx="1404366" cy="1404364"/>
            <a:chOff x="8455660" y="1765932"/>
            <a:chExt cx="1404366" cy="1404364"/>
          </a:xfrm>
        </p:grpSpPr>
        <p:grpSp>
          <p:nvGrpSpPr>
            <p:cNvPr id="72" name="Group 71">
              <a:extLst>
                <a:ext uri="{FF2B5EF4-FFF2-40B4-BE49-F238E27FC236}">
                  <a16:creationId xmlns:a16="http://schemas.microsoft.com/office/drawing/2014/main" id="{51D27D18-D97D-4623-AEF4-6F58F1F1A62F}"/>
                </a:ext>
              </a:extLst>
            </p:cNvPr>
            <p:cNvGrpSpPr/>
            <p:nvPr/>
          </p:nvGrpSpPr>
          <p:grpSpPr>
            <a:xfrm>
              <a:off x="8455660" y="1765932"/>
              <a:ext cx="1404366" cy="1404364"/>
              <a:chOff x="1036046" y="1752600"/>
              <a:chExt cx="1404366" cy="1404364"/>
            </a:xfrm>
          </p:grpSpPr>
          <p:sp>
            <p:nvSpPr>
              <p:cNvPr id="74" name="Oval 73">
                <a:extLst>
                  <a:ext uri="{FF2B5EF4-FFF2-40B4-BE49-F238E27FC236}">
                    <a16:creationId xmlns:a16="http://schemas.microsoft.com/office/drawing/2014/main" id="{E1F04963-020B-4BEF-8C08-B84DC4A02299}"/>
                  </a:ext>
                </a:extLst>
              </p:cNvPr>
              <p:cNvSpPr/>
              <p:nvPr/>
            </p:nvSpPr>
            <p:spPr>
              <a:xfrm>
                <a:off x="1036046" y="1752600"/>
                <a:ext cx="1404366" cy="1404364"/>
              </a:xfrm>
              <a:prstGeom prst="ellips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ACEDBDE1-CFB4-4A8E-B478-E4D652D1DC5A}"/>
                  </a:ext>
                </a:extLst>
              </p:cNvPr>
              <p:cNvSpPr/>
              <p:nvPr/>
            </p:nvSpPr>
            <p:spPr>
              <a:xfrm>
                <a:off x="1171806" y="1888360"/>
                <a:ext cx="1132846" cy="11328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E009744D-082A-4F9F-AAC4-95066D4D967A}"/>
                </a:ext>
              </a:extLst>
            </p:cNvPr>
            <p:cNvSpPr/>
            <p:nvPr/>
          </p:nvSpPr>
          <p:spPr>
            <a:xfrm>
              <a:off x="8914955" y="2225226"/>
              <a:ext cx="485775" cy="485775"/>
            </a:xfrm>
            <a:custGeom>
              <a:avLst/>
              <a:gdLst>
                <a:gd name="connsiteX0" fmla="*/ 423863 w 485775"/>
                <a:gd name="connsiteY0" fmla="*/ 223742 h 485775"/>
                <a:gd name="connsiteX1" fmla="*/ 423863 w 485775"/>
                <a:gd name="connsiteY1" fmla="*/ 246031 h 485775"/>
                <a:gd name="connsiteX2" fmla="*/ 229934 w 485775"/>
                <a:gd name="connsiteY2" fmla="*/ 424910 h 485775"/>
                <a:gd name="connsiteX3" fmla="*/ 67151 w 485775"/>
                <a:gd name="connsiteY3" fmla="*/ 245269 h 485775"/>
                <a:gd name="connsiteX4" fmla="*/ 245364 w 485775"/>
                <a:gd name="connsiteY4" fmla="*/ 67056 h 485775"/>
                <a:gd name="connsiteX5" fmla="*/ 365093 w 485775"/>
                <a:gd name="connsiteY5" fmla="*/ 117634 h 485775"/>
                <a:gd name="connsiteX6" fmla="*/ 223552 w 485775"/>
                <a:gd name="connsiteY6" fmla="*/ 282035 h 485775"/>
                <a:gd name="connsiteX7" fmla="*/ 122206 w 485775"/>
                <a:gd name="connsiteY7" fmla="*/ 179737 h 485775"/>
                <a:gd name="connsiteX8" fmla="*/ 74581 w 485775"/>
                <a:gd name="connsiteY8" fmla="*/ 226886 h 485775"/>
                <a:gd name="connsiteX9" fmla="*/ 226981 w 485775"/>
                <a:gd name="connsiteY9" fmla="*/ 380714 h 485775"/>
                <a:gd name="connsiteX10" fmla="*/ 451581 w 485775"/>
                <a:gd name="connsiteY10" fmla="*/ 119825 h 485775"/>
                <a:gd name="connsiteX11" fmla="*/ 437198 w 485775"/>
                <a:gd name="connsiteY11" fmla="*/ 98584 h 485775"/>
                <a:gd name="connsiteX12" fmla="*/ 245269 w 485775"/>
                <a:gd name="connsiteY12" fmla="*/ 0 h 485775"/>
                <a:gd name="connsiteX13" fmla="*/ 0 w 485775"/>
                <a:gd name="connsiteY13" fmla="*/ 245269 h 485775"/>
                <a:gd name="connsiteX14" fmla="*/ 72390 w 485775"/>
                <a:gd name="connsiteY14" fmla="*/ 417576 h 485775"/>
                <a:gd name="connsiteX15" fmla="*/ 229838 w 485775"/>
                <a:gd name="connsiteY15" fmla="*/ 491871 h 485775"/>
                <a:gd name="connsiteX16" fmla="*/ 398336 w 485775"/>
                <a:gd name="connsiteY16" fmla="*/ 439579 h 485775"/>
                <a:gd name="connsiteX17" fmla="*/ 490824 w 485775"/>
                <a:gd name="connsiteY17" fmla="*/ 245936 h 485775"/>
                <a:gd name="connsiteX18" fmla="*/ 490824 w 485775"/>
                <a:gd name="connsiteY18" fmla="*/ 223647 h 485775"/>
                <a:gd name="connsiteX19" fmla="*/ 423767 w 485775"/>
                <a:gd name="connsiteY19" fmla="*/ 223647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485775">
                  <a:moveTo>
                    <a:pt x="423863" y="223742"/>
                  </a:moveTo>
                  <a:lnTo>
                    <a:pt x="423863" y="246031"/>
                  </a:lnTo>
                  <a:cubicBezTo>
                    <a:pt x="423863" y="419862"/>
                    <a:pt x="249746" y="424910"/>
                    <a:pt x="229934" y="424910"/>
                  </a:cubicBezTo>
                  <a:cubicBezTo>
                    <a:pt x="156686" y="424910"/>
                    <a:pt x="67151" y="342043"/>
                    <a:pt x="67151" y="245269"/>
                  </a:cubicBezTo>
                  <a:cubicBezTo>
                    <a:pt x="67151" y="148495"/>
                    <a:pt x="152115" y="67056"/>
                    <a:pt x="245364" y="67056"/>
                  </a:cubicBezTo>
                  <a:cubicBezTo>
                    <a:pt x="302990" y="67056"/>
                    <a:pt x="344043" y="97346"/>
                    <a:pt x="365093" y="117634"/>
                  </a:cubicBezTo>
                  <a:lnTo>
                    <a:pt x="223552" y="282035"/>
                  </a:lnTo>
                  <a:lnTo>
                    <a:pt x="122206" y="179737"/>
                  </a:lnTo>
                  <a:lnTo>
                    <a:pt x="74581" y="226886"/>
                  </a:lnTo>
                  <a:lnTo>
                    <a:pt x="226981" y="380714"/>
                  </a:lnTo>
                  <a:lnTo>
                    <a:pt x="451581" y="119825"/>
                  </a:lnTo>
                  <a:lnTo>
                    <a:pt x="437198" y="98584"/>
                  </a:lnTo>
                  <a:cubicBezTo>
                    <a:pt x="434435" y="94583"/>
                    <a:pt x="369094" y="0"/>
                    <a:pt x="245269" y="0"/>
                  </a:cubicBezTo>
                  <a:cubicBezTo>
                    <a:pt x="121444" y="0"/>
                    <a:pt x="0" y="116872"/>
                    <a:pt x="0" y="245269"/>
                  </a:cubicBezTo>
                  <a:cubicBezTo>
                    <a:pt x="0" y="306705"/>
                    <a:pt x="26384" y="369475"/>
                    <a:pt x="72390" y="417576"/>
                  </a:cubicBezTo>
                  <a:cubicBezTo>
                    <a:pt x="117539" y="464820"/>
                    <a:pt x="174974" y="491871"/>
                    <a:pt x="229838" y="491871"/>
                  </a:cubicBezTo>
                  <a:cubicBezTo>
                    <a:pt x="291370" y="491871"/>
                    <a:pt x="352806" y="472821"/>
                    <a:pt x="398336" y="439579"/>
                  </a:cubicBezTo>
                  <a:cubicBezTo>
                    <a:pt x="458819" y="395478"/>
                    <a:pt x="490824" y="328517"/>
                    <a:pt x="490824" y="245936"/>
                  </a:cubicBezTo>
                  <a:lnTo>
                    <a:pt x="490824" y="223647"/>
                  </a:lnTo>
                  <a:lnTo>
                    <a:pt x="423767" y="22364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4"/>
        <p:cNvGrpSpPr/>
        <p:nvPr/>
      </p:nvGrpSpPr>
      <p:grpSpPr>
        <a:xfrm>
          <a:off x="0" y="0"/>
          <a:ext cx="0" cy="0"/>
          <a:chOff x="0" y="0"/>
          <a:chExt cx="0" cy="0"/>
        </a:xfrm>
      </p:grpSpPr>
      <p:sp>
        <p:nvSpPr>
          <p:cNvPr id="945" name="Google Shape;945;p95"/>
          <p:cNvSpPr txBox="1">
            <a:spLocks noGrp="1"/>
          </p:cNvSpPr>
          <p:nvPr>
            <p:ph type="title"/>
          </p:nvPr>
        </p:nvSpPr>
        <p:spPr/>
        <p:txBody>
          <a:bodyPr/>
          <a:lstStyle/>
          <a:p>
            <a:r>
              <a:rPr lang="en-US"/>
              <a:t>Example of 4-icons slide</a:t>
            </a:r>
          </a:p>
        </p:txBody>
      </p:sp>
      <p:sp>
        <p:nvSpPr>
          <p:cNvPr id="946" name="Google Shape;946;p95"/>
          <p:cNvSpPr txBox="1">
            <a:spLocks noGrp="1"/>
          </p:cNvSpPr>
          <p:nvPr>
            <p:ph type="body" idx="10"/>
          </p:nvPr>
        </p:nvSpPr>
        <p:spPr/>
        <p:txBody>
          <a:bodyPr/>
          <a:lstStyle/>
          <a:p>
            <a:r>
              <a:rPr lang="en-US" dirty="0">
                <a:sym typeface="Montserrat SemiBold"/>
              </a:rPr>
              <a:t>Lorem ipsum dolor sit </a:t>
            </a:r>
            <a:r>
              <a:rPr lang="en-US" dirty="0" err="1">
                <a:sym typeface="Montserrat SemiBold"/>
              </a:rPr>
              <a:t>amet</a:t>
            </a:r>
            <a:endParaRPr lang="en-US" dirty="0">
              <a:sym typeface="Montserrat SemiBold"/>
            </a:endParaRPr>
          </a:p>
          <a:p>
            <a:r>
              <a:rPr lang="en-US" dirty="0" err="1"/>
              <a:t>Consectetur</a:t>
            </a:r>
            <a:r>
              <a:rPr lang="en-US" dirty="0"/>
              <a:t> </a:t>
            </a:r>
            <a:r>
              <a:rPr lang="en-US" dirty="0" err="1"/>
              <a:t>adipis</a:t>
            </a:r>
            <a:r>
              <a:rPr lang="en-US" dirty="0"/>
              <a:t> </a:t>
            </a:r>
            <a:r>
              <a:rPr lang="en-US" dirty="0" err="1"/>
              <a:t>cing</a:t>
            </a:r>
            <a:r>
              <a:rPr lang="en-US" dirty="0"/>
              <a:t> </a:t>
            </a:r>
            <a:r>
              <a:rPr lang="en-US" dirty="0" err="1"/>
              <a:t>elit</a:t>
            </a:r>
            <a:r>
              <a:rPr lang="en-US" dirty="0"/>
              <a:t>, sed do </a:t>
            </a:r>
            <a:r>
              <a:rPr lang="en-US" dirty="0" err="1"/>
              <a:t>eius</a:t>
            </a:r>
            <a:r>
              <a:rPr lang="en-US" dirty="0"/>
              <a:t> mod </a:t>
            </a:r>
            <a:r>
              <a:rPr lang="en-US" dirty="0" err="1"/>
              <a:t>temporincidi</a:t>
            </a:r>
            <a:r>
              <a:rPr lang="en-US" dirty="0"/>
              <a:t> </a:t>
            </a:r>
            <a:r>
              <a:rPr lang="en-US" dirty="0" err="1"/>
              <a:t>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947" name="Google Shape;947;p95"/>
          <p:cNvSpPr txBox="1">
            <a:spLocks noGrp="1"/>
          </p:cNvSpPr>
          <p:nvPr>
            <p:ph type="body" idx="11"/>
          </p:nvPr>
        </p:nvSpPr>
        <p:spPr/>
        <p:txBody>
          <a:bodyPr/>
          <a:lstStyle/>
          <a:p>
            <a:r>
              <a:rPr lang="en-US" dirty="0" err="1">
                <a:sym typeface="Montserrat SemiBold"/>
              </a:rPr>
              <a:t>Consectetur</a:t>
            </a:r>
            <a:r>
              <a:rPr lang="en-US" dirty="0">
                <a:sym typeface="Montserrat SemiBold"/>
              </a:rPr>
              <a:t> </a:t>
            </a:r>
            <a:r>
              <a:rPr lang="en-US" dirty="0" err="1">
                <a:sym typeface="Montserrat SemiBold"/>
              </a:rPr>
              <a:t>adipiscing</a:t>
            </a:r>
            <a:r>
              <a:rPr lang="en-US" dirty="0">
                <a:sym typeface="Montserrat SemiBold"/>
              </a:rPr>
              <a:t> </a:t>
            </a:r>
            <a:r>
              <a:rPr lang="en-US" dirty="0" err="1">
                <a:sym typeface="Montserrat SemiBold"/>
              </a:rPr>
              <a:t>elit</a:t>
            </a:r>
            <a:endParaRPr lang="en-US" dirty="0">
              <a:sym typeface="Montserrat SemiBold"/>
            </a:endParaRPr>
          </a:p>
          <a:p>
            <a:r>
              <a:rPr lang="en-US" dirty="0"/>
              <a:t>Lorem ipsum dolor sit </a:t>
            </a:r>
            <a:r>
              <a:rPr lang="en-US" dirty="0" err="1"/>
              <a:t>ametsed</a:t>
            </a:r>
            <a:r>
              <a:rPr lang="en-US" dirty="0"/>
              <a:t> do </a:t>
            </a:r>
            <a:r>
              <a:rPr lang="en-US" dirty="0" err="1"/>
              <a:t>eiusmod</a:t>
            </a:r>
            <a:r>
              <a:rPr lang="en-US" dirty="0"/>
              <a:t> tempor </a:t>
            </a:r>
            <a:r>
              <a:rPr lang="en-US" dirty="0" err="1"/>
              <a:t>incididunt</a:t>
            </a:r>
            <a:r>
              <a:rPr lang="en-US" dirty="0"/>
              <a:t> </a:t>
            </a:r>
            <a:r>
              <a:rPr lang="en-US" dirty="0" err="1"/>
              <a:t>ut</a:t>
            </a:r>
            <a:r>
              <a:rPr lang="en-US" dirty="0"/>
              <a:t> </a:t>
            </a:r>
            <a:r>
              <a:rPr lang="en-US" dirty="0" err="1"/>
              <a:t>labore</a:t>
            </a:r>
            <a:r>
              <a:rPr lang="en-US" dirty="0"/>
              <a:t> et ema </a:t>
            </a:r>
            <a:r>
              <a:rPr lang="en-US" dirty="0" err="1"/>
              <a:t>gna</a:t>
            </a:r>
            <a:r>
              <a:rPr lang="en-US" dirty="0"/>
              <a:t> </a:t>
            </a:r>
            <a:r>
              <a:rPr lang="en-US" dirty="0" err="1"/>
              <a:t>aliqua</a:t>
            </a:r>
            <a:r>
              <a:rPr lang="en-US" dirty="0"/>
              <a:t> </a:t>
            </a:r>
            <a:r>
              <a:rPr lang="en-US" dirty="0" err="1"/>
              <a:t>duis</a:t>
            </a:r>
            <a:r>
              <a:rPr lang="en-US" dirty="0"/>
              <a:t>.</a:t>
            </a:r>
          </a:p>
        </p:txBody>
      </p:sp>
      <p:sp>
        <p:nvSpPr>
          <p:cNvPr id="948" name="Google Shape;948;p95"/>
          <p:cNvSpPr txBox="1">
            <a:spLocks noGrp="1"/>
          </p:cNvSpPr>
          <p:nvPr>
            <p:ph type="body" idx="12"/>
          </p:nvPr>
        </p:nvSpPr>
        <p:spPr/>
        <p:txBody>
          <a:bodyPr/>
          <a:lstStyle/>
          <a:p>
            <a:r>
              <a:rPr lang="en-US">
                <a:sym typeface="Montserrat SemiBold"/>
              </a:rPr>
              <a:t>Consectetur adipiscing elit</a:t>
            </a:r>
          </a:p>
          <a:p>
            <a:r>
              <a:rPr lang="en-US"/>
              <a:t>Lorem ipsum dolor sit ametsed do eiusmod tempor incididunt ut labore et doema gna aliqua duis.</a:t>
            </a:r>
            <a:endParaRPr lang="en-US" dirty="0">
              <a:sym typeface="Montserrat SemiBold"/>
            </a:endParaRPr>
          </a:p>
        </p:txBody>
      </p:sp>
      <p:sp>
        <p:nvSpPr>
          <p:cNvPr id="949" name="Google Shape;949;p95"/>
          <p:cNvSpPr txBox="1">
            <a:spLocks noGrp="1"/>
          </p:cNvSpPr>
          <p:nvPr>
            <p:ph type="body" idx="13"/>
          </p:nvPr>
        </p:nvSpPr>
        <p:spPr/>
        <p:txBody>
          <a:bodyPr/>
          <a:lstStyle/>
          <a:p>
            <a:r>
              <a:rPr lang="en-US">
                <a:sym typeface="Montserrat SemiBold"/>
              </a:rPr>
              <a:t>Lorem ipsum dolor sit amet</a:t>
            </a:r>
          </a:p>
          <a:p>
            <a:r>
              <a:rPr lang="en-US"/>
              <a:t>Consectetur adipis cing elit, sed do eius mod temporincidi dunt ut labore et dolore magna aliqua. </a:t>
            </a:r>
            <a:endParaRPr lang="en-US" dirty="0">
              <a:sym typeface="Montserrat SemiBold"/>
            </a:endParaRPr>
          </a:p>
        </p:txBody>
      </p:sp>
      <p:grpSp>
        <p:nvGrpSpPr>
          <p:cNvPr id="75" name="Group 74">
            <a:extLst>
              <a:ext uri="{FF2B5EF4-FFF2-40B4-BE49-F238E27FC236}">
                <a16:creationId xmlns:a16="http://schemas.microsoft.com/office/drawing/2014/main" id="{7B41390A-AB90-4240-830B-4602C955CE2A}"/>
              </a:ext>
            </a:extLst>
          </p:cNvPr>
          <p:cNvGrpSpPr/>
          <p:nvPr/>
        </p:nvGrpSpPr>
        <p:grpSpPr>
          <a:xfrm>
            <a:off x="462280" y="1592067"/>
            <a:ext cx="1404366" cy="1404364"/>
            <a:chOff x="728980" y="1693667"/>
            <a:chExt cx="1404366" cy="1404364"/>
          </a:xfrm>
        </p:grpSpPr>
        <p:grpSp>
          <p:nvGrpSpPr>
            <p:cNvPr id="76" name="Group 75">
              <a:extLst>
                <a:ext uri="{FF2B5EF4-FFF2-40B4-BE49-F238E27FC236}">
                  <a16:creationId xmlns:a16="http://schemas.microsoft.com/office/drawing/2014/main" id="{E8F4C2A5-2A8E-4C31-BD02-70AAD692F0E1}"/>
                </a:ext>
              </a:extLst>
            </p:cNvPr>
            <p:cNvGrpSpPr/>
            <p:nvPr/>
          </p:nvGrpSpPr>
          <p:grpSpPr>
            <a:xfrm>
              <a:off x="728980" y="1693667"/>
              <a:ext cx="1404366" cy="1404364"/>
              <a:chOff x="1036046" y="1752600"/>
              <a:chExt cx="1404366" cy="1404364"/>
            </a:xfrm>
          </p:grpSpPr>
          <p:sp>
            <p:nvSpPr>
              <p:cNvPr id="78" name="Oval 77">
                <a:extLst>
                  <a:ext uri="{FF2B5EF4-FFF2-40B4-BE49-F238E27FC236}">
                    <a16:creationId xmlns:a16="http://schemas.microsoft.com/office/drawing/2014/main" id="{8E487EA7-86C9-47FC-9DF7-3CA8A21DFEFF}"/>
                  </a:ext>
                </a:extLst>
              </p:cNvPr>
              <p:cNvSpPr/>
              <p:nvPr/>
            </p:nvSpPr>
            <p:spPr>
              <a:xfrm>
                <a:off x="1036046" y="1752600"/>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5B46E4B-F9F3-452B-9130-71976C179435}"/>
                  </a:ext>
                </a:extLst>
              </p:cNvPr>
              <p:cNvSpPr/>
              <p:nvPr/>
            </p:nvSpPr>
            <p:spPr>
              <a:xfrm>
                <a:off x="1171806" y="1888360"/>
                <a:ext cx="1132846" cy="1132844"/>
              </a:xfrm>
              <a:prstGeom prst="ellipse">
                <a:avLst/>
              </a:prstGeom>
              <a:gradFill>
                <a:gsLst>
                  <a:gs pos="0">
                    <a:schemeClr val="accent3"/>
                  </a:gs>
                  <a:gs pos="100000">
                    <a:schemeClr val="accent1"/>
                  </a:gs>
                </a:gsLst>
                <a:lin ang="18900000" scaled="1"/>
              </a:gradFill>
              <a:ln w="0" cap="flat">
                <a:noFill/>
                <a:prstDash val="solid"/>
                <a:miter/>
              </a:ln>
            </p:spPr>
            <p:txBody>
              <a:bodyPr rtlCol="0" anchor="ctr"/>
              <a:lstStyle/>
              <a:p>
                <a:endParaRPr lang="en-US">
                  <a:solidFill>
                    <a:schemeClr val="tx1"/>
                  </a:solidFill>
                </a:endParaRPr>
              </a:p>
            </p:txBody>
          </p:sp>
        </p:grpSp>
        <p:sp>
          <p:nvSpPr>
            <p:cNvPr id="77" name="Freeform: Shape 76">
              <a:extLst>
                <a:ext uri="{FF2B5EF4-FFF2-40B4-BE49-F238E27FC236}">
                  <a16:creationId xmlns:a16="http://schemas.microsoft.com/office/drawing/2014/main" id="{02055D27-CAD1-40B3-8D3E-565E8CC971EA}"/>
                </a:ext>
              </a:extLst>
            </p:cNvPr>
            <p:cNvSpPr/>
            <p:nvPr/>
          </p:nvSpPr>
          <p:spPr>
            <a:xfrm>
              <a:off x="1254949" y="2103674"/>
              <a:ext cx="352425" cy="485775"/>
            </a:xfrm>
            <a:custGeom>
              <a:avLst/>
              <a:gdLst>
                <a:gd name="connsiteX0" fmla="*/ 275940 w 352425"/>
                <a:gd name="connsiteY0" fmla="*/ 221933 h 485775"/>
                <a:gd name="connsiteX1" fmla="*/ 234315 w 352425"/>
                <a:gd name="connsiteY1" fmla="*/ 221933 h 485775"/>
                <a:gd name="connsiteX2" fmla="*/ 176118 w 352425"/>
                <a:gd name="connsiteY2" fmla="*/ 244221 h 485775"/>
                <a:gd name="connsiteX3" fmla="*/ 88488 w 352425"/>
                <a:gd name="connsiteY3" fmla="*/ 156591 h 485775"/>
                <a:gd name="connsiteX4" fmla="*/ 176118 w 352425"/>
                <a:gd name="connsiteY4" fmla="*/ 68961 h 485775"/>
                <a:gd name="connsiteX5" fmla="*/ 263747 w 352425"/>
                <a:gd name="connsiteY5" fmla="*/ 156591 h 485775"/>
                <a:gd name="connsiteX6" fmla="*/ 254508 w 352425"/>
                <a:gd name="connsiteY6" fmla="*/ 195548 h 485775"/>
                <a:gd name="connsiteX7" fmla="*/ 276987 w 352425"/>
                <a:gd name="connsiteY7" fmla="*/ 195548 h 485775"/>
                <a:gd name="connsiteX8" fmla="*/ 282703 w 352425"/>
                <a:gd name="connsiteY8" fmla="*/ 175165 h 485775"/>
                <a:gd name="connsiteX9" fmla="*/ 282703 w 352425"/>
                <a:gd name="connsiteY9" fmla="*/ 203835 h 485775"/>
                <a:gd name="connsiteX10" fmla="*/ 226029 w 352425"/>
                <a:gd name="connsiteY10" fmla="*/ 203835 h 485775"/>
                <a:gd name="connsiteX11" fmla="*/ 226029 w 352425"/>
                <a:gd name="connsiteY11" fmla="*/ 189071 h 485775"/>
                <a:gd name="connsiteX12" fmla="*/ 176594 w 352425"/>
                <a:gd name="connsiteY12" fmla="*/ 189071 h 485775"/>
                <a:gd name="connsiteX13" fmla="*/ 176594 w 352425"/>
                <a:gd name="connsiteY13" fmla="*/ 221837 h 485775"/>
                <a:gd name="connsiteX14" fmla="*/ 226029 w 352425"/>
                <a:gd name="connsiteY14" fmla="*/ 221837 h 485775"/>
                <a:gd name="connsiteX15" fmla="*/ 226029 w 352425"/>
                <a:gd name="connsiteY15" fmla="*/ 212693 h 485775"/>
                <a:gd name="connsiteX16" fmla="*/ 293180 w 352425"/>
                <a:gd name="connsiteY16" fmla="*/ 212693 h 485775"/>
                <a:gd name="connsiteX17" fmla="*/ 293180 w 352425"/>
                <a:gd name="connsiteY17" fmla="*/ 173355 h 485775"/>
                <a:gd name="connsiteX18" fmla="*/ 315659 w 352425"/>
                <a:gd name="connsiteY18" fmla="*/ 173355 h 485775"/>
                <a:gd name="connsiteX19" fmla="*/ 315659 w 352425"/>
                <a:gd name="connsiteY19" fmla="*/ 93440 h 485775"/>
                <a:gd name="connsiteX20" fmla="*/ 299752 w 352425"/>
                <a:gd name="connsiteY20" fmla="*/ 93440 h 485775"/>
                <a:gd name="connsiteX21" fmla="*/ 177261 w 352425"/>
                <a:gd name="connsiteY21" fmla="*/ 0 h 485775"/>
                <a:gd name="connsiteX22" fmla="*/ 54769 w 352425"/>
                <a:gd name="connsiteY22" fmla="*/ 93440 h 485775"/>
                <a:gd name="connsiteX23" fmla="*/ 37719 w 352425"/>
                <a:gd name="connsiteY23" fmla="*/ 93440 h 485775"/>
                <a:gd name="connsiteX24" fmla="*/ 37719 w 352425"/>
                <a:gd name="connsiteY24" fmla="*/ 173355 h 485775"/>
                <a:gd name="connsiteX25" fmla="*/ 69438 w 352425"/>
                <a:gd name="connsiteY25" fmla="*/ 173355 h 485775"/>
                <a:gd name="connsiteX26" fmla="*/ 85249 w 352425"/>
                <a:gd name="connsiteY26" fmla="*/ 214884 h 485775"/>
                <a:gd name="connsiteX27" fmla="*/ 1429 w 352425"/>
                <a:gd name="connsiteY27" fmla="*/ 297561 h 485775"/>
                <a:gd name="connsiteX28" fmla="*/ 0 w 352425"/>
                <a:gd name="connsiteY28" fmla="*/ 426148 h 485775"/>
                <a:gd name="connsiteX29" fmla="*/ 62389 w 352425"/>
                <a:gd name="connsiteY29" fmla="*/ 488823 h 485775"/>
                <a:gd name="connsiteX30" fmla="*/ 177070 w 352425"/>
                <a:gd name="connsiteY30" fmla="*/ 490347 h 485775"/>
                <a:gd name="connsiteX31" fmla="*/ 285369 w 352425"/>
                <a:gd name="connsiteY31" fmla="*/ 490347 h 485775"/>
                <a:gd name="connsiteX32" fmla="*/ 352711 w 352425"/>
                <a:gd name="connsiteY32" fmla="*/ 426434 h 485775"/>
                <a:gd name="connsiteX33" fmla="*/ 352997 w 352425"/>
                <a:gd name="connsiteY33" fmla="*/ 299942 h 485775"/>
                <a:gd name="connsiteX34" fmla="*/ 276035 w 352425"/>
                <a:gd name="connsiteY34" fmla="*/ 221933 h 485775"/>
                <a:gd name="connsiteX35" fmla="*/ 84963 w 352425"/>
                <a:gd name="connsiteY35" fmla="*/ 98584 h 485775"/>
                <a:gd name="connsiteX36" fmla="*/ 84963 w 352425"/>
                <a:gd name="connsiteY36" fmla="*/ 93536 h 485775"/>
                <a:gd name="connsiteX37" fmla="*/ 78200 w 352425"/>
                <a:gd name="connsiteY37" fmla="*/ 93536 h 485775"/>
                <a:gd name="connsiteX38" fmla="*/ 177165 w 352425"/>
                <a:gd name="connsiteY38" fmla="*/ 22669 h 485775"/>
                <a:gd name="connsiteX39" fmla="*/ 276130 w 352425"/>
                <a:gd name="connsiteY39" fmla="*/ 93536 h 485775"/>
                <a:gd name="connsiteX40" fmla="*/ 268224 w 352425"/>
                <a:gd name="connsiteY40" fmla="*/ 93536 h 485775"/>
                <a:gd name="connsiteX41" fmla="*/ 268224 w 352425"/>
                <a:gd name="connsiteY41" fmla="*/ 100013 h 485775"/>
                <a:gd name="connsiteX42" fmla="*/ 176118 w 352425"/>
                <a:gd name="connsiteY42" fmla="*/ 48292 h 485775"/>
                <a:gd name="connsiteX43" fmla="*/ 84963 w 352425"/>
                <a:gd name="connsiteY43" fmla="*/ 98489 h 485775"/>
                <a:gd name="connsiteX44" fmla="*/ 176213 w 352425"/>
                <a:gd name="connsiteY44" fmla="*/ 386906 h 485775"/>
                <a:gd name="connsiteX45" fmla="*/ 123063 w 352425"/>
                <a:gd name="connsiteY45" fmla="*/ 250793 h 485775"/>
                <a:gd name="connsiteX46" fmla="*/ 176118 w 352425"/>
                <a:gd name="connsiteY46" fmla="*/ 264795 h 485775"/>
                <a:gd name="connsiteX47" fmla="*/ 229648 w 352425"/>
                <a:gd name="connsiteY47" fmla="*/ 250508 h 485775"/>
                <a:gd name="connsiteX48" fmla="*/ 176118 w 352425"/>
                <a:gd name="connsiteY48" fmla="*/ 38690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485775">
                  <a:moveTo>
                    <a:pt x="275940" y="221933"/>
                  </a:moveTo>
                  <a:lnTo>
                    <a:pt x="234315" y="221933"/>
                  </a:lnTo>
                  <a:cubicBezTo>
                    <a:pt x="218790" y="235744"/>
                    <a:pt x="198501" y="244221"/>
                    <a:pt x="176118" y="244221"/>
                  </a:cubicBezTo>
                  <a:cubicBezTo>
                    <a:pt x="127826" y="244221"/>
                    <a:pt x="88488" y="204883"/>
                    <a:pt x="88488" y="156591"/>
                  </a:cubicBezTo>
                  <a:cubicBezTo>
                    <a:pt x="88488" y="108299"/>
                    <a:pt x="127826" y="68961"/>
                    <a:pt x="176118" y="68961"/>
                  </a:cubicBezTo>
                  <a:cubicBezTo>
                    <a:pt x="224410" y="68961"/>
                    <a:pt x="263747" y="108299"/>
                    <a:pt x="263747" y="156591"/>
                  </a:cubicBezTo>
                  <a:cubicBezTo>
                    <a:pt x="263747" y="170593"/>
                    <a:pt x="260318" y="183833"/>
                    <a:pt x="254508" y="195548"/>
                  </a:cubicBezTo>
                  <a:lnTo>
                    <a:pt x="276987" y="195548"/>
                  </a:lnTo>
                  <a:cubicBezTo>
                    <a:pt x="279559" y="189071"/>
                    <a:pt x="281464" y="182213"/>
                    <a:pt x="282703" y="175165"/>
                  </a:cubicBezTo>
                  <a:lnTo>
                    <a:pt x="282703" y="203835"/>
                  </a:lnTo>
                  <a:lnTo>
                    <a:pt x="226029" y="203835"/>
                  </a:lnTo>
                  <a:lnTo>
                    <a:pt x="226029" y="189071"/>
                  </a:lnTo>
                  <a:lnTo>
                    <a:pt x="176594" y="189071"/>
                  </a:lnTo>
                  <a:lnTo>
                    <a:pt x="176594" y="221837"/>
                  </a:lnTo>
                  <a:lnTo>
                    <a:pt x="226029" y="221837"/>
                  </a:lnTo>
                  <a:lnTo>
                    <a:pt x="226029" y="212693"/>
                  </a:lnTo>
                  <a:lnTo>
                    <a:pt x="293180" y="212693"/>
                  </a:lnTo>
                  <a:lnTo>
                    <a:pt x="293180" y="173355"/>
                  </a:lnTo>
                  <a:lnTo>
                    <a:pt x="315659" y="173355"/>
                  </a:lnTo>
                  <a:lnTo>
                    <a:pt x="315659" y="93440"/>
                  </a:lnTo>
                  <a:lnTo>
                    <a:pt x="299752" y="93440"/>
                  </a:lnTo>
                  <a:cubicBezTo>
                    <a:pt x="284893" y="39719"/>
                    <a:pt x="235649" y="0"/>
                    <a:pt x="177261" y="0"/>
                  </a:cubicBezTo>
                  <a:cubicBezTo>
                    <a:pt x="118872" y="0"/>
                    <a:pt x="69628" y="39624"/>
                    <a:pt x="54769" y="93440"/>
                  </a:cubicBezTo>
                  <a:lnTo>
                    <a:pt x="37719" y="93440"/>
                  </a:lnTo>
                  <a:lnTo>
                    <a:pt x="37719" y="173355"/>
                  </a:lnTo>
                  <a:lnTo>
                    <a:pt x="69438" y="173355"/>
                  </a:lnTo>
                  <a:cubicBezTo>
                    <a:pt x="71819" y="188404"/>
                    <a:pt x="77344" y="202502"/>
                    <a:pt x="85249" y="214884"/>
                  </a:cubicBezTo>
                  <a:lnTo>
                    <a:pt x="1429" y="297561"/>
                  </a:lnTo>
                  <a:lnTo>
                    <a:pt x="0" y="426148"/>
                  </a:lnTo>
                  <a:lnTo>
                    <a:pt x="62389" y="488823"/>
                  </a:lnTo>
                  <a:lnTo>
                    <a:pt x="177070" y="490347"/>
                  </a:lnTo>
                  <a:lnTo>
                    <a:pt x="285369" y="490347"/>
                  </a:lnTo>
                  <a:lnTo>
                    <a:pt x="352711" y="426434"/>
                  </a:lnTo>
                  <a:lnTo>
                    <a:pt x="352997" y="299942"/>
                  </a:lnTo>
                  <a:lnTo>
                    <a:pt x="276035" y="221933"/>
                  </a:lnTo>
                  <a:close/>
                  <a:moveTo>
                    <a:pt x="84963" y="98584"/>
                  </a:moveTo>
                  <a:lnTo>
                    <a:pt x="84963" y="93536"/>
                  </a:lnTo>
                  <a:lnTo>
                    <a:pt x="78200" y="93536"/>
                  </a:lnTo>
                  <a:cubicBezTo>
                    <a:pt x="92297" y="52388"/>
                    <a:pt x="131255" y="22669"/>
                    <a:pt x="177165" y="22669"/>
                  </a:cubicBezTo>
                  <a:cubicBezTo>
                    <a:pt x="223076" y="22669"/>
                    <a:pt x="262033" y="52388"/>
                    <a:pt x="276130" y="93536"/>
                  </a:cubicBezTo>
                  <a:lnTo>
                    <a:pt x="268224" y="93536"/>
                  </a:lnTo>
                  <a:lnTo>
                    <a:pt x="268224" y="100013"/>
                  </a:lnTo>
                  <a:cubicBezTo>
                    <a:pt x="249174" y="69056"/>
                    <a:pt x="215075" y="48292"/>
                    <a:pt x="176118" y="48292"/>
                  </a:cubicBezTo>
                  <a:cubicBezTo>
                    <a:pt x="137160" y="48292"/>
                    <a:pt x="104109" y="68390"/>
                    <a:pt x="84963" y="98489"/>
                  </a:cubicBezTo>
                  <a:close/>
                  <a:moveTo>
                    <a:pt x="176213" y="386906"/>
                  </a:moveTo>
                  <a:lnTo>
                    <a:pt x="123063" y="250793"/>
                  </a:lnTo>
                  <a:cubicBezTo>
                    <a:pt x="138779" y="259652"/>
                    <a:pt x="156877" y="264795"/>
                    <a:pt x="176118" y="264795"/>
                  </a:cubicBezTo>
                  <a:cubicBezTo>
                    <a:pt x="195358" y="264795"/>
                    <a:pt x="213836" y="259556"/>
                    <a:pt x="229648" y="250508"/>
                  </a:cubicBezTo>
                  <a:lnTo>
                    <a:pt x="176118" y="386906"/>
                  </a:lnTo>
                  <a:close/>
                </a:path>
              </a:pathLst>
            </a:custGeom>
            <a:solidFill>
              <a:schemeClr val="bg1"/>
            </a:solidFill>
            <a:ln w="0" cap="flat">
              <a:noFill/>
              <a:prstDash val="solid"/>
              <a:miter/>
            </a:ln>
          </p:spPr>
          <p:txBody>
            <a:bodyPr rtlCol="0" anchor="ctr"/>
            <a:lstStyle/>
            <a:p>
              <a:endParaRPr lang="en-US"/>
            </a:p>
          </p:txBody>
        </p:sp>
      </p:grpSp>
      <p:grpSp>
        <p:nvGrpSpPr>
          <p:cNvPr id="23" name="Group 22">
            <a:extLst>
              <a:ext uri="{FF2B5EF4-FFF2-40B4-BE49-F238E27FC236}">
                <a16:creationId xmlns:a16="http://schemas.microsoft.com/office/drawing/2014/main" id="{62022E3F-EC98-43B4-82B2-A2BC4CED48A3}"/>
              </a:ext>
            </a:extLst>
          </p:cNvPr>
          <p:cNvGrpSpPr/>
          <p:nvPr/>
        </p:nvGrpSpPr>
        <p:grpSpPr>
          <a:xfrm>
            <a:off x="6327140" y="1592067"/>
            <a:ext cx="1404366" cy="1404364"/>
            <a:chOff x="6327140" y="1592067"/>
            <a:chExt cx="1404366" cy="1404364"/>
          </a:xfrm>
        </p:grpSpPr>
        <p:grpSp>
          <p:nvGrpSpPr>
            <p:cNvPr id="86" name="Group 85">
              <a:extLst>
                <a:ext uri="{FF2B5EF4-FFF2-40B4-BE49-F238E27FC236}">
                  <a16:creationId xmlns:a16="http://schemas.microsoft.com/office/drawing/2014/main" id="{47247727-D419-480E-AFD6-382E5935795A}"/>
                </a:ext>
              </a:extLst>
            </p:cNvPr>
            <p:cNvGrpSpPr/>
            <p:nvPr/>
          </p:nvGrpSpPr>
          <p:grpSpPr>
            <a:xfrm>
              <a:off x="6327140" y="1592067"/>
              <a:ext cx="1404366" cy="1404364"/>
              <a:chOff x="1036046" y="1752600"/>
              <a:chExt cx="1404366" cy="1404364"/>
            </a:xfrm>
          </p:grpSpPr>
          <p:sp>
            <p:nvSpPr>
              <p:cNvPr id="88" name="Oval 87">
                <a:extLst>
                  <a:ext uri="{FF2B5EF4-FFF2-40B4-BE49-F238E27FC236}">
                    <a16:creationId xmlns:a16="http://schemas.microsoft.com/office/drawing/2014/main" id="{64600706-0964-451C-84C2-80F9AC7DE5EC}"/>
                  </a:ext>
                </a:extLst>
              </p:cNvPr>
              <p:cNvSpPr/>
              <p:nvPr/>
            </p:nvSpPr>
            <p:spPr>
              <a:xfrm>
                <a:off x="1036046" y="1752600"/>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11EAA23-5B2C-4595-B3DF-58F2038144B4}"/>
                  </a:ext>
                </a:extLst>
              </p:cNvPr>
              <p:cNvSpPr/>
              <p:nvPr/>
            </p:nvSpPr>
            <p:spPr>
              <a:xfrm>
                <a:off x="1171806" y="1888360"/>
                <a:ext cx="1132846" cy="1132844"/>
              </a:xfrm>
              <a:prstGeom prst="ellipse">
                <a:avLst/>
              </a:prstGeom>
              <a:gradFill>
                <a:gsLst>
                  <a:gs pos="0">
                    <a:schemeClr val="accent3"/>
                  </a:gs>
                  <a:gs pos="100000">
                    <a:schemeClr val="accent1"/>
                  </a:gs>
                </a:gsLst>
                <a:lin ang="18900000" scaled="1"/>
              </a:gradFill>
              <a:ln w="0" cap="flat">
                <a:noFill/>
                <a:prstDash val="solid"/>
                <a:miter/>
              </a:ln>
            </p:spPr>
            <p:txBody>
              <a:bodyPr rtlCol="0" anchor="ctr"/>
              <a:lstStyle/>
              <a:p>
                <a:endParaRPr lang="en-US">
                  <a:solidFill>
                    <a:schemeClr val="tx1"/>
                  </a:solidFill>
                </a:endParaRPr>
              </a:p>
            </p:txBody>
          </p:sp>
        </p:grpSp>
        <p:sp>
          <p:nvSpPr>
            <p:cNvPr id="26" name="Freeform: Shape 25">
              <a:extLst>
                <a:ext uri="{FF2B5EF4-FFF2-40B4-BE49-F238E27FC236}">
                  <a16:creationId xmlns:a16="http://schemas.microsoft.com/office/drawing/2014/main" id="{43419D45-BC35-4B88-A9D4-4D295AE37917}"/>
                </a:ext>
              </a:extLst>
            </p:cNvPr>
            <p:cNvSpPr/>
            <p:nvPr/>
          </p:nvSpPr>
          <p:spPr>
            <a:xfrm>
              <a:off x="6776910" y="2038823"/>
              <a:ext cx="504825" cy="428625"/>
            </a:xfrm>
            <a:custGeom>
              <a:avLst/>
              <a:gdLst>
                <a:gd name="connsiteX0" fmla="*/ 473678 w 504825"/>
                <a:gd name="connsiteY0" fmla="*/ 182690 h 428625"/>
                <a:gd name="connsiteX1" fmla="*/ 256413 w 504825"/>
                <a:gd name="connsiteY1" fmla="*/ 0 h 428625"/>
                <a:gd name="connsiteX2" fmla="*/ 39148 w 504825"/>
                <a:gd name="connsiteY2" fmla="*/ 182690 h 428625"/>
                <a:gd name="connsiteX3" fmla="*/ 0 w 504825"/>
                <a:gd name="connsiteY3" fmla="*/ 182690 h 428625"/>
                <a:gd name="connsiteX4" fmla="*/ 0 w 504825"/>
                <a:gd name="connsiteY4" fmla="*/ 353282 h 428625"/>
                <a:gd name="connsiteX5" fmla="*/ 114681 w 504825"/>
                <a:gd name="connsiteY5" fmla="*/ 353282 h 428625"/>
                <a:gd name="connsiteX6" fmla="*/ 114681 w 504825"/>
                <a:gd name="connsiteY6" fmla="*/ 182690 h 428625"/>
                <a:gd name="connsiteX7" fmla="*/ 97727 w 504825"/>
                <a:gd name="connsiteY7" fmla="*/ 182690 h 428625"/>
                <a:gd name="connsiteX8" fmla="*/ 256413 w 504825"/>
                <a:gd name="connsiteY8" fmla="*/ 55912 h 428625"/>
                <a:gd name="connsiteX9" fmla="*/ 415100 w 504825"/>
                <a:gd name="connsiteY9" fmla="*/ 182690 h 428625"/>
                <a:gd name="connsiteX10" fmla="*/ 396050 w 504825"/>
                <a:gd name="connsiteY10" fmla="*/ 182690 h 428625"/>
                <a:gd name="connsiteX11" fmla="*/ 396050 w 504825"/>
                <a:gd name="connsiteY11" fmla="*/ 353282 h 428625"/>
                <a:gd name="connsiteX12" fmla="*/ 420719 w 504825"/>
                <a:gd name="connsiteY12" fmla="*/ 353282 h 428625"/>
                <a:gd name="connsiteX13" fmla="*/ 420719 w 504825"/>
                <a:gd name="connsiteY13" fmla="*/ 372142 h 428625"/>
                <a:gd name="connsiteX14" fmla="*/ 356902 w 504825"/>
                <a:gd name="connsiteY14" fmla="*/ 372142 h 428625"/>
                <a:gd name="connsiteX15" fmla="*/ 356902 w 504825"/>
                <a:gd name="connsiteY15" fmla="*/ 346805 h 428625"/>
                <a:gd name="connsiteX16" fmla="*/ 238601 w 504825"/>
                <a:gd name="connsiteY16" fmla="*/ 346805 h 428625"/>
                <a:gd name="connsiteX17" fmla="*/ 238601 w 504825"/>
                <a:gd name="connsiteY17" fmla="*/ 436436 h 428625"/>
                <a:gd name="connsiteX18" fmla="*/ 356902 w 504825"/>
                <a:gd name="connsiteY18" fmla="*/ 436436 h 428625"/>
                <a:gd name="connsiteX19" fmla="*/ 356902 w 504825"/>
                <a:gd name="connsiteY19" fmla="*/ 420719 h 428625"/>
                <a:gd name="connsiteX20" fmla="*/ 472154 w 504825"/>
                <a:gd name="connsiteY20" fmla="*/ 420719 h 428625"/>
                <a:gd name="connsiteX21" fmla="*/ 472154 w 504825"/>
                <a:gd name="connsiteY21" fmla="*/ 353187 h 428625"/>
                <a:gd name="connsiteX22" fmla="*/ 510635 w 504825"/>
                <a:gd name="connsiteY22" fmla="*/ 353187 h 428625"/>
                <a:gd name="connsiteX23" fmla="*/ 510635 w 504825"/>
                <a:gd name="connsiteY23" fmla="*/ 182594 h 428625"/>
                <a:gd name="connsiteX24" fmla="*/ 473583 w 504825"/>
                <a:gd name="connsiteY24" fmla="*/ 18259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825" h="428625">
                  <a:moveTo>
                    <a:pt x="473678" y="182690"/>
                  </a:moveTo>
                  <a:cubicBezTo>
                    <a:pt x="444818" y="74486"/>
                    <a:pt x="357188" y="0"/>
                    <a:pt x="256413" y="0"/>
                  </a:cubicBezTo>
                  <a:cubicBezTo>
                    <a:pt x="155639" y="0"/>
                    <a:pt x="68009" y="74486"/>
                    <a:pt x="39148" y="182690"/>
                  </a:cubicBezTo>
                  <a:lnTo>
                    <a:pt x="0" y="182690"/>
                  </a:lnTo>
                  <a:lnTo>
                    <a:pt x="0" y="353282"/>
                  </a:lnTo>
                  <a:lnTo>
                    <a:pt x="114681" y="353282"/>
                  </a:lnTo>
                  <a:lnTo>
                    <a:pt x="114681" y="182690"/>
                  </a:lnTo>
                  <a:lnTo>
                    <a:pt x="97727" y="182690"/>
                  </a:lnTo>
                  <a:cubicBezTo>
                    <a:pt x="123444" y="107061"/>
                    <a:pt x="186309" y="55912"/>
                    <a:pt x="256413" y="55912"/>
                  </a:cubicBezTo>
                  <a:cubicBezTo>
                    <a:pt x="326517" y="55912"/>
                    <a:pt x="389382" y="107061"/>
                    <a:pt x="415100" y="182690"/>
                  </a:cubicBezTo>
                  <a:lnTo>
                    <a:pt x="396050" y="182690"/>
                  </a:lnTo>
                  <a:lnTo>
                    <a:pt x="396050" y="353282"/>
                  </a:lnTo>
                  <a:lnTo>
                    <a:pt x="420719" y="353282"/>
                  </a:lnTo>
                  <a:lnTo>
                    <a:pt x="420719" y="372142"/>
                  </a:lnTo>
                  <a:lnTo>
                    <a:pt x="356902" y="372142"/>
                  </a:lnTo>
                  <a:lnTo>
                    <a:pt x="356902" y="346805"/>
                  </a:lnTo>
                  <a:lnTo>
                    <a:pt x="238601" y="346805"/>
                  </a:lnTo>
                  <a:lnTo>
                    <a:pt x="238601" y="436436"/>
                  </a:lnTo>
                  <a:lnTo>
                    <a:pt x="356902" y="436436"/>
                  </a:lnTo>
                  <a:lnTo>
                    <a:pt x="356902" y="420719"/>
                  </a:lnTo>
                  <a:lnTo>
                    <a:pt x="472154" y="420719"/>
                  </a:lnTo>
                  <a:lnTo>
                    <a:pt x="472154" y="353187"/>
                  </a:lnTo>
                  <a:lnTo>
                    <a:pt x="510635" y="353187"/>
                  </a:lnTo>
                  <a:lnTo>
                    <a:pt x="510635" y="182594"/>
                  </a:lnTo>
                  <a:lnTo>
                    <a:pt x="473583" y="182594"/>
                  </a:lnTo>
                  <a:close/>
                </a:path>
              </a:pathLst>
            </a:custGeom>
            <a:solidFill>
              <a:schemeClr val="bg1"/>
            </a:solidFill>
            <a:ln w="0"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6D20DF89-86EC-4E68-9046-662ABD3AA8C4}"/>
              </a:ext>
            </a:extLst>
          </p:cNvPr>
          <p:cNvGrpSpPr/>
          <p:nvPr/>
        </p:nvGrpSpPr>
        <p:grpSpPr>
          <a:xfrm>
            <a:off x="462280" y="4000500"/>
            <a:ext cx="1404366" cy="1404364"/>
            <a:chOff x="462280" y="4000500"/>
            <a:chExt cx="1404366" cy="1404364"/>
          </a:xfrm>
        </p:grpSpPr>
        <p:grpSp>
          <p:nvGrpSpPr>
            <p:cNvPr id="81" name="Group 80">
              <a:extLst>
                <a:ext uri="{FF2B5EF4-FFF2-40B4-BE49-F238E27FC236}">
                  <a16:creationId xmlns:a16="http://schemas.microsoft.com/office/drawing/2014/main" id="{5CCA18C2-F2D4-4CFA-AF7C-4D8A20261757}"/>
                </a:ext>
              </a:extLst>
            </p:cNvPr>
            <p:cNvGrpSpPr/>
            <p:nvPr/>
          </p:nvGrpSpPr>
          <p:grpSpPr>
            <a:xfrm>
              <a:off x="462280" y="4000500"/>
              <a:ext cx="1404366" cy="1404364"/>
              <a:chOff x="1036046" y="1752600"/>
              <a:chExt cx="1404366" cy="1404364"/>
            </a:xfrm>
          </p:grpSpPr>
          <p:sp>
            <p:nvSpPr>
              <p:cNvPr id="83" name="Oval 82">
                <a:extLst>
                  <a:ext uri="{FF2B5EF4-FFF2-40B4-BE49-F238E27FC236}">
                    <a16:creationId xmlns:a16="http://schemas.microsoft.com/office/drawing/2014/main" id="{1F0E774E-7A5E-4BE3-A6C0-23BA2E385EED}"/>
                  </a:ext>
                </a:extLst>
              </p:cNvPr>
              <p:cNvSpPr/>
              <p:nvPr/>
            </p:nvSpPr>
            <p:spPr>
              <a:xfrm>
                <a:off x="1036046" y="1752600"/>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0F1DDBC-0FE2-4C9E-95AA-968E7776C973}"/>
                  </a:ext>
                </a:extLst>
              </p:cNvPr>
              <p:cNvSpPr/>
              <p:nvPr/>
            </p:nvSpPr>
            <p:spPr>
              <a:xfrm>
                <a:off x="1171806" y="1888360"/>
                <a:ext cx="1132846" cy="1132844"/>
              </a:xfrm>
              <a:prstGeom prst="ellipse">
                <a:avLst/>
              </a:prstGeom>
              <a:gradFill>
                <a:gsLst>
                  <a:gs pos="0">
                    <a:schemeClr val="accent3"/>
                  </a:gs>
                  <a:gs pos="100000">
                    <a:schemeClr val="accent1"/>
                  </a:gs>
                </a:gsLst>
                <a:lin ang="18900000" scaled="1"/>
              </a:gradFill>
              <a:ln w="0" cap="flat">
                <a:noFill/>
                <a:prstDash val="solid"/>
                <a:miter/>
              </a:ln>
            </p:spPr>
            <p:txBody>
              <a:bodyPr rtlCol="0" anchor="ctr"/>
              <a:lstStyle/>
              <a:p>
                <a:endParaRPr lang="en-US">
                  <a:solidFill>
                    <a:schemeClr val="tx1"/>
                  </a:solidFill>
                </a:endParaRPr>
              </a:p>
            </p:txBody>
          </p:sp>
        </p:grpSp>
        <p:sp>
          <p:nvSpPr>
            <p:cNvPr id="41" name="Freeform: Shape 40">
              <a:extLst>
                <a:ext uri="{FF2B5EF4-FFF2-40B4-BE49-F238E27FC236}">
                  <a16:creationId xmlns:a16="http://schemas.microsoft.com/office/drawing/2014/main" id="{6CD28B29-3B72-425B-9253-3F7519299E9E}"/>
                </a:ext>
              </a:extLst>
            </p:cNvPr>
            <p:cNvSpPr/>
            <p:nvPr/>
          </p:nvSpPr>
          <p:spPr>
            <a:xfrm>
              <a:off x="897294" y="4459794"/>
              <a:ext cx="485775" cy="485775"/>
            </a:xfrm>
            <a:custGeom>
              <a:avLst/>
              <a:gdLst>
                <a:gd name="connsiteX0" fmla="*/ 423863 w 485775"/>
                <a:gd name="connsiteY0" fmla="*/ 223742 h 485775"/>
                <a:gd name="connsiteX1" fmla="*/ 423863 w 485775"/>
                <a:gd name="connsiteY1" fmla="*/ 246031 h 485775"/>
                <a:gd name="connsiteX2" fmla="*/ 229934 w 485775"/>
                <a:gd name="connsiteY2" fmla="*/ 424910 h 485775"/>
                <a:gd name="connsiteX3" fmla="*/ 67151 w 485775"/>
                <a:gd name="connsiteY3" fmla="*/ 245269 h 485775"/>
                <a:gd name="connsiteX4" fmla="*/ 245364 w 485775"/>
                <a:gd name="connsiteY4" fmla="*/ 67056 h 485775"/>
                <a:gd name="connsiteX5" fmla="*/ 365093 w 485775"/>
                <a:gd name="connsiteY5" fmla="*/ 117634 h 485775"/>
                <a:gd name="connsiteX6" fmla="*/ 223552 w 485775"/>
                <a:gd name="connsiteY6" fmla="*/ 282035 h 485775"/>
                <a:gd name="connsiteX7" fmla="*/ 122206 w 485775"/>
                <a:gd name="connsiteY7" fmla="*/ 179737 h 485775"/>
                <a:gd name="connsiteX8" fmla="*/ 74581 w 485775"/>
                <a:gd name="connsiteY8" fmla="*/ 226886 h 485775"/>
                <a:gd name="connsiteX9" fmla="*/ 226981 w 485775"/>
                <a:gd name="connsiteY9" fmla="*/ 380714 h 485775"/>
                <a:gd name="connsiteX10" fmla="*/ 451581 w 485775"/>
                <a:gd name="connsiteY10" fmla="*/ 119825 h 485775"/>
                <a:gd name="connsiteX11" fmla="*/ 437198 w 485775"/>
                <a:gd name="connsiteY11" fmla="*/ 98584 h 485775"/>
                <a:gd name="connsiteX12" fmla="*/ 245269 w 485775"/>
                <a:gd name="connsiteY12" fmla="*/ 0 h 485775"/>
                <a:gd name="connsiteX13" fmla="*/ 0 w 485775"/>
                <a:gd name="connsiteY13" fmla="*/ 245269 h 485775"/>
                <a:gd name="connsiteX14" fmla="*/ 72390 w 485775"/>
                <a:gd name="connsiteY14" fmla="*/ 417576 h 485775"/>
                <a:gd name="connsiteX15" fmla="*/ 229838 w 485775"/>
                <a:gd name="connsiteY15" fmla="*/ 491871 h 485775"/>
                <a:gd name="connsiteX16" fmla="*/ 398336 w 485775"/>
                <a:gd name="connsiteY16" fmla="*/ 439579 h 485775"/>
                <a:gd name="connsiteX17" fmla="*/ 490824 w 485775"/>
                <a:gd name="connsiteY17" fmla="*/ 245936 h 485775"/>
                <a:gd name="connsiteX18" fmla="*/ 490824 w 485775"/>
                <a:gd name="connsiteY18" fmla="*/ 223647 h 485775"/>
                <a:gd name="connsiteX19" fmla="*/ 423767 w 485775"/>
                <a:gd name="connsiteY19" fmla="*/ 223647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485775">
                  <a:moveTo>
                    <a:pt x="423863" y="223742"/>
                  </a:moveTo>
                  <a:lnTo>
                    <a:pt x="423863" y="246031"/>
                  </a:lnTo>
                  <a:cubicBezTo>
                    <a:pt x="423863" y="419862"/>
                    <a:pt x="249746" y="424910"/>
                    <a:pt x="229934" y="424910"/>
                  </a:cubicBezTo>
                  <a:cubicBezTo>
                    <a:pt x="156686" y="424910"/>
                    <a:pt x="67151" y="342043"/>
                    <a:pt x="67151" y="245269"/>
                  </a:cubicBezTo>
                  <a:cubicBezTo>
                    <a:pt x="67151" y="148495"/>
                    <a:pt x="152115" y="67056"/>
                    <a:pt x="245364" y="67056"/>
                  </a:cubicBezTo>
                  <a:cubicBezTo>
                    <a:pt x="302990" y="67056"/>
                    <a:pt x="344043" y="97346"/>
                    <a:pt x="365093" y="117634"/>
                  </a:cubicBezTo>
                  <a:lnTo>
                    <a:pt x="223552" y="282035"/>
                  </a:lnTo>
                  <a:lnTo>
                    <a:pt x="122206" y="179737"/>
                  </a:lnTo>
                  <a:lnTo>
                    <a:pt x="74581" y="226886"/>
                  </a:lnTo>
                  <a:lnTo>
                    <a:pt x="226981" y="380714"/>
                  </a:lnTo>
                  <a:lnTo>
                    <a:pt x="451581" y="119825"/>
                  </a:lnTo>
                  <a:lnTo>
                    <a:pt x="437198" y="98584"/>
                  </a:lnTo>
                  <a:cubicBezTo>
                    <a:pt x="434435" y="94583"/>
                    <a:pt x="369094" y="0"/>
                    <a:pt x="245269" y="0"/>
                  </a:cubicBezTo>
                  <a:cubicBezTo>
                    <a:pt x="121444" y="0"/>
                    <a:pt x="0" y="116872"/>
                    <a:pt x="0" y="245269"/>
                  </a:cubicBezTo>
                  <a:cubicBezTo>
                    <a:pt x="0" y="306705"/>
                    <a:pt x="26384" y="369475"/>
                    <a:pt x="72390" y="417576"/>
                  </a:cubicBezTo>
                  <a:cubicBezTo>
                    <a:pt x="117539" y="464820"/>
                    <a:pt x="174974" y="491871"/>
                    <a:pt x="229838" y="491871"/>
                  </a:cubicBezTo>
                  <a:cubicBezTo>
                    <a:pt x="291370" y="491871"/>
                    <a:pt x="352806" y="472821"/>
                    <a:pt x="398336" y="439579"/>
                  </a:cubicBezTo>
                  <a:cubicBezTo>
                    <a:pt x="458819" y="395478"/>
                    <a:pt x="490824" y="328517"/>
                    <a:pt x="490824" y="245936"/>
                  </a:cubicBezTo>
                  <a:lnTo>
                    <a:pt x="490824" y="223647"/>
                  </a:lnTo>
                  <a:lnTo>
                    <a:pt x="423767" y="223647"/>
                  </a:lnTo>
                  <a:close/>
                </a:path>
              </a:pathLst>
            </a:custGeom>
            <a:solidFill>
              <a:schemeClr val="bg1"/>
            </a:solidFill>
            <a:ln w="0" cap="flat">
              <a:noFill/>
              <a:prstDash val="solid"/>
              <a:miter/>
            </a:ln>
          </p:spPr>
          <p:txBody>
            <a:bodyPr rtlCol="0" anchor="ctr"/>
            <a:lstStyle/>
            <a:p>
              <a:endParaRPr lang="en-US"/>
            </a:p>
          </p:txBody>
        </p:sp>
      </p:grpSp>
      <p:grpSp>
        <p:nvGrpSpPr>
          <p:cNvPr id="44" name="Group 43">
            <a:extLst>
              <a:ext uri="{FF2B5EF4-FFF2-40B4-BE49-F238E27FC236}">
                <a16:creationId xmlns:a16="http://schemas.microsoft.com/office/drawing/2014/main" id="{75C498F3-33B3-4DA7-853A-D07E92DA27F2}"/>
              </a:ext>
            </a:extLst>
          </p:cNvPr>
          <p:cNvGrpSpPr/>
          <p:nvPr/>
        </p:nvGrpSpPr>
        <p:grpSpPr>
          <a:xfrm>
            <a:off x="6327140" y="4000500"/>
            <a:ext cx="1404366" cy="1404364"/>
            <a:chOff x="6327140" y="4000500"/>
            <a:chExt cx="1404366" cy="1404364"/>
          </a:xfrm>
        </p:grpSpPr>
        <p:grpSp>
          <p:nvGrpSpPr>
            <p:cNvPr id="91" name="Group 90">
              <a:extLst>
                <a:ext uri="{FF2B5EF4-FFF2-40B4-BE49-F238E27FC236}">
                  <a16:creationId xmlns:a16="http://schemas.microsoft.com/office/drawing/2014/main" id="{FC0AFAD6-9B55-425A-8044-9406E89316EA}"/>
                </a:ext>
              </a:extLst>
            </p:cNvPr>
            <p:cNvGrpSpPr/>
            <p:nvPr/>
          </p:nvGrpSpPr>
          <p:grpSpPr>
            <a:xfrm>
              <a:off x="6327140" y="4000500"/>
              <a:ext cx="1404366" cy="1404364"/>
              <a:chOff x="1036046" y="1752600"/>
              <a:chExt cx="1404366" cy="1404364"/>
            </a:xfrm>
          </p:grpSpPr>
          <p:sp>
            <p:nvSpPr>
              <p:cNvPr id="93" name="Oval 92">
                <a:extLst>
                  <a:ext uri="{FF2B5EF4-FFF2-40B4-BE49-F238E27FC236}">
                    <a16:creationId xmlns:a16="http://schemas.microsoft.com/office/drawing/2014/main" id="{B4E5F223-68C0-4218-B28A-A45380492DED}"/>
                  </a:ext>
                </a:extLst>
              </p:cNvPr>
              <p:cNvSpPr/>
              <p:nvPr/>
            </p:nvSpPr>
            <p:spPr>
              <a:xfrm>
                <a:off x="1036046" y="1752600"/>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0434AE6C-886B-4001-887D-A6088FA4B42E}"/>
                  </a:ext>
                </a:extLst>
              </p:cNvPr>
              <p:cNvSpPr/>
              <p:nvPr/>
            </p:nvSpPr>
            <p:spPr>
              <a:xfrm>
                <a:off x="1171806" y="1888360"/>
                <a:ext cx="1132846" cy="1132844"/>
              </a:xfrm>
              <a:prstGeom prst="ellipse">
                <a:avLst/>
              </a:prstGeom>
              <a:gradFill>
                <a:gsLst>
                  <a:gs pos="0">
                    <a:schemeClr val="accent3"/>
                  </a:gs>
                  <a:gs pos="100000">
                    <a:schemeClr val="accent1"/>
                  </a:gs>
                </a:gsLst>
                <a:lin ang="18900000" scaled="1"/>
              </a:gradFill>
              <a:ln w="0" cap="flat">
                <a:noFill/>
                <a:prstDash val="solid"/>
                <a:miter/>
              </a:ln>
            </p:spPr>
            <p:txBody>
              <a:bodyPr rtlCol="0" anchor="ctr"/>
              <a:lstStyle/>
              <a:p>
                <a:endParaRPr lang="en-US">
                  <a:solidFill>
                    <a:schemeClr val="tx1"/>
                  </a:solidFill>
                </a:endParaRPr>
              </a:p>
            </p:txBody>
          </p:sp>
        </p:grpSp>
        <p:sp>
          <p:nvSpPr>
            <p:cNvPr id="36" name="Freeform: Shape 35">
              <a:extLst>
                <a:ext uri="{FF2B5EF4-FFF2-40B4-BE49-F238E27FC236}">
                  <a16:creationId xmlns:a16="http://schemas.microsoft.com/office/drawing/2014/main" id="{1C66CAF3-27F4-40CF-BDB5-E7D3882318B2}"/>
                </a:ext>
              </a:extLst>
            </p:cNvPr>
            <p:cNvSpPr/>
            <p:nvPr/>
          </p:nvSpPr>
          <p:spPr>
            <a:xfrm>
              <a:off x="6786435" y="4508556"/>
              <a:ext cx="495300" cy="419100"/>
            </a:xfrm>
            <a:custGeom>
              <a:avLst/>
              <a:gdLst>
                <a:gd name="connsiteX0" fmla="*/ 463677 w 495300"/>
                <a:gd name="connsiteY0" fmla="*/ 38791 h 419100"/>
                <a:gd name="connsiteX1" fmla="*/ 284036 w 495300"/>
                <a:gd name="connsiteY1" fmla="*/ 38791 h 419100"/>
                <a:gd name="connsiteX2" fmla="*/ 248889 w 495300"/>
                <a:gd name="connsiteY2" fmla="*/ 73938 h 419100"/>
                <a:gd name="connsiteX3" fmla="*/ 210884 w 495300"/>
                <a:gd name="connsiteY3" fmla="*/ 35933 h 419100"/>
                <a:gd name="connsiteX4" fmla="*/ 37148 w 495300"/>
                <a:gd name="connsiteY4" fmla="*/ 35933 h 419100"/>
                <a:gd name="connsiteX5" fmla="*/ 37148 w 495300"/>
                <a:gd name="connsiteY5" fmla="*/ 215575 h 419100"/>
                <a:gd name="connsiteX6" fmla="*/ 94774 w 495300"/>
                <a:gd name="connsiteY6" fmla="*/ 273201 h 419100"/>
                <a:gd name="connsiteX7" fmla="*/ 57722 w 495300"/>
                <a:gd name="connsiteY7" fmla="*/ 310539 h 419100"/>
                <a:gd name="connsiteX8" fmla="*/ 161544 w 495300"/>
                <a:gd name="connsiteY8" fmla="*/ 414361 h 419100"/>
                <a:gd name="connsiteX9" fmla="*/ 197930 w 495300"/>
                <a:gd name="connsiteY9" fmla="*/ 376357 h 419100"/>
                <a:gd name="connsiteX10" fmla="*/ 248507 w 495300"/>
                <a:gd name="connsiteY10" fmla="*/ 426934 h 419100"/>
                <a:gd name="connsiteX11" fmla="*/ 248889 w 495300"/>
                <a:gd name="connsiteY11" fmla="*/ 426553 h 419100"/>
                <a:gd name="connsiteX12" fmla="*/ 249270 w 495300"/>
                <a:gd name="connsiteY12" fmla="*/ 426934 h 419100"/>
                <a:gd name="connsiteX13" fmla="*/ 463582 w 495300"/>
                <a:gd name="connsiteY13" fmla="*/ 212622 h 419100"/>
                <a:gd name="connsiteX14" fmla="*/ 463582 w 495300"/>
                <a:gd name="connsiteY14" fmla="*/ 38886 h 419100"/>
                <a:gd name="connsiteX15" fmla="*/ 161163 w 495300"/>
                <a:gd name="connsiteY15" fmla="*/ 382167 h 419100"/>
                <a:gd name="connsiteX16" fmla="*/ 89440 w 495300"/>
                <a:gd name="connsiteY16" fmla="*/ 310444 h 419100"/>
                <a:gd name="connsiteX17" fmla="*/ 124016 w 495300"/>
                <a:gd name="connsiteY17" fmla="*/ 275677 h 419100"/>
                <a:gd name="connsiteX18" fmla="*/ 193358 w 495300"/>
                <a:gd name="connsiteY18" fmla="*/ 348734 h 419100"/>
                <a:gd name="connsiteX19" fmla="*/ 161259 w 495300"/>
                <a:gd name="connsiteY19" fmla="*/ 382262 h 419100"/>
                <a:gd name="connsiteX20" fmla="*/ 215265 w 495300"/>
                <a:gd name="connsiteY20" fmla="*/ 206716 h 419100"/>
                <a:gd name="connsiteX21" fmla="*/ 244698 w 495300"/>
                <a:gd name="connsiteY21" fmla="*/ 172617 h 419100"/>
                <a:gd name="connsiteX22" fmla="*/ 244507 w 495300"/>
                <a:gd name="connsiteY22" fmla="*/ 172617 h 419100"/>
                <a:gd name="connsiteX23" fmla="*/ 289370 w 495300"/>
                <a:gd name="connsiteY23" fmla="*/ 121277 h 419100"/>
                <a:gd name="connsiteX24" fmla="*/ 303371 w 495300"/>
                <a:gd name="connsiteY24" fmla="*/ 134231 h 419100"/>
                <a:gd name="connsiteX25" fmla="*/ 262319 w 495300"/>
                <a:gd name="connsiteY25" fmla="*/ 180142 h 419100"/>
                <a:gd name="connsiteX26" fmla="*/ 270701 w 495300"/>
                <a:gd name="connsiteY26" fmla="*/ 187666 h 419100"/>
                <a:gd name="connsiteX27" fmla="*/ 311658 w 495300"/>
                <a:gd name="connsiteY27" fmla="*/ 141946 h 419100"/>
                <a:gd name="connsiteX28" fmla="*/ 311658 w 495300"/>
                <a:gd name="connsiteY28" fmla="*/ 141946 h 419100"/>
                <a:gd name="connsiteX29" fmla="*/ 315849 w 495300"/>
                <a:gd name="connsiteY29" fmla="*/ 137089 h 419100"/>
                <a:gd name="connsiteX30" fmla="*/ 327851 w 495300"/>
                <a:gd name="connsiteY30" fmla="*/ 123658 h 419100"/>
                <a:gd name="connsiteX31" fmla="*/ 333947 w 495300"/>
                <a:gd name="connsiteY31" fmla="*/ 129278 h 419100"/>
                <a:gd name="connsiteX32" fmla="*/ 323469 w 495300"/>
                <a:gd name="connsiteY32" fmla="*/ 141661 h 419100"/>
                <a:gd name="connsiteX33" fmla="*/ 276321 w 495300"/>
                <a:gd name="connsiteY33" fmla="*/ 193382 h 419100"/>
                <a:gd name="connsiteX34" fmla="*/ 284607 w 495300"/>
                <a:gd name="connsiteY34" fmla="*/ 201001 h 419100"/>
                <a:gd name="connsiteX35" fmla="*/ 330708 w 495300"/>
                <a:gd name="connsiteY35" fmla="*/ 150424 h 419100"/>
                <a:gd name="connsiteX36" fmla="*/ 341471 w 495300"/>
                <a:gd name="connsiteY36" fmla="*/ 160330 h 419100"/>
                <a:gd name="connsiteX37" fmla="*/ 325565 w 495300"/>
                <a:gd name="connsiteY37" fmla="*/ 176903 h 419100"/>
                <a:gd name="connsiteX38" fmla="*/ 325755 w 495300"/>
                <a:gd name="connsiteY38" fmla="*/ 177094 h 419100"/>
                <a:gd name="connsiteX39" fmla="*/ 293466 w 495300"/>
                <a:gd name="connsiteY39" fmla="*/ 211288 h 419100"/>
                <a:gd name="connsiteX40" fmla="*/ 301657 w 495300"/>
                <a:gd name="connsiteY40" fmla="*/ 219004 h 419100"/>
                <a:gd name="connsiteX41" fmla="*/ 333947 w 495300"/>
                <a:gd name="connsiteY41" fmla="*/ 184809 h 419100"/>
                <a:gd name="connsiteX42" fmla="*/ 345949 w 495300"/>
                <a:gd name="connsiteY42" fmla="*/ 196144 h 419100"/>
                <a:gd name="connsiteX43" fmla="*/ 237935 w 495300"/>
                <a:gd name="connsiteY43" fmla="*/ 310253 h 419100"/>
                <a:gd name="connsiteX44" fmla="*/ 190977 w 495300"/>
                <a:gd name="connsiteY44" fmla="*/ 313492 h 419100"/>
                <a:gd name="connsiteX45" fmla="*/ 157258 w 495300"/>
                <a:gd name="connsiteY45" fmla="*/ 277963 h 419100"/>
                <a:gd name="connsiteX46" fmla="*/ 157258 w 495300"/>
                <a:gd name="connsiteY46" fmla="*/ 224528 h 419100"/>
                <a:gd name="connsiteX47" fmla="*/ 211455 w 495300"/>
                <a:gd name="connsiteY47" fmla="*/ 160044 h 419100"/>
                <a:gd name="connsiteX48" fmla="*/ 226600 w 495300"/>
                <a:gd name="connsiteY48" fmla="*/ 176522 h 419100"/>
                <a:gd name="connsiteX49" fmla="*/ 206788 w 495300"/>
                <a:gd name="connsiteY49" fmla="*/ 199477 h 419100"/>
                <a:gd name="connsiteX50" fmla="*/ 215265 w 495300"/>
                <a:gd name="connsiteY50" fmla="*/ 20681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5300" h="419100">
                  <a:moveTo>
                    <a:pt x="463677" y="38791"/>
                  </a:moveTo>
                  <a:cubicBezTo>
                    <a:pt x="414147" y="-10739"/>
                    <a:pt x="333566" y="-10739"/>
                    <a:pt x="284036" y="38791"/>
                  </a:cubicBezTo>
                  <a:lnTo>
                    <a:pt x="248889" y="73938"/>
                  </a:lnTo>
                  <a:lnTo>
                    <a:pt x="210884" y="35933"/>
                  </a:lnTo>
                  <a:cubicBezTo>
                    <a:pt x="162973" y="-11978"/>
                    <a:pt x="85059" y="-11978"/>
                    <a:pt x="37148" y="35933"/>
                  </a:cubicBezTo>
                  <a:cubicBezTo>
                    <a:pt x="-12383" y="85463"/>
                    <a:pt x="-12383" y="166045"/>
                    <a:pt x="37148" y="215575"/>
                  </a:cubicBezTo>
                  <a:lnTo>
                    <a:pt x="94774" y="273201"/>
                  </a:lnTo>
                  <a:lnTo>
                    <a:pt x="57722" y="310539"/>
                  </a:lnTo>
                  <a:lnTo>
                    <a:pt x="161544" y="414361"/>
                  </a:lnTo>
                  <a:lnTo>
                    <a:pt x="197930" y="376357"/>
                  </a:lnTo>
                  <a:lnTo>
                    <a:pt x="248507" y="426934"/>
                  </a:lnTo>
                  <a:lnTo>
                    <a:pt x="248889" y="426553"/>
                  </a:lnTo>
                  <a:lnTo>
                    <a:pt x="249270" y="426934"/>
                  </a:lnTo>
                  <a:lnTo>
                    <a:pt x="463582" y="212622"/>
                  </a:lnTo>
                  <a:cubicBezTo>
                    <a:pt x="511492" y="164711"/>
                    <a:pt x="511492" y="86797"/>
                    <a:pt x="463582" y="38886"/>
                  </a:cubicBezTo>
                  <a:close/>
                  <a:moveTo>
                    <a:pt x="161163" y="382167"/>
                  </a:moveTo>
                  <a:lnTo>
                    <a:pt x="89440" y="310444"/>
                  </a:lnTo>
                  <a:lnTo>
                    <a:pt x="124016" y="275677"/>
                  </a:lnTo>
                  <a:lnTo>
                    <a:pt x="193358" y="348734"/>
                  </a:lnTo>
                  <a:lnTo>
                    <a:pt x="161259" y="382262"/>
                  </a:lnTo>
                  <a:close/>
                  <a:moveTo>
                    <a:pt x="215265" y="206716"/>
                  </a:moveTo>
                  <a:lnTo>
                    <a:pt x="244698" y="172617"/>
                  </a:lnTo>
                  <a:lnTo>
                    <a:pt x="244507" y="172617"/>
                  </a:lnTo>
                  <a:cubicBezTo>
                    <a:pt x="244507" y="172617"/>
                    <a:pt x="289370" y="121277"/>
                    <a:pt x="289370" y="121277"/>
                  </a:cubicBezTo>
                  <a:lnTo>
                    <a:pt x="303371" y="134231"/>
                  </a:lnTo>
                  <a:lnTo>
                    <a:pt x="262319" y="180142"/>
                  </a:lnTo>
                  <a:lnTo>
                    <a:pt x="270701" y="187666"/>
                  </a:lnTo>
                  <a:lnTo>
                    <a:pt x="311658" y="141946"/>
                  </a:lnTo>
                  <a:lnTo>
                    <a:pt x="311658" y="141946"/>
                  </a:lnTo>
                  <a:cubicBezTo>
                    <a:pt x="311658" y="141946"/>
                    <a:pt x="315849" y="137089"/>
                    <a:pt x="315849" y="137089"/>
                  </a:cubicBezTo>
                  <a:lnTo>
                    <a:pt x="327851" y="123658"/>
                  </a:lnTo>
                  <a:lnTo>
                    <a:pt x="333947" y="129278"/>
                  </a:lnTo>
                  <a:lnTo>
                    <a:pt x="323469" y="141661"/>
                  </a:lnTo>
                  <a:lnTo>
                    <a:pt x="276321" y="193382"/>
                  </a:lnTo>
                  <a:lnTo>
                    <a:pt x="284607" y="201001"/>
                  </a:lnTo>
                  <a:lnTo>
                    <a:pt x="330708" y="150424"/>
                  </a:lnTo>
                  <a:lnTo>
                    <a:pt x="341471" y="160330"/>
                  </a:lnTo>
                  <a:lnTo>
                    <a:pt x="325565" y="176903"/>
                  </a:lnTo>
                  <a:lnTo>
                    <a:pt x="325755" y="177094"/>
                  </a:lnTo>
                  <a:lnTo>
                    <a:pt x="293466" y="211288"/>
                  </a:lnTo>
                  <a:lnTo>
                    <a:pt x="301657" y="219004"/>
                  </a:lnTo>
                  <a:lnTo>
                    <a:pt x="333947" y="184809"/>
                  </a:lnTo>
                  <a:lnTo>
                    <a:pt x="345949" y="196144"/>
                  </a:lnTo>
                  <a:lnTo>
                    <a:pt x="237935" y="310253"/>
                  </a:lnTo>
                  <a:lnTo>
                    <a:pt x="190977" y="313492"/>
                  </a:lnTo>
                  <a:lnTo>
                    <a:pt x="157258" y="277963"/>
                  </a:lnTo>
                  <a:lnTo>
                    <a:pt x="157258" y="224528"/>
                  </a:lnTo>
                  <a:lnTo>
                    <a:pt x="211455" y="160044"/>
                  </a:lnTo>
                  <a:lnTo>
                    <a:pt x="226600" y="176522"/>
                  </a:lnTo>
                  <a:lnTo>
                    <a:pt x="206788" y="199477"/>
                  </a:lnTo>
                  <a:lnTo>
                    <a:pt x="215265" y="206812"/>
                  </a:lnTo>
                  <a:close/>
                </a:path>
              </a:pathLst>
            </a:custGeom>
            <a:solidFill>
              <a:schemeClr val="bg1"/>
            </a:solidFill>
            <a:ln w="0" cap="flat">
              <a:noFill/>
              <a:prstDash val="solid"/>
              <a:miter/>
            </a:ln>
          </p:spPr>
          <p:txBody>
            <a:bodyPr rtlCol="0" anchor="ct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0"/>
        <p:cNvGrpSpPr/>
        <p:nvPr/>
      </p:nvGrpSpPr>
      <p:grpSpPr>
        <a:xfrm>
          <a:off x="0" y="0"/>
          <a:ext cx="0" cy="0"/>
          <a:chOff x="0" y="0"/>
          <a:chExt cx="0" cy="0"/>
        </a:xfrm>
      </p:grpSpPr>
      <p:sp>
        <p:nvSpPr>
          <p:cNvPr id="971" name="Google Shape;971;p96"/>
          <p:cNvSpPr txBox="1">
            <a:spLocks noGrp="1"/>
          </p:cNvSpPr>
          <p:nvPr>
            <p:ph type="title"/>
          </p:nvPr>
        </p:nvSpPr>
        <p:spPr/>
        <p:txBody>
          <a:bodyPr/>
          <a:lstStyle/>
          <a:p>
            <a:r>
              <a:rPr lang="en-US"/>
              <a:t>Example of 5-icons slide</a:t>
            </a:r>
          </a:p>
        </p:txBody>
      </p:sp>
      <p:sp>
        <p:nvSpPr>
          <p:cNvPr id="972" name="Google Shape;972;p96"/>
          <p:cNvSpPr txBox="1">
            <a:spLocks noGrp="1"/>
          </p:cNvSpPr>
          <p:nvPr>
            <p:ph type="body" idx="10"/>
          </p:nvPr>
        </p:nvSpPr>
        <p:spPr/>
        <p:txBody>
          <a:bodyPr/>
          <a:lstStyle/>
          <a:p>
            <a:r>
              <a:rPr lang="en-US"/>
              <a:t>Consectetur adipis cing elit, sed do eius mod temporincidi dunt ut labore et dolore magna aliqua.  Lorem ipsum dolor sit ametsed do eiusmod tempor incididunt ut.</a:t>
            </a:r>
            <a:endParaRPr lang="en-US" dirty="0"/>
          </a:p>
        </p:txBody>
      </p:sp>
      <p:sp>
        <p:nvSpPr>
          <p:cNvPr id="973" name="Google Shape;973;p96"/>
          <p:cNvSpPr txBox="1">
            <a:spLocks noGrp="1"/>
          </p:cNvSpPr>
          <p:nvPr>
            <p:ph type="body" idx="11"/>
          </p:nvPr>
        </p:nvSpPr>
        <p:spPr/>
        <p:txBody>
          <a:bodyPr/>
          <a:lstStyle/>
          <a:p>
            <a:r>
              <a:rPr lang="en-US" dirty="0"/>
              <a:t>Lorem ipsum dolor sit </a:t>
            </a:r>
            <a:r>
              <a:rPr lang="en-US" dirty="0" err="1"/>
              <a:t>ametsed</a:t>
            </a:r>
            <a:r>
              <a:rPr lang="en-US" dirty="0"/>
              <a:t> do </a:t>
            </a:r>
            <a:r>
              <a:rPr lang="en-US" dirty="0" err="1"/>
              <a:t>eiusmod</a:t>
            </a:r>
            <a:r>
              <a:rPr lang="en-US" dirty="0"/>
              <a:t> tempor </a:t>
            </a:r>
            <a:r>
              <a:rPr lang="en-US" dirty="0" err="1"/>
              <a:t>incididunt</a:t>
            </a:r>
            <a:r>
              <a:rPr lang="en-US" dirty="0"/>
              <a:t> </a:t>
            </a:r>
            <a:r>
              <a:rPr lang="en-US" dirty="0" err="1"/>
              <a:t>ut</a:t>
            </a:r>
            <a:r>
              <a:rPr lang="en-US" dirty="0"/>
              <a:t> </a:t>
            </a:r>
            <a:r>
              <a:rPr lang="en-US" dirty="0" err="1"/>
              <a:t>labore</a:t>
            </a:r>
            <a:r>
              <a:rPr lang="en-US" dirty="0"/>
              <a:t> et ema </a:t>
            </a:r>
            <a:r>
              <a:rPr lang="en-US" dirty="0" err="1"/>
              <a:t>gna</a:t>
            </a:r>
            <a:r>
              <a:rPr lang="en-US" dirty="0"/>
              <a:t> </a:t>
            </a:r>
            <a:r>
              <a:rPr lang="en-US" dirty="0" err="1"/>
              <a:t>aliqua</a:t>
            </a:r>
            <a:r>
              <a:rPr lang="en-US" dirty="0"/>
              <a:t> </a:t>
            </a:r>
            <a:r>
              <a:rPr lang="en-US" dirty="0" err="1"/>
              <a:t>duis</a:t>
            </a:r>
            <a:r>
              <a:rPr lang="en-US" dirty="0"/>
              <a:t>. </a:t>
            </a:r>
            <a:r>
              <a:rPr lang="en-US" dirty="0" err="1"/>
              <a:t>Consectetur</a:t>
            </a:r>
            <a:r>
              <a:rPr lang="en-US" dirty="0"/>
              <a:t> </a:t>
            </a:r>
            <a:r>
              <a:rPr lang="en-US" dirty="0" err="1"/>
              <a:t>adipis</a:t>
            </a:r>
            <a:r>
              <a:rPr lang="en-US" dirty="0"/>
              <a:t> </a:t>
            </a:r>
            <a:r>
              <a:rPr lang="en-US" dirty="0" err="1"/>
              <a:t>cing</a:t>
            </a:r>
            <a:r>
              <a:rPr lang="en-US" dirty="0"/>
              <a:t> </a:t>
            </a:r>
            <a:r>
              <a:rPr lang="en-US" dirty="0" err="1"/>
              <a:t>elit</a:t>
            </a:r>
            <a:r>
              <a:rPr lang="en-US" dirty="0"/>
              <a:t>, sed do </a:t>
            </a:r>
            <a:r>
              <a:rPr lang="en-US" dirty="0" err="1"/>
              <a:t>eius</a:t>
            </a:r>
            <a:r>
              <a:rPr lang="en-US" dirty="0"/>
              <a:t> mod </a:t>
            </a:r>
            <a:r>
              <a:rPr lang="en-US" dirty="0" err="1"/>
              <a:t>temporincidi</a:t>
            </a:r>
            <a:r>
              <a:rPr lang="en-US" dirty="0"/>
              <a:t> </a:t>
            </a:r>
            <a:r>
              <a:rPr lang="en-US" dirty="0" err="1"/>
              <a:t>dunt</a:t>
            </a:r>
            <a:r>
              <a:rPr lang="en-US" dirty="0"/>
              <a:t> </a:t>
            </a:r>
            <a:r>
              <a:rPr lang="en-US" dirty="0" err="1"/>
              <a:t>ut</a:t>
            </a:r>
            <a:r>
              <a:rPr lang="en-US" dirty="0"/>
              <a:t> </a:t>
            </a:r>
            <a:r>
              <a:rPr lang="en-US" dirty="0" err="1"/>
              <a:t>labore</a:t>
            </a:r>
            <a:r>
              <a:rPr lang="en-US" dirty="0"/>
              <a:t>.</a:t>
            </a:r>
          </a:p>
        </p:txBody>
      </p:sp>
      <p:sp>
        <p:nvSpPr>
          <p:cNvPr id="975" name="Google Shape;975;p96"/>
          <p:cNvSpPr txBox="1">
            <a:spLocks noGrp="1"/>
          </p:cNvSpPr>
          <p:nvPr>
            <p:ph type="body" idx="12"/>
          </p:nvPr>
        </p:nvSpPr>
        <p:spPr/>
        <p:txBody>
          <a:bodyPr/>
          <a:lstStyle/>
          <a:p>
            <a:r>
              <a:rPr lang="en-US"/>
              <a:t>Consectetur adipis cing elit, sed do eius mod temporincidi dunt ut labore et dolore magna aliqua.  Lorem ipsum dolor sit ametsed do eiusmod tempor incididunt labore.</a:t>
            </a:r>
          </a:p>
        </p:txBody>
      </p:sp>
      <p:sp>
        <p:nvSpPr>
          <p:cNvPr id="974" name="Google Shape;974;p96"/>
          <p:cNvSpPr txBox="1">
            <a:spLocks noGrp="1"/>
          </p:cNvSpPr>
          <p:nvPr>
            <p:ph type="body" idx="13"/>
          </p:nvPr>
        </p:nvSpPr>
        <p:spPr/>
        <p:txBody>
          <a:bodyPr/>
          <a:lstStyle/>
          <a:p>
            <a:r>
              <a:rPr lang="en-US"/>
              <a:t>Lorem ipsum dolor sit ametsed do eiusmod tempor incididunt ut labore et ema gna aliqua duis. Consectetur adipis cing elit, sed do eius mod temporincidi dunt ut labore.</a:t>
            </a:r>
          </a:p>
        </p:txBody>
      </p:sp>
      <p:sp>
        <p:nvSpPr>
          <p:cNvPr id="976" name="Google Shape;976;p96"/>
          <p:cNvSpPr txBox="1">
            <a:spLocks noGrp="1"/>
          </p:cNvSpPr>
          <p:nvPr>
            <p:ph type="body" idx="14"/>
          </p:nvPr>
        </p:nvSpPr>
        <p:spPr/>
        <p:txBody>
          <a:bodyPr/>
          <a:lstStyle/>
          <a:p>
            <a:r>
              <a:rPr lang="en-US"/>
              <a:t>Consectetur adipis cing elit, sed do eius mod temporincidi dunt ut labore et dolore magna aliqua.  Lorem ipsum dolor sit ametsed do eiusmod tempor.</a:t>
            </a:r>
          </a:p>
        </p:txBody>
      </p:sp>
      <p:sp>
        <p:nvSpPr>
          <p:cNvPr id="35" name="Google Shape;980;p96">
            <a:extLst>
              <a:ext uri="{FF2B5EF4-FFF2-40B4-BE49-F238E27FC236}">
                <a16:creationId xmlns:a16="http://schemas.microsoft.com/office/drawing/2014/main" id="{70BCB725-614D-4073-AE0B-5F89DFF06833}"/>
              </a:ext>
            </a:extLst>
          </p:cNvPr>
          <p:cNvSpPr/>
          <p:nvPr/>
        </p:nvSpPr>
        <p:spPr>
          <a:xfrm>
            <a:off x="838200" y="1726635"/>
            <a:ext cx="439228" cy="439219"/>
          </a:xfrm>
          <a:custGeom>
            <a:avLst/>
            <a:gdLst/>
            <a:ahLst/>
            <a:cxnLst/>
            <a:rect l="l" t="t" r="r" b="b"/>
            <a:pathLst>
              <a:path w="267279" h="267273" extrusionOk="0">
                <a:moveTo>
                  <a:pt x="267279" y="133640"/>
                </a:moveTo>
                <a:cubicBezTo>
                  <a:pt x="267279" y="59952"/>
                  <a:pt x="207327" y="0"/>
                  <a:pt x="133640" y="0"/>
                </a:cubicBezTo>
                <a:lnTo>
                  <a:pt x="133634" y="0"/>
                </a:lnTo>
                <a:lnTo>
                  <a:pt x="133634" y="0"/>
                </a:lnTo>
                <a:lnTo>
                  <a:pt x="133634" y="0"/>
                </a:lnTo>
                <a:cubicBezTo>
                  <a:pt x="59946" y="6"/>
                  <a:pt x="0" y="59952"/>
                  <a:pt x="0" y="133640"/>
                </a:cubicBezTo>
                <a:cubicBezTo>
                  <a:pt x="0" y="172592"/>
                  <a:pt x="16764" y="207700"/>
                  <a:pt x="43441" y="232149"/>
                </a:cubicBezTo>
                <a:cubicBezTo>
                  <a:pt x="43453" y="232166"/>
                  <a:pt x="43458" y="232183"/>
                  <a:pt x="43470" y="232195"/>
                </a:cubicBezTo>
                <a:cubicBezTo>
                  <a:pt x="43498" y="232223"/>
                  <a:pt x="43537" y="232234"/>
                  <a:pt x="43565" y="232262"/>
                </a:cubicBezTo>
                <a:cubicBezTo>
                  <a:pt x="67339" y="253994"/>
                  <a:pt x="98961" y="267274"/>
                  <a:pt x="133634" y="267274"/>
                </a:cubicBezTo>
                <a:lnTo>
                  <a:pt x="133634" y="267274"/>
                </a:lnTo>
                <a:lnTo>
                  <a:pt x="133634" y="267274"/>
                </a:lnTo>
                <a:lnTo>
                  <a:pt x="133640" y="267274"/>
                </a:lnTo>
                <a:cubicBezTo>
                  <a:pt x="167236" y="267274"/>
                  <a:pt x="197956" y="254784"/>
                  <a:pt x="221464" y="234236"/>
                </a:cubicBezTo>
                <a:cubicBezTo>
                  <a:pt x="222451" y="233875"/>
                  <a:pt x="223375" y="233339"/>
                  <a:pt x="224131" y="232510"/>
                </a:cubicBezTo>
                <a:cubicBezTo>
                  <a:pt x="224543" y="232059"/>
                  <a:pt x="224763" y="231524"/>
                  <a:pt x="225033" y="231005"/>
                </a:cubicBezTo>
                <a:cubicBezTo>
                  <a:pt x="251006" y="206617"/>
                  <a:pt x="267279" y="172006"/>
                  <a:pt x="267279" y="133640"/>
                </a:cubicBezTo>
                <a:close/>
                <a:moveTo>
                  <a:pt x="218441" y="218605"/>
                </a:moveTo>
                <a:cubicBezTo>
                  <a:pt x="211596" y="212961"/>
                  <a:pt x="204361" y="208094"/>
                  <a:pt x="196811" y="204012"/>
                </a:cubicBezTo>
                <a:cubicBezTo>
                  <a:pt x="205168" y="185206"/>
                  <a:pt x="210248" y="163452"/>
                  <a:pt x="211094" y="140406"/>
                </a:cubicBezTo>
                <a:lnTo>
                  <a:pt x="253396" y="140406"/>
                </a:lnTo>
                <a:cubicBezTo>
                  <a:pt x="251693" y="170856"/>
                  <a:pt x="238736" y="198350"/>
                  <a:pt x="218441" y="218605"/>
                </a:cubicBezTo>
                <a:close/>
                <a:moveTo>
                  <a:pt x="140395" y="201739"/>
                </a:moveTo>
                <a:cubicBezTo>
                  <a:pt x="153454" y="202478"/>
                  <a:pt x="166401" y="205337"/>
                  <a:pt x="178727" y="210367"/>
                </a:cubicBezTo>
                <a:cubicBezTo>
                  <a:pt x="168854" y="227734"/>
                  <a:pt x="155648" y="241025"/>
                  <a:pt x="140395" y="248096"/>
                </a:cubicBezTo>
                <a:cubicBezTo>
                  <a:pt x="140395" y="248096"/>
                  <a:pt x="140395" y="201739"/>
                  <a:pt x="140395" y="201739"/>
                </a:cubicBezTo>
                <a:close/>
                <a:moveTo>
                  <a:pt x="140395" y="188189"/>
                </a:moveTo>
                <a:lnTo>
                  <a:pt x="140395" y="140406"/>
                </a:lnTo>
                <a:lnTo>
                  <a:pt x="197567" y="140406"/>
                </a:lnTo>
                <a:cubicBezTo>
                  <a:pt x="196749" y="161444"/>
                  <a:pt x="192187" y="181225"/>
                  <a:pt x="184738" y="198226"/>
                </a:cubicBezTo>
                <a:cubicBezTo>
                  <a:pt x="170506" y="192294"/>
                  <a:pt x="155518" y="188962"/>
                  <a:pt x="140395" y="188189"/>
                </a:cubicBezTo>
                <a:close/>
                <a:moveTo>
                  <a:pt x="140395" y="126873"/>
                </a:moveTo>
                <a:lnTo>
                  <a:pt x="140395" y="80370"/>
                </a:lnTo>
                <a:cubicBezTo>
                  <a:pt x="155952" y="79603"/>
                  <a:pt x="171087" y="76163"/>
                  <a:pt x="185246" y="70226"/>
                </a:cubicBezTo>
                <a:cubicBezTo>
                  <a:pt x="192396" y="86962"/>
                  <a:pt x="196772" y="106320"/>
                  <a:pt x="197572" y="126867"/>
                </a:cubicBezTo>
                <a:lnTo>
                  <a:pt x="140395" y="126873"/>
                </a:lnTo>
                <a:lnTo>
                  <a:pt x="140395" y="126873"/>
                </a:lnTo>
                <a:close/>
                <a:moveTo>
                  <a:pt x="140395" y="66837"/>
                </a:moveTo>
                <a:lnTo>
                  <a:pt x="140395" y="19189"/>
                </a:lnTo>
                <a:cubicBezTo>
                  <a:pt x="155980" y="26412"/>
                  <a:pt x="169423" y="40120"/>
                  <a:pt x="179365" y="58046"/>
                </a:cubicBezTo>
                <a:cubicBezTo>
                  <a:pt x="167044" y="63121"/>
                  <a:pt x="153900" y="66092"/>
                  <a:pt x="140395" y="66837"/>
                </a:cubicBezTo>
                <a:close/>
                <a:moveTo>
                  <a:pt x="162516" y="17193"/>
                </a:moveTo>
                <a:cubicBezTo>
                  <a:pt x="179810" y="21484"/>
                  <a:pt x="195661" y="29440"/>
                  <a:pt x="209098" y="40329"/>
                </a:cubicBezTo>
                <a:cubicBezTo>
                  <a:pt x="203521" y="44857"/>
                  <a:pt x="197595" y="48838"/>
                  <a:pt x="191375" y="52255"/>
                </a:cubicBezTo>
                <a:cubicBezTo>
                  <a:pt x="183577" y="38062"/>
                  <a:pt x="173788" y="26096"/>
                  <a:pt x="162516" y="17193"/>
                </a:cubicBezTo>
                <a:close/>
                <a:moveTo>
                  <a:pt x="126862" y="19189"/>
                </a:moveTo>
                <a:lnTo>
                  <a:pt x="126862" y="66859"/>
                </a:lnTo>
                <a:cubicBezTo>
                  <a:pt x="113362" y="66137"/>
                  <a:pt x="100224" y="63121"/>
                  <a:pt x="87903" y="58029"/>
                </a:cubicBezTo>
                <a:cubicBezTo>
                  <a:pt x="97839" y="40114"/>
                  <a:pt x="111282" y="26412"/>
                  <a:pt x="126862" y="19189"/>
                </a:cubicBezTo>
                <a:close/>
                <a:moveTo>
                  <a:pt x="75870" y="52277"/>
                </a:moveTo>
                <a:cubicBezTo>
                  <a:pt x="69650" y="48849"/>
                  <a:pt x="63724" y="44868"/>
                  <a:pt x="58147" y="40346"/>
                </a:cubicBezTo>
                <a:cubicBezTo>
                  <a:pt x="71585" y="29451"/>
                  <a:pt x="87435" y="21495"/>
                  <a:pt x="104735" y="17198"/>
                </a:cubicBezTo>
                <a:cubicBezTo>
                  <a:pt x="93463" y="26108"/>
                  <a:pt x="83674" y="38079"/>
                  <a:pt x="75870" y="52277"/>
                </a:cubicBezTo>
                <a:close/>
                <a:moveTo>
                  <a:pt x="126862" y="80381"/>
                </a:moveTo>
                <a:lnTo>
                  <a:pt x="126862" y="126873"/>
                </a:lnTo>
                <a:lnTo>
                  <a:pt x="69690" y="126873"/>
                </a:lnTo>
                <a:cubicBezTo>
                  <a:pt x="70485" y="106308"/>
                  <a:pt x="74872" y="86945"/>
                  <a:pt x="82028" y="70197"/>
                </a:cubicBezTo>
                <a:cubicBezTo>
                  <a:pt x="96209" y="76141"/>
                  <a:pt x="111361" y="79609"/>
                  <a:pt x="126862" y="80381"/>
                </a:cubicBezTo>
                <a:close/>
                <a:moveTo>
                  <a:pt x="126862" y="140406"/>
                </a:moveTo>
                <a:lnTo>
                  <a:pt x="126862" y="188189"/>
                </a:lnTo>
                <a:cubicBezTo>
                  <a:pt x="111744" y="188962"/>
                  <a:pt x="96762" y="192306"/>
                  <a:pt x="82524" y="198243"/>
                </a:cubicBezTo>
                <a:cubicBezTo>
                  <a:pt x="75069" y="181237"/>
                  <a:pt x="70502" y="161450"/>
                  <a:pt x="69690" y="140412"/>
                </a:cubicBezTo>
                <a:lnTo>
                  <a:pt x="126862" y="140406"/>
                </a:lnTo>
                <a:lnTo>
                  <a:pt x="126862" y="140406"/>
                </a:lnTo>
                <a:close/>
                <a:moveTo>
                  <a:pt x="126862" y="201734"/>
                </a:moveTo>
                <a:lnTo>
                  <a:pt x="126862" y="248096"/>
                </a:lnTo>
                <a:cubicBezTo>
                  <a:pt x="111609" y="241025"/>
                  <a:pt x="98414" y="227740"/>
                  <a:pt x="88540" y="210378"/>
                </a:cubicBezTo>
                <a:cubicBezTo>
                  <a:pt x="100867" y="205343"/>
                  <a:pt x="113808" y="202472"/>
                  <a:pt x="126862" y="201734"/>
                </a:cubicBezTo>
                <a:close/>
                <a:moveTo>
                  <a:pt x="104741" y="250081"/>
                </a:moveTo>
                <a:cubicBezTo>
                  <a:pt x="87847" y="245886"/>
                  <a:pt x="72351" y="238166"/>
                  <a:pt x="59117" y="227650"/>
                </a:cubicBezTo>
                <a:cubicBezTo>
                  <a:pt x="64649" y="223251"/>
                  <a:pt x="70457" y="219423"/>
                  <a:pt x="76479" y="216135"/>
                </a:cubicBezTo>
                <a:cubicBezTo>
                  <a:pt x="84176" y="229854"/>
                  <a:pt x="93762" y="241414"/>
                  <a:pt x="104741" y="250081"/>
                </a:cubicBezTo>
                <a:close/>
                <a:moveTo>
                  <a:pt x="190789" y="216135"/>
                </a:moveTo>
                <a:cubicBezTo>
                  <a:pt x="196822" y="219423"/>
                  <a:pt x="202636" y="223246"/>
                  <a:pt x="208173" y="227650"/>
                </a:cubicBezTo>
                <a:cubicBezTo>
                  <a:pt x="194928" y="238172"/>
                  <a:pt x="179427" y="245891"/>
                  <a:pt x="162516" y="250092"/>
                </a:cubicBezTo>
                <a:cubicBezTo>
                  <a:pt x="173495" y="241414"/>
                  <a:pt x="183086" y="229854"/>
                  <a:pt x="190789" y="216135"/>
                </a:cubicBezTo>
                <a:close/>
                <a:moveTo>
                  <a:pt x="253402" y="126873"/>
                </a:moveTo>
                <a:lnTo>
                  <a:pt x="211100" y="126873"/>
                </a:lnTo>
                <a:cubicBezTo>
                  <a:pt x="210276" y="104295"/>
                  <a:pt x="205388" y="82958"/>
                  <a:pt x="197330" y="64418"/>
                </a:cubicBezTo>
                <a:cubicBezTo>
                  <a:pt x="205061" y="60217"/>
                  <a:pt x="212385" y="55238"/>
                  <a:pt x="219220" y="49514"/>
                </a:cubicBezTo>
                <a:cubicBezTo>
                  <a:pt x="239051" y="69684"/>
                  <a:pt x="251716" y="96824"/>
                  <a:pt x="253402" y="126873"/>
                </a:cubicBezTo>
                <a:close/>
                <a:moveTo>
                  <a:pt x="47997" y="49582"/>
                </a:moveTo>
                <a:cubicBezTo>
                  <a:pt x="54826" y="55300"/>
                  <a:pt x="62196" y="60211"/>
                  <a:pt x="69938" y="64412"/>
                </a:cubicBezTo>
                <a:cubicBezTo>
                  <a:pt x="61880" y="82952"/>
                  <a:pt x="56991" y="104295"/>
                  <a:pt x="56162" y="126873"/>
                </a:cubicBezTo>
                <a:lnTo>
                  <a:pt x="13877" y="126873"/>
                </a:lnTo>
                <a:cubicBezTo>
                  <a:pt x="15563" y="96858"/>
                  <a:pt x="28200" y="69746"/>
                  <a:pt x="47997" y="49582"/>
                </a:cubicBezTo>
                <a:close/>
                <a:moveTo>
                  <a:pt x="13877" y="140406"/>
                </a:moveTo>
                <a:lnTo>
                  <a:pt x="56162" y="140406"/>
                </a:lnTo>
                <a:cubicBezTo>
                  <a:pt x="57003" y="163458"/>
                  <a:pt x="62089" y="185212"/>
                  <a:pt x="70451" y="204023"/>
                </a:cubicBezTo>
                <a:cubicBezTo>
                  <a:pt x="62906" y="208106"/>
                  <a:pt x="55678" y="212966"/>
                  <a:pt x="48838" y="218605"/>
                </a:cubicBezTo>
                <a:cubicBezTo>
                  <a:pt x="28544" y="198350"/>
                  <a:pt x="15586" y="170856"/>
                  <a:pt x="13877" y="14040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a:sym typeface="Arial"/>
            </a:endParaRPr>
          </a:p>
        </p:txBody>
      </p:sp>
      <p:sp>
        <p:nvSpPr>
          <p:cNvPr id="47" name="Freeform: Shape 46">
            <a:extLst>
              <a:ext uri="{FF2B5EF4-FFF2-40B4-BE49-F238E27FC236}">
                <a16:creationId xmlns:a16="http://schemas.microsoft.com/office/drawing/2014/main" id="{210BC99E-B811-47A3-A92B-FC7C99C19B09}"/>
              </a:ext>
            </a:extLst>
          </p:cNvPr>
          <p:cNvSpPr/>
          <p:nvPr/>
        </p:nvSpPr>
        <p:spPr>
          <a:xfrm>
            <a:off x="763078" y="2674098"/>
            <a:ext cx="514350" cy="514350"/>
          </a:xfrm>
          <a:custGeom>
            <a:avLst/>
            <a:gdLst>
              <a:gd name="connsiteX0" fmla="*/ 412814 w 514350"/>
              <a:gd name="connsiteY0" fmla="*/ 523113 h 514350"/>
              <a:gd name="connsiteX1" fmla="*/ 406432 w 514350"/>
              <a:gd name="connsiteY1" fmla="*/ 521399 h 514350"/>
              <a:gd name="connsiteX2" fmla="*/ 76105 w 514350"/>
              <a:gd name="connsiteY2" fmla="*/ 282226 h 514350"/>
              <a:gd name="connsiteX3" fmla="*/ 1238 w 514350"/>
              <a:gd name="connsiteY3" fmla="*/ 109633 h 514350"/>
              <a:gd name="connsiteX4" fmla="*/ 0 w 514350"/>
              <a:gd name="connsiteY4" fmla="*/ 103346 h 514350"/>
              <a:gd name="connsiteX5" fmla="*/ 108776 w 514350"/>
              <a:gd name="connsiteY5" fmla="*/ 0 h 514350"/>
              <a:gd name="connsiteX6" fmla="*/ 229172 w 514350"/>
              <a:gd name="connsiteY6" fmla="*/ 122873 h 514350"/>
              <a:gd name="connsiteX7" fmla="*/ 151067 w 514350"/>
              <a:gd name="connsiteY7" fmla="*/ 200978 h 514350"/>
              <a:gd name="connsiteX8" fmla="*/ 221647 w 514350"/>
              <a:gd name="connsiteY8" fmla="*/ 295180 h 514350"/>
              <a:gd name="connsiteX9" fmla="*/ 222028 w 514350"/>
              <a:gd name="connsiteY9" fmla="*/ 295561 h 514350"/>
              <a:gd name="connsiteX10" fmla="*/ 327755 w 514350"/>
              <a:gd name="connsiteY10" fmla="*/ 367284 h 514350"/>
              <a:gd name="connsiteX11" fmla="*/ 396907 w 514350"/>
              <a:gd name="connsiteY11" fmla="*/ 293084 h 514350"/>
              <a:gd name="connsiteX12" fmla="*/ 520446 w 514350"/>
              <a:gd name="connsiteY12" fmla="*/ 416624 h 514350"/>
              <a:gd name="connsiteX13" fmla="*/ 412718 w 514350"/>
              <a:gd name="connsiteY13" fmla="*/ 522923 h 514350"/>
              <a:gd name="connsiteX14" fmla="*/ 25432 w 514350"/>
              <a:gd name="connsiteY14" fmla="*/ 111157 h 514350"/>
              <a:gd name="connsiteX15" fmla="*/ 96107 w 514350"/>
              <a:gd name="connsiteY15" fmla="*/ 270415 h 514350"/>
              <a:gd name="connsiteX16" fmla="*/ 405860 w 514350"/>
              <a:gd name="connsiteY16" fmla="*/ 497110 h 514350"/>
              <a:gd name="connsiteX17" fmla="*/ 487394 w 514350"/>
              <a:gd name="connsiteY17" fmla="*/ 416624 h 514350"/>
              <a:gd name="connsiteX18" fmla="*/ 397478 w 514350"/>
              <a:gd name="connsiteY18" fmla="*/ 326708 h 514350"/>
              <a:gd name="connsiteX19" fmla="*/ 333280 w 514350"/>
              <a:gd name="connsiteY19" fmla="*/ 395573 h 514350"/>
              <a:gd name="connsiteX20" fmla="*/ 325660 w 514350"/>
              <a:gd name="connsiteY20" fmla="*/ 392240 h 514350"/>
              <a:gd name="connsiteX21" fmla="*/ 204407 w 514350"/>
              <a:gd name="connsiteY21" fmla="*/ 311087 h 514350"/>
              <a:gd name="connsiteX22" fmla="*/ 126302 w 514350"/>
              <a:gd name="connsiteY22" fmla="*/ 204121 h 514350"/>
              <a:gd name="connsiteX23" fmla="*/ 122587 w 514350"/>
              <a:gd name="connsiteY23" fmla="*/ 196596 h 514350"/>
              <a:gd name="connsiteX24" fmla="*/ 196406 w 514350"/>
              <a:gd name="connsiteY24" fmla="*/ 122777 h 514350"/>
              <a:gd name="connsiteX25" fmla="*/ 108204 w 514350"/>
              <a:gd name="connsiteY25" fmla="*/ 32671 h 514350"/>
              <a:gd name="connsiteX26" fmla="*/ 25432 w 514350"/>
              <a:gd name="connsiteY26" fmla="*/ 111157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514350">
                <a:moveTo>
                  <a:pt x="412814" y="523113"/>
                </a:moveTo>
                <a:lnTo>
                  <a:pt x="406432" y="521399"/>
                </a:lnTo>
                <a:cubicBezTo>
                  <a:pt x="230410" y="475298"/>
                  <a:pt x="129635" y="365950"/>
                  <a:pt x="76105" y="282226"/>
                </a:cubicBezTo>
                <a:cubicBezTo>
                  <a:pt x="18098" y="191643"/>
                  <a:pt x="1905" y="112967"/>
                  <a:pt x="1238" y="109633"/>
                </a:cubicBezTo>
                <a:lnTo>
                  <a:pt x="0" y="103346"/>
                </a:lnTo>
                <a:lnTo>
                  <a:pt x="108776" y="0"/>
                </a:lnTo>
                <a:lnTo>
                  <a:pt x="229172" y="122873"/>
                </a:lnTo>
                <a:lnTo>
                  <a:pt x="151067" y="200978"/>
                </a:lnTo>
                <a:cubicBezTo>
                  <a:pt x="176022" y="246602"/>
                  <a:pt x="221170" y="294704"/>
                  <a:pt x="221647" y="295180"/>
                </a:cubicBezTo>
                <a:lnTo>
                  <a:pt x="222028" y="295561"/>
                </a:lnTo>
                <a:cubicBezTo>
                  <a:pt x="250031" y="328232"/>
                  <a:pt x="307276" y="357473"/>
                  <a:pt x="327755" y="367284"/>
                </a:cubicBezTo>
                <a:lnTo>
                  <a:pt x="396907" y="293084"/>
                </a:lnTo>
                <a:lnTo>
                  <a:pt x="520446" y="416624"/>
                </a:lnTo>
                <a:lnTo>
                  <a:pt x="412718" y="522923"/>
                </a:lnTo>
                <a:close/>
                <a:moveTo>
                  <a:pt x="25432" y="111157"/>
                </a:moveTo>
                <a:cubicBezTo>
                  <a:pt x="30385" y="131159"/>
                  <a:pt x="49340" y="197549"/>
                  <a:pt x="96107" y="270415"/>
                </a:cubicBezTo>
                <a:cubicBezTo>
                  <a:pt x="146780" y="349282"/>
                  <a:pt x="241459" y="452152"/>
                  <a:pt x="405860" y="497110"/>
                </a:cubicBezTo>
                <a:lnTo>
                  <a:pt x="487394" y="416624"/>
                </a:lnTo>
                <a:lnTo>
                  <a:pt x="397478" y="326708"/>
                </a:lnTo>
                <a:lnTo>
                  <a:pt x="333280" y="395573"/>
                </a:lnTo>
                <a:lnTo>
                  <a:pt x="325660" y="392240"/>
                </a:lnTo>
                <a:cubicBezTo>
                  <a:pt x="322231" y="390716"/>
                  <a:pt x="242126" y="354901"/>
                  <a:pt x="204407" y="311087"/>
                </a:cubicBezTo>
                <a:cubicBezTo>
                  <a:pt x="200406" y="306800"/>
                  <a:pt x="151162" y="253841"/>
                  <a:pt x="126302" y="204121"/>
                </a:cubicBezTo>
                <a:lnTo>
                  <a:pt x="122587" y="196596"/>
                </a:lnTo>
                <a:lnTo>
                  <a:pt x="196406" y="122777"/>
                </a:lnTo>
                <a:lnTo>
                  <a:pt x="108204" y="32671"/>
                </a:lnTo>
                <a:lnTo>
                  <a:pt x="25432" y="11115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dirty="0"/>
          </a:p>
        </p:txBody>
      </p:sp>
      <p:grpSp>
        <p:nvGrpSpPr>
          <p:cNvPr id="57" name="Group 56">
            <a:extLst>
              <a:ext uri="{FF2B5EF4-FFF2-40B4-BE49-F238E27FC236}">
                <a16:creationId xmlns:a16="http://schemas.microsoft.com/office/drawing/2014/main" id="{8E2AD2F4-2940-44CB-B1C0-1D93FCF98DE8}"/>
              </a:ext>
            </a:extLst>
          </p:cNvPr>
          <p:cNvGrpSpPr/>
          <p:nvPr/>
        </p:nvGrpSpPr>
        <p:grpSpPr>
          <a:xfrm>
            <a:off x="800639" y="3650714"/>
            <a:ext cx="514350" cy="447675"/>
            <a:chOff x="2239232" y="1492186"/>
            <a:chExt cx="514350" cy="447675"/>
          </a:xfrm>
        </p:grpSpPr>
        <p:sp>
          <p:nvSpPr>
            <p:cNvPr id="58" name="Freeform: Shape 57">
              <a:extLst>
                <a:ext uri="{FF2B5EF4-FFF2-40B4-BE49-F238E27FC236}">
                  <a16:creationId xmlns:a16="http://schemas.microsoft.com/office/drawing/2014/main" id="{1CA3A03A-1F7C-4981-AF5D-E3A837D942D8}"/>
                </a:ext>
              </a:extLst>
            </p:cNvPr>
            <p:cNvSpPr/>
            <p:nvPr/>
          </p:nvSpPr>
          <p:spPr>
            <a:xfrm>
              <a:off x="2239232" y="1492186"/>
              <a:ext cx="514350" cy="447675"/>
            </a:xfrm>
            <a:custGeom>
              <a:avLst/>
              <a:gdLst>
                <a:gd name="connsiteX0" fmla="*/ 0 w 514350"/>
                <a:gd name="connsiteY0" fmla="*/ 452057 h 447675"/>
                <a:gd name="connsiteX1" fmla="*/ 0 w 514350"/>
                <a:gd name="connsiteY1" fmla="*/ 0 h 447675"/>
                <a:gd name="connsiteX2" fmla="*/ 517112 w 514350"/>
                <a:gd name="connsiteY2" fmla="*/ 0 h 447675"/>
                <a:gd name="connsiteX3" fmla="*/ 517112 w 514350"/>
                <a:gd name="connsiteY3" fmla="*/ 319754 h 447675"/>
                <a:gd name="connsiteX4" fmla="*/ 158591 w 514350"/>
                <a:gd name="connsiteY4" fmla="*/ 319754 h 447675"/>
                <a:gd name="connsiteX5" fmla="*/ 0 w 514350"/>
                <a:gd name="connsiteY5" fmla="*/ 452057 h 447675"/>
                <a:gd name="connsiteX6" fmla="*/ 23241 w 514350"/>
                <a:gd name="connsiteY6" fmla="*/ 23241 h 447675"/>
                <a:gd name="connsiteX7" fmla="*/ 23241 w 514350"/>
                <a:gd name="connsiteY7" fmla="*/ 402241 h 447675"/>
                <a:gd name="connsiteX8" fmla="*/ 150114 w 514350"/>
                <a:gd name="connsiteY8" fmla="*/ 296418 h 447675"/>
                <a:gd name="connsiteX9" fmla="*/ 493776 w 514350"/>
                <a:gd name="connsiteY9" fmla="*/ 296418 h 447675"/>
                <a:gd name="connsiteX10" fmla="*/ 493776 w 514350"/>
                <a:gd name="connsiteY10" fmla="*/ 23336 h 447675"/>
                <a:gd name="connsiteX11" fmla="*/ 23241 w 514350"/>
                <a:gd name="connsiteY11" fmla="*/ 23336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 h="447675">
                  <a:moveTo>
                    <a:pt x="0" y="452057"/>
                  </a:moveTo>
                  <a:lnTo>
                    <a:pt x="0" y="0"/>
                  </a:lnTo>
                  <a:lnTo>
                    <a:pt x="517112" y="0"/>
                  </a:lnTo>
                  <a:lnTo>
                    <a:pt x="517112" y="319754"/>
                  </a:lnTo>
                  <a:lnTo>
                    <a:pt x="158591" y="319754"/>
                  </a:lnTo>
                  <a:lnTo>
                    <a:pt x="0" y="452057"/>
                  </a:lnTo>
                  <a:close/>
                  <a:moveTo>
                    <a:pt x="23241" y="23241"/>
                  </a:moveTo>
                  <a:lnTo>
                    <a:pt x="23241" y="402241"/>
                  </a:lnTo>
                  <a:lnTo>
                    <a:pt x="150114" y="296418"/>
                  </a:lnTo>
                  <a:lnTo>
                    <a:pt x="493776" y="296418"/>
                  </a:lnTo>
                  <a:lnTo>
                    <a:pt x="493776" y="23336"/>
                  </a:lnTo>
                  <a:lnTo>
                    <a:pt x="23241" y="2333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0FAEDC8-E7DE-497C-B169-223B2B3C107F}"/>
                </a:ext>
              </a:extLst>
            </p:cNvPr>
            <p:cNvSpPr/>
            <p:nvPr/>
          </p:nvSpPr>
          <p:spPr>
            <a:xfrm>
              <a:off x="2340673" y="1631347"/>
              <a:ext cx="38100" cy="38100"/>
            </a:xfrm>
            <a:custGeom>
              <a:avLst/>
              <a:gdLst>
                <a:gd name="connsiteX0" fmla="*/ 0 w 38100"/>
                <a:gd name="connsiteY0" fmla="*/ 0 h 38100"/>
                <a:gd name="connsiteX1" fmla="*/ 47435 w 38100"/>
                <a:gd name="connsiteY1" fmla="*/ 0 h 38100"/>
                <a:gd name="connsiteX2" fmla="*/ 47435 w 38100"/>
                <a:gd name="connsiteY2" fmla="*/ 47435 h 38100"/>
                <a:gd name="connsiteX3" fmla="*/ 0 w 38100"/>
                <a:gd name="connsiteY3" fmla="*/ 47435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47435" y="0"/>
                  </a:lnTo>
                  <a:lnTo>
                    <a:pt x="47435" y="47435"/>
                  </a:lnTo>
                  <a:lnTo>
                    <a:pt x="0" y="4743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AB1AB30-180E-4A79-9384-E03B9DDE0772}"/>
                </a:ext>
              </a:extLst>
            </p:cNvPr>
            <p:cNvSpPr/>
            <p:nvPr/>
          </p:nvSpPr>
          <p:spPr>
            <a:xfrm>
              <a:off x="2476500" y="1631347"/>
              <a:ext cx="38100" cy="38100"/>
            </a:xfrm>
            <a:custGeom>
              <a:avLst/>
              <a:gdLst>
                <a:gd name="connsiteX0" fmla="*/ 0 w 38100"/>
                <a:gd name="connsiteY0" fmla="*/ 0 h 38100"/>
                <a:gd name="connsiteX1" fmla="*/ 47435 w 38100"/>
                <a:gd name="connsiteY1" fmla="*/ 0 h 38100"/>
                <a:gd name="connsiteX2" fmla="*/ 47435 w 38100"/>
                <a:gd name="connsiteY2" fmla="*/ 47435 h 38100"/>
                <a:gd name="connsiteX3" fmla="*/ 0 w 38100"/>
                <a:gd name="connsiteY3" fmla="*/ 47435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47435" y="0"/>
                  </a:lnTo>
                  <a:lnTo>
                    <a:pt x="47435" y="47435"/>
                  </a:lnTo>
                  <a:lnTo>
                    <a:pt x="0" y="4743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3F0306C-4DA0-4560-B762-7024BAAA0EC4}"/>
                </a:ext>
              </a:extLst>
            </p:cNvPr>
            <p:cNvSpPr/>
            <p:nvPr/>
          </p:nvSpPr>
          <p:spPr>
            <a:xfrm>
              <a:off x="2607468" y="1631347"/>
              <a:ext cx="38100" cy="38100"/>
            </a:xfrm>
            <a:custGeom>
              <a:avLst/>
              <a:gdLst>
                <a:gd name="connsiteX0" fmla="*/ 0 w 38100"/>
                <a:gd name="connsiteY0" fmla="*/ 0 h 38100"/>
                <a:gd name="connsiteX1" fmla="*/ 47435 w 38100"/>
                <a:gd name="connsiteY1" fmla="*/ 0 h 38100"/>
                <a:gd name="connsiteX2" fmla="*/ 47435 w 38100"/>
                <a:gd name="connsiteY2" fmla="*/ 47435 h 38100"/>
                <a:gd name="connsiteX3" fmla="*/ 0 w 38100"/>
                <a:gd name="connsiteY3" fmla="*/ 47435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47435" y="0"/>
                  </a:lnTo>
                  <a:lnTo>
                    <a:pt x="47435" y="47435"/>
                  </a:lnTo>
                  <a:lnTo>
                    <a:pt x="0" y="4743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E9D645F1-8677-4922-99A1-4A51C134A241}"/>
              </a:ext>
            </a:extLst>
          </p:cNvPr>
          <p:cNvGrpSpPr/>
          <p:nvPr/>
        </p:nvGrpSpPr>
        <p:grpSpPr>
          <a:xfrm>
            <a:off x="773079" y="5505363"/>
            <a:ext cx="504349" cy="294608"/>
            <a:chOff x="2940462" y="4997768"/>
            <a:chExt cx="504349" cy="294608"/>
          </a:xfrm>
        </p:grpSpPr>
        <p:sp>
          <p:nvSpPr>
            <p:cNvPr id="66" name="Freeform: Shape 65">
              <a:extLst>
                <a:ext uri="{FF2B5EF4-FFF2-40B4-BE49-F238E27FC236}">
                  <a16:creationId xmlns:a16="http://schemas.microsoft.com/office/drawing/2014/main" id="{35BEF8C4-51CE-4A4E-8A22-C94683F45928}"/>
                </a:ext>
              </a:extLst>
            </p:cNvPr>
            <p:cNvSpPr/>
            <p:nvPr/>
          </p:nvSpPr>
          <p:spPr>
            <a:xfrm>
              <a:off x="2940462" y="5134070"/>
              <a:ext cx="257175" cy="19050"/>
            </a:xfrm>
            <a:custGeom>
              <a:avLst/>
              <a:gdLst>
                <a:gd name="connsiteX0" fmla="*/ 0 w 257175"/>
                <a:gd name="connsiteY0" fmla="*/ 0 h 19050"/>
                <a:gd name="connsiteX1" fmla="*/ 258032 w 257175"/>
                <a:gd name="connsiteY1" fmla="*/ 0 h 19050"/>
                <a:gd name="connsiteX2" fmla="*/ 258032 w 257175"/>
                <a:gd name="connsiteY2" fmla="*/ 23241 h 19050"/>
                <a:gd name="connsiteX3" fmla="*/ 0 w 257175"/>
                <a:gd name="connsiteY3" fmla="*/ 23241 h 19050"/>
              </a:gdLst>
              <a:ahLst/>
              <a:cxnLst>
                <a:cxn ang="0">
                  <a:pos x="connsiteX0" y="connsiteY0"/>
                </a:cxn>
                <a:cxn ang="0">
                  <a:pos x="connsiteX1" y="connsiteY1"/>
                </a:cxn>
                <a:cxn ang="0">
                  <a:pos x="connsiteX2" y="connsiteY2"/>
                </a:cxn>
                <a:cxn ang="0">
                  <a:pos x="connsiteX3" y="connsiteY3"/>
                </a:cxn>
              </a:cxnLst>
              <a:rect l="l" t="t" r="r" b="b"/>
              <a:pathLst>
                <a:path w="257175" h="19050">
                  <a:moveTo>
                    <a:pt x="0" y="0"/>
                  </a:moveTo>
                  <a:lnTo>
                    <a:pt x="258032" y="0"/>
                  </a:lnTo>
                  <a:lnTo>
                    <a:pt x="258032" y="23241"/>
                  </a:lnTo>
                  <a:lnTo>
                    <a:pt x="0" y="2324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A0657C7-06FF-4FC5-B811-14763AA79CDE}"/>
                </a:ext>
              </a:extLst>
            </p:cNvPr>
            <p:cNvSpPr/>
            <p:nvPr/>
          </p:nvSpPr>
          <p:spPr>
            <a:xfrm>
              <a:off x="2979800" y="5029676"/>
              <a:ext cx="304800" cy="123825"/>
            </a:xfrm>
            <a:custGeom>
              <a:avLst/>
              <a:gdLst>
                <a:gd name="connsiteX0" fmla="*/ 17240 w 304800"/>
                <a:gd name="connsiteY0" fmla="*/ 123825 h 123825"/>
                <a:gd name="connsiteX1" fmla="*/ 0 w 304800"/>
                <a:gd name="connsiteY1" fmla="*/ 108204 h 123825"/>
                <a:gd name="connsiteX2" fmla="*/ 98488 w 304800"/>
                <a:gd name="connsiteY2" fmla="*/ 0 h 123825"/>
                <a:gd name="connsiteX3" fmla="*/ 308038 w 304800"/>
                <a:gd name="connsiteY3" fmla="*/ 0 h 123825"/>
                <a:gd name="connsiteX4" fmla="*/ 308038 w 304800"/>
                <a:gd name="connsiteY4" fmla="*/ 23241 h 123825"/>
                <a:gd name="connsiteX5" fmla="*/ 108775 w 304800"/>
                <a:gd name="connsiteY5" fmla="*/ 23241 h 123825"/>
                <a:gd name="connsiteX6" fmla="*/ 17240 w 304800"/>
                <a:gd name="connsiteY6"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23825">
                  <a:moveTo>
                    <a:pt x="17240" y="123825"/>
                  </a:moveTo>
                  <a:lnTo>
                    <a:pt x="0" y="108204"/>
                  </a:lnTo>
                  <a:lnTo>
                    <a:pt x="98488" y="0"/>
                  </a:lnTo>
                  <a:lnTo>
                    <a:pt x="308038" y="0"/>
                  </a:lnTo>
                  <a:lnTo>
                    <a:pt x="308038" y="23241"/>
                  </a:lnTo>
                  <a:lnTo>
                    <a:pt x="108775" y="23241"/>
                  </a:lnTo>
                  <a:lnTo>
                    <a:pt x="17240" y="12382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C003508C-AC78-4946-BB0A-737764BED904}"/>
                </a:ext>
              </a:extLst>
            </p:cNvPr>
            <p:cNvSpPr/>
            <p:nvPr/>
          </p:nvSpPr>
          <p:spPr>
            <a:xfrm>
              <a:off x="3065049" y="5137880"/>
              <a:ext cx="304800" cy="123825"/>
            </a:xfrm>
            <a:custGeom>
              <a:avLst/>
              <a:gdLst>
                <a:gd name="connsiteX0" fmla="*/ 308039 w 304800"/>
                <a:gd name="connsiteY0" fmla="*/ 123825 h 123825"/>
                <a:gd name="connsiteX1" fmla="*/ 98489 w 304800"/>
                <a:gd name="connsiteY1" fmla="*/ 123825 h 123825"/>
                <a:gd name="connsiteX2" fmla="*/ 0 w 304800"/>
                <a:gd name="connsiteY2" fmla="*/ 15621 h 123825"/>
                <a:gd name="connsiteX3" fmla="*/ 17240 w 304800"/>
                <a:gd name="connsiteY3" fmla="*/ 0 h 123825"/>
                <a:gd name="connsiteX4" fmla="*/ 108776 w 304800"/>
                <a:gd name="connsiteY4" fmla="*/ 100584 h 123825"/>
                <a:gd name="connsiteX5" fmla="*/ 308039 w 304800"/>
                <a:gd name="connsiteY5" fmla="*/ 100584 h 123825"/>
                <a:gd name="connsiteX6" fmla="*/ 308039 w 304800"/>
                <a:gd name="connsiteY6"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23825">
                  <a:moveTo>
                    <a:pt x="308039" y="123825"/>
                  </a:moveTo>
                  <a:lnTo>
                    <a:pt x="98489" y="123825"/>
                  </a:lnTo>
                  <a:lnTo>
                    <a:pt x="0" y="15621"/>
                  </a:lnTo>
                  <a:lnTo>
                    <a:pt x="17240" y="0"/>
                  </a:lnTo>
                  <a:lnTo>
                    <a:pt x="108776" y="100584"/>
                  </a:lnTo>
                  <a:lnTo>
                    <a:pt x="308039" y="100584"/>
                  </a:lnTo>
                  <a:lnTo>
                    <a:pt x="308039" y="12382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A56D9C4B-A182-4DB3-8F12-6F038DD6A86E}"/>
                </a:ext>
              </a:extLst>
            </p:cNvPr>
            <p:cNvSpPr/>
            <p:nvPr/>
          </p:nvSpPr>
          <p:spPr>
            <a:xfrm>
              <a:off x="3271075" y="4997768"/>
              <a:ext cx="85725" cy="85725"/>
            </a:xfrm>
            <a:custGeom>
              <a:avLst/>
              <a:gdLst>
                <a:gd name="connsiteX0" fmla="*/ 43434 w 85725"/>
                <a:gd name="connsiteY0" fmla="*/ 86868 h 85725"/>
                <a:gd name="connsiteX1" fmla="*/ 0 w 85725"/>
                <a:gd name="connsiteY1" fmla="*/ 43434 h 85725"/>
                <a:gd name="connsiteX2" fmla="*/ 43434 w 85725"/>
                <a:gd name="connsiteY2" fmla="*/ 0 h 85725"/>
                <a:gd name="connsiteX3" fmla="*/ 86868 w 85725"/>
                <a:gd name="connsiteY3" fmla="*/ 43434 h 85725"/>
                <a:gd name="connsiteX4" fmla="*/ 43434 w 85725"/>
                <a:gd name="connsiteY4" fmla="*/ 86868 h 85725"/>
                <a:gd name="connsiteX5" fmla="*/ 43434 w 85725"/>
                <a:gd name="connsiteY5" fmla="*/ 23336 h 85725"/>
                <a:gd name="connsiteX6" fmla="*/ 23336 w 85725"/>
                <a:gd name="connsiteY6" fmla="*/ 43434 h 85725"/>
                <a:gd name="connsiteX7" fmla="*/ 43434 w 85725"/>
                <a:gd name="connsiteY7" fmla="*/ 63532 h 85725"/>
                <a:gd name="connsiteX8" fmla="*/ 63532 w 85725"/>
                <a:gd name="connsiteY8" fmla="*/ 43434 h 85725"/>
                <a:gd name="connsiteX9" fmla="*/ 43434 w 85725"/>
                <a:gd name="connsiteY9" fmla="*/ 2333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3434" y="86868"/>
                  </a:moveTo>
                  <a:cubicBezTo>
                    <a:pt x="19526" y="86868"/>
                    <a:pt x="0" y="67437"/>
                    <a:pt x="0" y="43434"/>
                  </a:cubicBezTo>
                  <a:cubicBezTo>
                    <a:pt x="0" y="19431"/>
                    <a:pt x="19431" y="0"/>
                    <a:pt x="43434" y="0"/>
                  </a:cubicBezTo>
                  <a:cubicBezTo>
                    <a:pt x="67437" y="0"/>
                    <a:pt x="86868" y="19431"/>
                    <a:pt x="86868" y="43434"/>
                  </a:cubicBezTo>
                  <a:cubicBezTo>
                    <a:pt x="86868" y="67437"/>
                    <a:pt x="67437" y="86868"/>
                    <a:pt x="43434" y="86868"/>
                  </a:cubicBezTo>
                  <a:close/>
                  <a:moveTo>
                    <a:pt x="43434" y="23336"/>
                  </a:moveTo>
                  <a:cubicBezTo>
                    <a:pt x="32385" y="23336"/>
                    <a:pt x="23336" y="32385"/>
                    <a:pt x="23336" y="43434"/>
                  </a:cubicBezTo>
                  <a:cubicBezTo>
                    <a:pt x="23336" y="54483"/>
                    <a:pt x="32385" y="63532"/>
                    <a:pt x="43434" y="63532"/>
                  </a:cubicBezTo>
                  <a:cubicBezTo>
                    <a:pt x="54483" y="63532"/>
                    <a:pt x="63532" y="54483"/>
                    <a:pt x="63532" y="43434"/>
                  </a:cubicBezTo>
                  <a:cubicBezTo>
                    <a:pt x="63532" y="32385"/>
                    <a:pt x="54483" y="23336"/>
                    <a:pt x="43434" y="2333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B3A3C1E-8E35-4EB4-850E-8B055202027F}"/>
                </a:ext>
              </a:extLst>
            </p:cNvPr>
            <p:cNvSpPr/>
            <p:nvPr/>
          </p:nvSpPr>
          <p:spPr>
            <a:xfrm>
              <a:off x="3186874" y="5102162"/>
              <a:ext cx="85725" cy="85725"/>
            </a:xfrm>
            <a:custGeom>
              <a:avLst/>
              <a:gdLst>
                <a:gd name="connsiteX0" fmla="*/ 43434 w 85725"/>
                <a:gd name="connsiteY0" fmla="*/ 86868 h 85725"/>
                <a:gd name="connsiteX1" fmla="*/ 0 w 85725"/>
                <a:gd name="connsiteY1" fmla="*/ 43434 h 85725"/>
                <a:gd name="connsiteX2" fmla="*/ 43434 w 85725"/>
                <a:gd name="connsiteY2" fmla="*/ 0 h 85725"/>
                <a:gd name="connsiteX3" fmla="*/ 86868 w 85725"/>
                <a:gd name="connsiteY3" fmla="*/ 43434 h 85725"/>
                <a:gd name="connsiteX4" fmla="*/ 43434 w 85725"/>
                <a:gd name="connsiteY4" fmla="*/ 86868 h 85725"/>
                <a:gd name="connsiteX5" fmla="*/ 43434 w 85725"/>
                <a:gd name="connsiteY5" fmla="*/ 23336 h 85725"/>
                <a:gd name="connsiteX6" fmla="*/ 23336 w 85725"/>
                <a:gd name="connsiteY6" fmla="*/ 43434 h 85725"/>
                <a:gd name="connsiteX7" fmla="*/ 43434 w 85725"/>
                <a:gd name="connsiteY7" fmla="*/ 63532 h 85725"/>
                <a:gd name="connsiteX8" fmla="*/ 63532 w 85725"/>
                <a:gd name="connsiteY8" fmla="*/ 43434 h 85725"/>
                <a:gd name="connsiteX9" fmla="*/ 43434 w 85725"/>
                <a:gd name="connsiteY9" fmla="*/ 2333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3434" y="86868"/>
                  </a:moveTo>
                  <a:cubicBezTo>
                    <a:pt x="19526" y="86868"/>
                    <a:pt x="0" y="67437"/>
                    <a:pt x="0" y="43434"/>
                  </a:cubicBezTo>
                  <a:cubicBezTo>
                    <a:pt x="0" y="19431"/>
                    <a:pt x="19431" y="0"/>
                    <a:pt x="43434" y="0"/>
                  </a:cubicBezTo>
                  <a:cubicBezTo>
                    <a:pt x="67437" y="0"/>
                    <a:pt x="86868" y="19431"/>
                    <a:pt x="86868" y="43434"/>
                  </a:cubicBezTo>
                  <a:cubicBezTo>
                    <a:pt x="86868" y="67437"/>
                    <a:pt x="67437" y="86868"/>
                    <a:pt x="43434" y="86868"/>
                  </a:cubicBezTo>
                  <a:close/>
                  <a:moveTo>
                    <a:pt x="43434" y="23336"/>
                  </a:moveTo>
                  <a:cubicBezTo>
                    <a:pt x="32385" y="23336"/>
                    <a:pt x="23336" y="32385"/>
                    <a:pt x="23336" y="43434"/>
                  </a:cubicBezTo>
                  <a:cubicBezTo>
                    <a:pt x="23336" y="54483"/>
                    <a:pt x="32385" y="63532"/>
                    <a:pt x="43434" y="63532"/>
                  </a:cubicBezTo>
                  <a:cubicBezTo>
                    <a:pt x="54483" y="63532"/>
                    <a:pt x="63532" y="54483"/>
                    <a:pt x="63532" y="43434"/>
                  </a:cubicBezTo>
                  <a:cubicBezTo>
                    <a:pt x="63532" y="32385"/>
                    <a:pt x="54483" y="23336"/>
                    <a:pt x="43434" y="2333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1432BA7-2E97-42B1-9213-635A3BF801E3}"/>
                </a:ext>
              </a:extLst>
            </p:cNvPr>
            <p:cNvSpPr/>
            <p:nvPr/>
          </p:nvSpPr>
          <p:spPr>
            <a:xfrm>
              <a:off x="3359086" y="5206651"/>
              <a:ext cx="85725" cy="85725"/>
            </a:xfrm>
            <a:custGeom>
              <a:avLst/>
              <a:gdLst>
                <a:gd name="connsiteX0" fmla="*/ 43434 w 85725"/>
                <a:gd name="connsiteY0" fmla="*/ 86868 h 85725"/>
                <a:gd name="connsiteX1" fmla="*/ 0 w 85725"/>
                <a:gd name="connsiteY1" fmla="*/ 43434 h 85725"/>
                <a:gd name="connsiteX2" fmla="*/ 43434 w 85725"/>
                <a:gd name="connsiteY2" fmla="*/ 0 h 85725"/>
                <a:gd name="connsiteX3" fmla="*/ 86868 w 85725"/>
                <a:gd name="connsiteY3" fmla="*/ 43434 h 85725"/>
                <a:gd name="connsiteX4" fmla="*/ 43434 w 85725"/>
                <a:gd name="connsiteY4" fmla="*/ 86868 h 85725"/>
                <a:gd name="connsiteX5" fmla="*/ 43434 w 85725"/>
                <a:gd name="connsiteY5" fmla="*/ 23336 h 85725"/>
                <a:gd name="connsiteX6" fmla="*/ 23336 w 85725"/>
                <a:gd name="connsiteY6" fmla="*/ 43434 h 85725"/>
                <a:gd name="connsiteX7" fmla="*/ 43434 w 85725"/>
                <a:gd name="connsiteY7" fmla="*/ 63532 h 85725"/>
                <a:gd name="connsiteX8" fmla="*/ 63532 w 85725"/>
                <a:gd name="connsiteY8" fmla="*/ 43434 h 85725"/>
                <a:gd name="connsiteX9" fmla="*/ 43434 w 85725"/>
                <a:gd name="connsiteY9" fmla="*/ 2333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3434" y="86868"/>
                  </a:moveTo>
                  <a:cubicBezTo>
                    <a:pt x="19526" y="86868"/>
                    <a:pt x="0" y="67437"/>
                    <a:pt x="0" y="43434"/>
                  </a:cubicBezTo>
                  <a:cubicBezTo>
                    <a:pt x="0" y="19431"/>
                    <a:pt x="19431" y="0"/>
                    <a:pt x="43434" y="0"/>
                  </a:cubicBezTo>
                  <a:cubicBezTo>
                    <a:pt x="67437" y="0"/>
                    <a:pt x="86868" y="19431"/>
                    <a:pt x="86868" y="43434"/>
                  </a:cubicBezTo>
                  <a:cubicBezTo>
                    <a:pt x="86868" y="67437"/>
                    <a:pt x="67437" y="86868"/>
                    <a:pt x="43434" y="86868"/>
                  </a:cubicBezTo>
                  <a:close/>
                  <a:moveTo>
                    <a:pt x="43434" y="23336"/>
                  </a:moveTo>
                  <a:cubicBezTo>
                    <a:pt x="32385" y="23336"/>
                    <a:pt x="23336" y="32385"/>
                    <a:pt x="23336" y="43434"/>
                  </a:cubicBezTo>
                  <a:cubicBezTo>
                    <a:pt x="23336" y="54483"/>
                    <a:pt x="32385" y="63532"/>
                    <a:pt x="43434" y="63532"/>
                  </a:cubicBezTo>
                  <a:cubicBezTo>
                    <a:pt x="54483" y="63532"/>
                    <a:pt x="63532" y="54483"/>
                    <a:pt x="63532" y="43434"/>
                  </a:cubicBezTo>
                  <a:cubicBezTo>
                    <a:pt x="63532" y="32385"/>
                    <a:pt x="54483" y="23336"/>
                    <a:pt x="43434" y="2333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72" name="Group 71">
            <a:extLst>
              <a:ext uri="{FF2B5EF4-FFF2-40B4-BE49-F238E27FC236}">
                <a16:creationId xmlns:a16="http://schemas.microsoft.com/office/drawing/2014/main" id="{0E843923-9F52-4002-8449-801DC2588172}"/>
              </a:ext>
            </a:extLst>
          </p:cNvPr>
          <p:cNvGrpSpPr/>
          <p:nvPr/>
        </p:nvGrpSpPr>
        <p:grpSpPr>
          <a:xfrm>
            <a:off x="900142" y="4468770"/>
            <a:ext cx="344601" cy="509099"/>
            <a:chOff x="5128736" y="4887087"/>
            <a:chExt cx="344601" cy="509099"/>
          </a:xfrm>
        </p:grpSpPr>
        <p:sp>
          <p:nvSpPr>
            <p:cNvPr id="73" name="Freeform: Shape 72">
              <a:extLst>
                <a:ext uri="{FF2B5EF4-FFF2-40B4-BE49-F238E27FC236}">
                  <a16:creationId xmlns:a16="http://schemas.microsoft.com/office/drawing/2014/main" id="{8233A815-0F62-49D1-9569-41971E71AF15}"/>
                </a:ext>
              </a:extLst>
            </p:cNvPr>
            <p:cNvSpPr/>
            <p:nvPr/>
          </p:nvSpPr>
          <p:spPr>
            <a:xfrm>
              <a:off x="5254262" y="5110436"/>
              <a:ext cx="219075" cy="285750"/>
            </a:xfrm>
            <a:custGeom>
              <a:avLst/>
              <a:gdLst>
                <a:gd name="connsiteX0" fmla="*/ 112980 w 219075"/>
                <a:gd name="connsiteY0" fmla="*/ 294526 h 285750"/>
                <a:gd name="connsiteX1" fmla="*/ 85072 w 219075"/>
                <a:gd name="connsiteY1" fmla="*/ 270046 h 285750"/>
                <a:gd name="connsiteX2" fmla="*/ 61640 w 219075"/>
                <a:gd name="connsiteY2" fmla="*/ 240519 h 285750"/>
                <a:gd name="connsiteX3" fmla="*/ 36304 w 219075"/>
                <a:gd name="connsiteY3" fmla="*/ 203467 h 285750"/>
                <a:gd name="connsiteX4" fmla="*/ 8205 w 219075"/>
                <a:gd name="connsiteY4" fmla="*/ 150127 h 285750"/>
                <a:gd name="connsiteX5" fmla="*/ 14 w 219075"/>
                <a:gd name="connsiteY5" fmla="*/ 111836 h 285750"/>
                <a:gd name="connsiteX6" fmla="*/ 18587 w 219075"/>
                <a:gd name="connsiteY6" fmla="*/ 51162 h 285750"/>
                <a:gd name="connsiteX7" fmla="*/ 136316 w 219075"/>
                <a:gd name="connsiteY7" fmla="*/ 2680 h 285750"/>
                <a:gd name="connsiteX8" fmla="*/ 221946 w 219075"/>
                <a:gd name="connsiteY8" fmla="*/ 83356 h 285750"/>
                <a:gd name="connsiteX9" fmla="*/ 222803 w 219075"/>
                <a:gd name="connsiteY9" fmla="*/ 135649 h 285750"/>
                <a:gd name="connsiteX10" fmla="*/ 209087 w 219075"/>
                <a:gd name="connsiteY10" fmla="*/ 169843 h 285750"/>
                <a:gd name="connsiteX11" fmla="*/ 162986 w 219075"/>
                <a:gd name="connsiteY11" fmla="*/ 242424 h 285750"/>
                <a:gd name="connsiteX12" fmla="*/ 141079 w 219075"/>
                <a:gd name="connsiteY12" fmla="*/ 269761 h 285750"/>
                <a:gd name="connsiteX13" fmla="*/ 113266 w 219075"/>
                <a:gd name="connsiteY13" fmla="*/ 294430 h 285750"/>
                <a:gd name="connsiteX14" fmla="*/ 119171 w 219075"/>
                <a:gd name="connsiteY14" fmla="*/ 273190 h 285750"/>
                <a:gd name="connsiteX15" fmla="*/ 119171 w 219075"/>
                <a:gd name="connsiteY15" fmla="*/ 273190 h 285750"/>
                <a:gd name="connsiteX16" fmla="*/ 119171 w 219075"/>
                <a:gd name="connsiteY16" fmla="*/ 273190 h 285750"/>
                <a:gd name="connsiteX17" fmla="*/ 112599 w 219075"/>
                <a:gd name="connsiteY17" fmla="*/ 23349 h 285750"/>
                <a:gd name="connsiteX18" fmla="*/ 38114 w 219075"/>
                <a:gd name="connsiteY18" fmla="*/ 63925 h 285750"/>
                <a:gd name="connsiteX19" fmla="*/ 23350 w 219075"/>
                <a:gd name="connsiteY19" fmla="*/ 112217 h 285750"/>
                <a:gd name="connsiteX20" fmla="*/ 29922 w 219075"/>
                <a:gd name="connsiteY20" fmla="*/ 141745 h 285750"/>
                <a:gd name="connsiteX21" fmla="*/ 55925 w 219075"/>
                <a:gd name="connsiteY21" fmla="*/ 190798 h 285750"/>
                <a:gd name="connsiteX22" fmla="*/ 80785 w 219075"/>
                <a:gd name="connsiteY22" fmla="*/ 227089 h 285750"/>
                <a:gd name="connsiteX23" fmla="*/ 113075 w 219075"/>
                <a:gd name="connsiteY23" fmla="*/ 266617 h 285750"/>
                <a:gd name="connsiteX24" fmla="*/ 144222 w 219075"/>
                <a:gd name="connsiteY24" fmla="*/ 228613 h 285750"/>
                <a:gd name="connsiteX25" fmla="*/ 188323 w 219075"/>
                <a:gd name="connsiteY25" fmla="*/ 159271 h 285750"/>
                <a:gd name="connsiteX26" fmla="*/ 200420 w 219075"/>
                <a:gd name="connsiteY26" fmla="*/ 129172 h 285750"/>
                <a:gd name="connsiteX27" fmla="*/ 199657 w 219075"/>
                <a:gd name="connsiteY27" fmla="*/ 89929 h 285750"/>
                <a:gd name="connsiteX28" fmla="*/ 131078 w 219075"/>
                <a:gd name="connsiteY28" fmla="*/ 25349 h 285750"/>
                <a:gd name="connsiteX29" fmla="*/ 112694 w 219075"/>
                <a:gd name="connsiteY29" fmla="*/ 23254 h 285750"/>
                <a:gd name="connsiteX30" fmla="*/ 113266 w 219075"/>
                <a:gd name="connsiteY30" fmla="*/ 165271 h 285750"/>
                <a:gd name="connsiteX31" fmla="*/ 112980 w 219075"/>
                <a:gd name="connsiteY31" fmla="*/ 165271 h 285750"/>
                <a:gd name="connsiteX32" fmla="*/ 60783 w 219075"/>
                <a:gd name="connsiteY32" fmla="*/ 112789 h 285750"/>
                <a:gd name="connsiteX33" fmla="*/ 60783 w 219075"/>
                <a:gd name="connsiteY33" fmla="*/ 112789 h 285750"/>
                <a:gd name="connsiteX34" fmla="*/ 113266 w 219075"/>
                <a:gd name="connsiteY34" fmla="*/ 60687 h 285750"/>
                <a:gd name="connsiteX35" fmla="*/ 113456 w 219075"/>
                <a:gd name="connsiteY35" fmla="*/ 60687 h 285750"/>
                <a:gd name="connsiteX36" fmla="*/ 150128 w 219075"/>
                <a:gd name="connsiteY36" fmla="*/ 76213 h 285750"/>
                <a:gd name="connsiteX37" fmla="*/ 165177 w 219075"/>
                <a:gd name="connsiteY37" fmla="*/ 113265 h 285750"/>
                <a:gd name="connsiteX38" fmla="*/ 149651 w 219075"/>
                <a:gd name="connsiteY38" fmla="*/ 150127 h 285750"/>
                <a:gd name="connsiteX39" fmla="*/ 113266 w 219075"/>
                <a:gd name="connsiteY39" fmla="*/ 165176 h 285750"/>
                <a:gd name="connsiteX40" fmla="*/ 84024 w 219075"/>
                <a:gd name="connsiteY40" fmla="*/ 112979 h 285750"/>
                <a:gd name="connsiteX41" fmla="*/ 113075 w 219075"/>
                <a:gd name="connsiteY41" fmla="*/ 142030 h 285750"/>
                <a:gd name="connsiteX42" fmla="*/ 113266 w 219075"/>
                <a:gd name="connsiteY42" fmla="*/ 142030 h 285750"/>
                <a:gd name="connsiteX43" fmla="*/ 133268 w 219075"/>
                <a:gd name="connsiteY43" fmla="*/ 133744 h 285750"/>
                <a:gd name="connsiteX44" fmla="*/ 141936 w 219075"/>
                <a:gd name="connsiteY44" fmla="*/ 113360 h 285750"/>
                <a:gd name="connsiteX45" fmla="*/ 133554 w 219075"/>
                <a:gd name="connsiteY45" fmla="*/ 92691 h 285750"/>
                <a:gd name="connsiteX46" fmla="*/ 113361 w 219075"/>
                <a:gd name="connsiteY46" fmla="*/ 84118 h 285750"/>
                <a:gd name="connsiteX47" fmla="*/ 113266 w 219075"/>
                <a:gd name="connsiteY47" fmla="*/ 84118 h 285750"/>
                <a:gd name="connsiteX48" fmla="*/ 84024 w 219075"/>
                <a:gd name="connsiteY48" fmla="*/ 113074 h 285750"/>
                <a:gd name="connsiteX49" fmla="*/ 84024 w 219075"/>
                <a:gd name="connsiteY49" fmla="*/ 113074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9075" h="285750">
                  <a:moveTo>
                    <a:pt x="112980" y="294526"/>
                  </a:moveTo>
                  <a:cubicBezTo>
                    <a:pt x="107265" y="294526"/>
                    <a:pt x="104789" y="293478"/>
                    <a:pt x="85072" y="270046"/>
                  </a:cubicBezTo>
                  <a:cubicBezTo>
                    <a:pt x="75547" y="258712"/>
                    <a:pt x="65641" y="246329"/>
                    <a:pt x="61640" y="240519"/>
                  </a:cubicBezTo>
                  <a:cubicBezTo>
                    <a:pt x="53354" y="228708"/>
                    <a:pt x="44590" y="216230"/>
                    <a:pt x="36304" y="203467"/>
                  </a:cubicBezTo>
                  <a:cubicBezTo>
                    <a:pt x="23731" y="184036"/>
                    <a:pt x="14777" y="167081"/>
                    <a:pt x="8205" y="150127"/>
                  </a:cubicBezTo>
                  <a:cubicBezTo>
                    <a:pt x="4014" y="139363"/>
                    <a:pt x="-272" y="126409"/>
                    <a:pt x="14" y="111836"/>
                  </a:cubicBezTo>
                  <a:cubicBezTo>
                    <a:pt x="395" y="90024"/>
                    <a:pt x="6586" y="69640"/>
                    <a:pt x="18587" y="51162"/>
                  </a:cubicBezTo>
                  <a:cubicBezTo>
                    <a:pt x="43733" y="12395"/>
                    <a:pt x="92120" y="-7607"/>
                    <a:pt x="136316" y="2680"/>
                  </a:cubicBezTo>
                  <a:cubicBezTo>
                    <a:pt x="180131" y="12871"/>
                    <a:pt x="208992" y="40018"/>
                    <a:pt x="221946" y="83356"/>
                  </a:cubicBezTo>
                  <a:cubicBezTo>
                    <a:pt x="227280" y="101263"/>
                    <a:pt x="227566" y="118789"/>
                    <a:pt x="222803" y="135649"/>
                  </a:cubicBezTo>
                  <a:cubicBezTo>
                    <a:pt x="219660" y="146603"/>
                    <a:pt x="215183" y="157842"/>
                    <a:pt x="209087" y="169843"/>
                  </a:cubicBezTo>
                  <a:cubicBezTo>
                    <a:pt x="197657" y="192418"/>
                    <a:pt x="183465" y="214801"/>
                    <a:pt x="162986" y="242424"/>
                  </a:cubicBezTo>
                  <a:cubicBezTo>
                    <a:pt x="159748" y="246805"/>
                    <a:pt x="150223" y="258807"/>
                    <a:pt x="141079" y="269761"/>
                  </a:cubicBezTo>
                  <a:cubicBezTo>
                    <a:pt x="121933" y="292621"/>
                    <a:pt x="119362" y="294430"/>
                    <a:pt x="113266" y="294430"/>
                  </a:cubicBezTo>
                  <a:close/>
                  <a:moveTo>
                    <a:pt x="119171" y="273190"/>
                  </a:moveTo>
                  <a:lnTo>
                    <a:pt x="119171" y="273190"/>
                  </a:lnTo>
                  <a:lnTo>
                    <a:pt x="119171" y="273190"/>
                  </a:lnTo>
                  <a:close/>
                  <a:moveTo>
                    <a:pt x="112599" y="23349"/>
                  </a:moveTo>
                  <a:cubicBezTo>
                    <a:pt x="83453" y="23349"/>
                    <a:pt x="54497" y="38589"/>
                    <a:pt x="38114" y="63925"/>
                  </a:cubicBezTo>
                  <a:cubicBezTo>
                    <a:pt x="28398" y="78880"/>
                    <a:pt x="23635" y="94691"/>
                    <a:pt x="23350" y="112217"/>
                  </a:cubicBezTo>
                  <a:cubicBezTo>
                    <a:pt x="23159" y="122790"/>
                    <a:pt x="26588" y="133077"/>
                    <a:pt x="29922" y="141745"/>
                  </a:cubicBezTo>
                  <a:cubicBezTo>
                    <a:pt x="35923" y="157175"/>
                    <a:pt x="44209" y="172796"/>
                    <a:pt x="55925" y="190798"/>
                  </a:cubicBezTo>
                  <a:cubicBezTo>
                    <a:pt x="64022" y="203181"/>
                    <a:pt x="72594" y="215563"/>
                    <a:pt x="80785" y="227089"/>
                  </a:cubicBezTo>
                  <a:cubicBezTo>
                    <a:pt x="86881" y="235756"/>
                    <a:pt x="103550" y="255949"/>
                    <a:pt x="113075" y="266617"/>
                  </a:cubicBezTo>
                  <a:cubicBezTo>
                    <a:pt x="122600" y="255854"/>
                    <a:pt x="138983" y="235661"/>
                    <a:pt x="144222" y="228613"/>
                  </a:cubicBezTo>
                  <a:cubicBezTo>
                    <a:pt x="163939" y="202038"/>
                    <a:pt x="177464" y="180607"/>
                    <a:pt x="188323" y="159271"/>
                  </a:cubicBezTo>
                  <a:cubicBezTo>
                    <a:pt x="193752" y="148603"/>
                    <a:pt x="197657" y="138792"/>
                    <a:pt x="200420" y="129172"/>
                  </a:cubicBezTo>
                  <a:cubicBezTo>
                    <a:pt x="203944" y="116694"/>
                    <a:pt x="203753" y="103549"/>
                    <a:pt x="199657" y="89929"/>
                  </a:cubicBezTo>
                  <a:cubicBezTo>
                    <a:pt x="189085" y="54686"/>
                    <a:pt x="166701" y="33541"/>
                    <a:pt x="131078" y="25349"/>
                  </a:cubicBezTo>
                  <a:cubicBezTo>
                    <a:pt x="124981" y="23920"/>
                    <a:pt x="118790" y="23254"/>
                    <a:pt x="112694" y="23254"/>
                  </a:cubicBezTo>
                  <a:close/>
                  <a:moveTo>
                    <a:pt x="113266" y="165271"/>
                  </a:moveTo>
                  <a:lnTo>
                    <a:pt x="112980" y="165271"/>
                  </a:lnTo>
                  <a:cubicBezTo>
                    <a:pt x="84024" y="165081"/>
                    <a:pt x="60688" y="141554"/>
                    <a:pt x="60783" y="112789"/>
                  </a:cubicBezTo>
                  <a:lnTo>
                    <a:pt x="60783" y="112789"/>
                  </a:lnTo>
                  <a:cubicBezTo>
                    <a:pt x="60973" y="83547"/>
                    <a:pt x="83929" y="60687"/>
                    <a:pt x="113266" y="60687"/>
                  </a:cubicBezTo>
                  <a:lnTo>
                    <a:pt x="113456" y="60687"/>
                  </a:lnTo>
                  <a:cubicBezTo>
                    <a:pt x="127363" y="60687"/>
                    <a:pt x="140412" y="66307"/>
                    <a:pt x="150128" y="76213"/>
                  </a:cubicBezTo>
                  <a:cubicBezTo>
                    <a:pt x="159843" y="86119"/>
                    <a:pt x="165177" y="99358"/>
                    <a:pt x="165177" y="113265"/>
                  </a:cubicBezTo>
                  <a:cubicBezTo>
                    <a:pt x="165177" y="127171"/>
                    <a:pt x="159557" y="140221"/>
                    <a:pt x="149651" y="150127"/>
                  </a:cubicBezTo>
                  <a:cubicBezTo>
                    <a:pt x="139840" y="159842"/>
                    <a:pt x="126887" y="165176"/>
                    <a:pt x="113266" y="165176"/>
                  </a:cubicBezTo>
                  <a:close/>
                  <a:moveTo>
                    <a:pt x="84024" y="112979"/>
                  </a:moveTo>
                  <a:cubicBezTo>
                    <a:pt x="84024" y="128886"/>
                    <a:pt x="96978" y="141935"/>
                    <a:pt x="113075" y="142030"/>
                  </a:cubicBezTo>
                  <a:lnTo>
                    <a:pt x="113266" y="142030"/>
                  </a:lnTo>
                  <a:cubicBezTo>
                    <a:pt x="120695" y="142030"/>
                    <a:pt x="127839" y="139078"/>
                    <a:pt x="133268" y="133744"/>
                  </a:cubicBezTo>
                  <a:cubicBezTo>
                    <a:pt x="138793" y="128219"/>
                    <a:pt x="141841" y="120980"/>
                    <a:pt x="141936" y="113360"/>
                  </a:cubicBezTo>
                  <a:cubicBezTo>
                    <a:pt x="141936" y="105549"/>
                    <a:pt x="138983" y="98215"/>
                    <a:pt x="133554" y="92691"/>
                  </a:cubicBezTo>
                  <a:cubicBezTo>
                    <a:pt x="128125" y="87166"/>
                    <a:pt x="120981" y="84118"/>
                    <a:pt x="113361" y="84118"/>
                  </a:cubicBezTo>
                  <a:lnTo>
                    <a:pt x="113266" y="84118"/>
                  </a:lnTo>
                  <a:cubicBezTo>
                    <a:pt x="96978" y="84118"/>
                    <a:pt x="84119" y="96787"/>
                    <a:pt x="84024" y="113074"/>
                  </a:cubicBezTo>
                  <a:lnTo>
                    <a:pt x="84024" y="11307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6D88FF3-4E38-4E73-B486-D54CCAC78961}"/>
                </a:ext>
              </a:extLst>
            </p:cNvPr>
            <p:cNvSpPr/>
            <p:nvPr/>
          </p:nvSpPr>
          <p:spPr>
            <a:xfrm>
              <a:off x="5128736" y="4933283"/>
              <a:ext cx="247650" cy="457200"/>
            </a:xfrm>
            <a:custGeom>
              <a:avLst/>
              <a:gdLst>
                <a:gd name="connsiteX0" fmla="*/ 250222 w 247650"/>
                <a:gd name="connsiteY0" fmla="*/ 464534 h 457200"/>
                <a:gd name="connsiteX1" fmla="*/ 0 w 247650"/>
                <a:gd name="connsiteY1" fmla="*/ 464534 h 457200"/>
                <a:gd name="connsiteX2" fmla="*/ 0 w 247650"/>
                <a:gd name="connsiteY2" fmla="*/ 0 h 457200"/>
                <a:gd name="connsiteX3" fmla="*/ 250222 w 247650"/>
                <a:gd name="connsiteY3" fmla="*/ 0 h 457200"/>
                <a:gd name="connsiteX4" fmla="*/ 250222 w 247650"/>
                <a:gd name="connsiteY4" fmla="*/ 200501 h 457200"/>
                <a:gd name="connsiteX5" fmla="*/ 226885 w 247650"/>
                <a:gd name="connsiteY5" fmla="*/ 200501 h 457200"/>
                <a:gd name="connsiteX6" fmla="*/ 226885 w 247650"/>
                <a:gd name="connsiteY6" fmla="*/ 23336 h 457200"/>
                <a:gd name="connsiteX7" fmla="*/ 23241 w 247650"/>
                <a:gd name="connsiteY7" fmla="*/ 23336 h 457200"/>
                <a:gd name="connsiteX8" fmla="*/ 23241 w 247650"/>
                <a:gd name="connsiteY8" fmla="*/ 441293 h 457200"/>
                <a:gd name="connsiteX9" fmla="*/ 250222 w 247650"/>
                <a:gd name="connsiteY9" fmla="*/ 441293 h 457200"/>
                <a:gd name="connsiteX10" fmla="*/ 250222 w 247650"/>
                <a:gd name="connsiteY10" fmla="*/ 464534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457200">
                  <a:moveTo>
                    <a:pt x="250222" y="464534"/>
                  </a:moveTo>
                  <a:lnTo>
                    <a:pt x="0" y="464534"/>
                  </a:lnTo>
                  <a:lnTo>
                    <a:pt x="0" y="0"/>
                  </a:lnTo>
                  <a:lnTo>
                    <a:pt x="250222" y="0"/>
                  </a:lnTo>
                  <a:lnTo>
                    <a:pt x="250222" y="200501"/>
                  </a:lnTo>
                  <a:lnTo>
                    <a:pt x="226885" y="200501"/>
                  </a:lnTo>
                  <a:lnTo>
                    <a:pt x="226885" y="23336"/>
                  </a:lnTo>
                  <a:lnTo>
                    <a:pt x="23241" y="23336"/>
                  </a:lnTo>
                  <a:lnTo>
                    <a:pt x="23241" y="441293"/>
                  </a:lnTo>
                  <a:lnTo>
                    <a:pt x="250222" y="441293"/>
                  </a:lnTo>
                  <a:lnTo>
                    <a:pt x="250222" y="46453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03C5797F-98FC-4073-BBE1-BF127CFF9AF0}"/>
                </a:ext>
              </a:extLst>
            </p:cNvPr>
            <p:cNvSpPr/>
            <p:nvPr/>
          </p:nvSpPr>
          <p:spPr>
            <a:xfrm>
              <a:off x="5161121" y="4887087"/>
              <a:ext cx="190500" cy="66675"/>
            </a:xfrm>
            <a:custGeom>
              <a:avLst/>
              <a:gdLst>
                <a:gd name="connsiteX0" fmla="*/ 196501 w 190500"/>
                <a:gd name="connsiteY0" fmla="*/ 69533 h 66675"/>
                <a:gd name="connsiteX1" fmla="*/ 0 w 190500"/>
                <a:gd name="connsiteY1" fmla="*/ 69533 h 66675"/>
                <a:gd name="connsiteX2" fmla="*/ 0 w 190500"/>
                <a:gd name="connsiteY2" fmla="*/ 0 h 66675"/>
                <a:gd name="connsiteX3" fmla="*/ 196501 w 190500"/>
                <a:gd name="connsiteY3" fmla="*/ 0 h 66675"/>
                <a:gd name="connsiteX4" fmla="*/ 196501 w 190500"/>
                <a:gd name="connsiteY4" fmla="*/ 69533 h 66675"/>
                <a:gd name="connsiteX5" fmla="*/ 23241 w 190500"/>
                <a:gd name="connsiteY5" fmla="*/ 46292 h 66675"/>
                <a:gd name="connsiteX6" fmla="*/ 173260 w 190500"/>
                <a:gd name="connsiteY6" fmla="*/ 46292 h 66675"/>
                <a:gd name="connsiteX7" fmla="*/ 173260 w 190500"/>
                <a:gd name="connsiteY7" fmla="*/ 23336 h 66675"/>
                <a:gd name="connsiteX8" fmla="*/ 23241 w 190500"/>
                <a:gd name="connsiteY8" fmla="*/ 23336 h 66675"/>
                <a:gd name="connsiteX9" fmla="*/ 23241 w 190500"/>
                <a:gd name="connsiteY9" fmla="*/ 4629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66675">
                  <a:moveTo>
                    <a:pt x="196501" y="69533"/>
                  </a:moveTo>
                  <a:lnTo>
                    <a:pt x="0" y="69533"/>
                  </a:lnTo>
                  <a:lnTo>
                    <a:pt x="0" y="0"/>
                  </a:lnTo>
                  <a:lnTo>
                    <a:pt x="196501" y="0"/>
                  </a:lnTo>
                  <a:lnTo>
                    <a:pt x="196501" y="69533"/>
                  </a:lnTo>
                  <a:close/>
                  <a:moveTo>
                    <a:pt x="23241" y="46292"/>
                  </a:moveTo>
                  <a:lnTo>
                    <a:pt x="173260" y="46292"/>
                  </a:lnTo>
                  <a:lnTo>
                    <a:pt x="173260" y="23336"/>
                  </a:lnTo>
                  <a:lnTo>
                    <a:pt x="23241" y="23336"/>
                  </a:lnTo>
                  <a:lnTo>
                    <a:pt x="23241" y="46292"/>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2423E1E-77C2-4D65-A22C-4F262A42A1A8}"/>
                </a:ext>
              </a:extLst>
            </p:cNvPr>
            <p:cNvSpPr/>
            <p:nvPr/>
          </p:nvSpPr>
          <p:spPr>
            <a:xfrm>
              <a:off x="5173408" y="5136642"/>
              <a:ext cx="57150" cy="57150"/>
            </a:xfrm>
            <a:custGeom>
              <a:avLst/>
              <a:gdLst>
                <a:gd name="connsiteX0" fmla="*/ 57817 w 57150"/>
                <a:gd name="connsiteY0" fmla="*/ 57817 h 57150"/>
                <a:gd name="connsiteX1" fmla="*/ 0 w 57150"/>
                <a:gd name="connsiteY1" fmla="*/ 57817 h 57150"/>
                <a:gd name="connsiteX2" fmla="*/ 0 w 57150"/>
                <a:gd name="connsiteY2" fmla="*/ 0 h 57150"/>
                <a:gd name="connsiteX3" fmla="*/ 57817 w 57150"/>
                <a:gd name="connsiteY3" fmla="*/ 0 h 57150"/>
                <a:gd name="connsiteX4" fmla="*/ 57817 w 57150"/>
                <a:gd name="connsiteY4" fmla="*/ 57817 h 57150"/>
                <a:gd name="connsiteX5" fmla="*/ 11620 w 57150"/>
                <a:gd name="connsiteY5" fmla="*/ 46196 h 57150"/>
                <a:gd name="connsiteX6" fmla="*/ 46196 w 57150"/>
                <a:gd name="connsiteY6" fmla="*/ 46196 h 57150"/>
                <a:gd name="connsiteX7" fmla="*/ 46196 w 57150"/>
                <a:gd name="connsiteY7" fmla="*/ 11621 h 57150"/>
                <a:gd name="connsiteX8" fmla="*/ 11620 w 57150"/>
                <a:gd name="connsiteY8" fmla="*/ 11621 h 57150"/>
                <a:gd name="connsiteX9" fmla="*/ 11620 w 57150"/>
                <a:gd name="connsiteY9" fmla="*/ 4619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57150">
                  <a:moveTo>
                    <a:pt x="57817" y="57817"/>
                  </a:moveTo>
                  <a:lnTo>
                    <a:pt x="0" y="57817"/>
                  </a:lnTo>
                  <a:lnTo>
                    <a:pt x="0" y="0"/>
                  </a:lnTo>
                  <a:lnTo>
                    <a:pt x="57817" y="0"/>
                  </a:lnTo>
                  <a:lnTo>
                    <a:pt x="57817" y="57817"/>
                  </a:lnTo>
                  <a:close/>
                  <a:moveTo>
                    <a:pt x="11620" y="46196"/>
                  </a:moveTo>
                  <a:lnTo>
                    <a:pt x="46196" y="46196"/>
                  </a:lnTo>
                  <a:lnTo>
                    <a:pt x="46196" y="11621"/>
                  </a:lnTo>
                  <a:lnTo>
                    <a:pt x="11620" y="11621"/>
                  </a:lnTo>
                  <a:lnTo>
                    <a:pt x="11620" y="4619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3DD14E-3628-443E-ADC1-56D6D2E38A65}"/>
                </a:ext>
              </a:extLst>
            </p:cNvPr>
            <p:cNvSpPr/>
            <p:nvPr/>
          </p:nvSpPr>
          <p:spPr>
            <a:xfrm>
              <a:off x="5173408" y="5205794"/>
              <a:ext cx="57150" cy="57150"/>
            </a:xfrm>
            <a:custGeom>
              <a:avLst/>
              <a:gdLst>
                <a:gd name="connsiteX0" fmla="*/ 57817 w 57150"/>
                <a:gd name="connsiteY0" fmla="*/ 57817 h 57150"/>
                <a:gd name="connsiteX1" fmla="*/ 0 w 57150"/>
                <a:gd name="connsiteY1" fmla="*/ 57817 h 57150"/>
                <a:gd name="connsiteX2" fmla="*/ 0 w 57150"/>
                <a:gd name="connsiteY2" fmla="*/ 0 h 57150"/>
                <a:gd name="connsiteX3" fmla="*/ 57817 w 57150"/>
                <a:gd name="connsiteY3" fmla="*/ 0 h 57150"/>
                <a:gd name="connsiteX4" fmla="*/ 57817 w 57150"/>
                <a:gd name="connsiteY4" fmla="*/ 57817 h 57150"/>
                <a:gd name="connsiteX5" fmla="*/ 11620 w 57150"/>
                <a:gd name="connsiteY5" fmla="*/ 46196 h 57150"/>
                <a:gd name="connsiteX6" fmla="*/ 46196 w 57150"/>
                <a:gd name="connsiteY6" fmla="*/ 46196 h 57150"/>
                <a:gd name="connsiteX7" fmla="*/ 46196 w 57150"/>
                <a:gd name="connsiteY7" fmla="*/ 11621 h 57150"/>
                <a:gd name="connsiteX8" fmla="*/ 11620 w 57150"/>
                <a:gd name="connsiteY8" fmla="*/ 11621 h 57150"/>
                <a:gd name="connsiteX9" fmla="*/ 11620 w 57150"/>
                <a:gd name="connsiteY9" fmla="*/ 4619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57150">
                  <a:moveTo>
                    <a:pt x="57817" y="57817"/>
                  </a:moveTo>
                  <a:lnTo>
                    <a:pt x="0" y="57817"/>
                  </a:lnTo>
                  <a:lnTo>
                    <a:pt x="0" y="0"/>
                  </a:lnTo>
                  <a:lnTo>
                    <a:pt x="57817" y="0"/>
                  </a:lnTo>
                  <a:lnTo>
                    <a:pt x="57817" y="57817"/>
                  </a:lnTo>
                  <a:close/>
                  <a:moveTo>
                    <a:pt x="11620" y="46196"/>
                  </a:moveTo>
                  <a:lnTo>
                    <a:pt x="46196" y="46196"/>
                  </a:lnTo>
                  <a:lnTo>
                    <a:pt x="46196" y="11621"/>
                  </a:lnTo>
                  <a:lnTo>
                    <a:pt x="11620" y="11621"/>
                  </a:lnTo>
                  <a:lnTo>
                    <a:pt x="11620" y="4619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71CF53DE-F5BB-4040-888A-79C7CD6B2B5C}"/>
                </a:ext>
              </a:extLst>
            </p:cNvPr>
            <p:cNvSpPr/>
            <p:nvPr/>
          </p:nvSpPr>
          <p:spPr>
            <a:xfrm>
              <a:off x="5270849" y="4979575"/>
              <a:ext cx="57150" cy="57150"/>
            </a:xfrm>
            <a:custGeom>
              <a:avLst/>
              <a:gdLst>
                <a:gd name="connsiteX0" fmla="*/ 57817 w 57150"/>
                <a:gd name="connsiteY0" fmla="*/ 57817 h 57150"/>
                <a:gd name="connsiteX1" fmla="*/ 0 w 57150"/>
                <a:gd name="connsiteY1" fmla="*/ 57817 h 57150"/>
                <a:gd name="connsiteX2" fmla="*/ 0 w 57150"/>
                <a:gd name="connsiteY2" fmla="*/ 0 h 57150"/>
                <a:gd name="connsiteX3" fmla="*/ 57817 w 57150"/>
                <a:gd name="connsiteY3" fmla="*/ 0 h 57150"/>
                <a:gd name="connsiteX4" fmla="*/ 57817 w 57150"/>
                <a:gd name="connsiteY4" fmla="*/ 57817 h 57150"/>
                <a:gd name="connsiteX5" fmla="*/ 11621 w 57150"/>
                <a:gd name="connsiteY5" fmla="*/ 46196 h 57150"/>
                <a:gd name="connsiteX6" fmla="*/ 46196 w 57150"/>
                <a:gd name="connsiteY6" fmla="*/ 46196 h 57150"/>
                <a:gd name="connsiteX7" fmla="*/ 46196 w 57150"/>
                <a:gd name="connsiteY7" fmla="*/ 11621 h 57150"/>
                <a:gd name="connsiteX8" fmla="*/ 11621 w 57150"/>
                <a:gd name="connsiteY8" fmla="*/ 11621 h 57150"/>
                <a:gd name="connsiteX9" fmla="*/ 11621 w 57150"/>
                <a:gd name="connsiteY9" fmla="*/ 4619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57150">
                  <a:moveTo>
                    <a:pt x="57817" y="57817"/>
                  </a:moveTo>
                  <a:lnTo>
                    <a:pt x="0" y="57817"/>
                  </a:lnTo>
                  <a:lnTo>
                    <a:pt x="0" y="0"/>
                  </a:lnTo>
                  <a:lnTo>
                    <a:pt x="57817" y="0"/>
                  </a:lnTo>
                  <a:lnTo>
                    <a:pt x="57817" y="57817"/>
                  </a:lnTo>
                  <a:close/>
                  <a:moveTo>
                    <a:pt x="11621" y="46196"/>
                  </a:moveTo>
                  <a:lnTo>
                    <a:pt x="46196" y="46196"/>
                  </a:lnTo>
                  <a:lnTo>
                    <a:pt x="46196" y="11621"/>
                  </a:lnTo>
                  <a:lnTo>
                    <a:pt x="11621" y="11621"/>
                  </a:lnTo>
                  <a:lnTo>
                    <a:pt x="11621" y="4619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864D9B2-4927-4A5E-94E9-D2CE588DA8DF}"/>
                </a:ext>
              </a:extLst>
            </p:cNvPr>
            <p:cNvSpPr/>
            <p:nvPr/>
          </p:nvSpPr>
          <p:spPr>
            <a:xfrm>
              <a:off x="5270849" y="5048631"/>
              <a:ext cx="57150" cy="57150"/>
            </a:xfrm>
            <a:custGeom>
              <a:avLst/>
              <a:gdLst>
                <a:gd name="connsiteX0" fmla="*/ 57817 w 57150"/>
                <a:gd name="connsiteY0" fmla="*/ 57817 h 57150"/>
                <a:gd name="connsiteX1" fmla="*/ 0 w 57150"/>
                <a:gd name="connsiteY1" fmla="*/ 57817 h 57150"/>
                <a:gd name="connsiteX2" fmla="*/ 0 w 57150"/>
                <a:gd name="connsiteY2" fmla="*/ 0 h 57150"/>
                <a:gd name="connsiteX3" fmla="*/ 57817 w 57150"/>
                <a:gd name="connsiteY3" fmla="*/ 0 h 57150"/>
                <a:gd name="connsiteX4" fmla="*/ 57817 w 57150"/>
                <a:gd name="connsiteY4" fmla="*/ 57817 h 57150"/>
                <a:gd name="connsiteX5" fmla="*/ 11621 w 57150"/>
                <a:gd name="connsiteY5" fmla="*/ 46196 h 57150"/>
                <a:gd name="connsiteX6" fmla="*/ 46196 w 57150"/>
                <a:gd name="connsiteY6" fmla="*/ 46196 h 57150"/>
                <a:gd name="connsiteX7" fmla="*/ 46196 w 57150"/>
                <a:gd name="connsiteY7" fmla="*/ 11621 h 57150"/>
                <a:gd name="connsiteX8" fmla="*/ 11621 w 57150"/>
                <a:gd name="connsiteY8" fmla="*/ 11621 h 57150"/>
                <a:gd name="connsiteX9" fmla="*/ 11621 w 57150"/>
                <a:gd name="connsiteY9" fmla="*/ 4619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57150">
                  <a:moveTo>
                    <a:pt x="57817" y="57817"/>
                  </a:moveTo>
                  <a:lnTo>
                    <a:pt x="0" y="57817"/>
                  </a:lnTo>
                  <a:lnTo>
                    <a:pt x="0" y="0"/>
                  </a:lnTo>
                  <a:lnTo>
                    <a:pt x="57817" y="0"/>
                  </a:lnTo>
                  <a:lnTo>
                    <a:pt x="57817" y="57817"/>
                  </a:lnTo>
                  <a:close/>
                  <a:moveTo>
                    <a:pt x="11621" y="46196"/>
                  </a:moveTo>
                  <a:lnTo>
                    <a:pt x="46196" y="46196"/>
                  </a:lnTo>
                  <a:lnTo>
                    <a:pt x="46196" y="11621"/>
                  </a:lnTo>
                  <a:lnTo>
                    <a:pt x="11621" y="11621"/>
                  </a:lnTo>
                  <a:lnTo>
                    <a:pt x="11621" y="4619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9BE60D6-2685-40FB-844E-D9783DA93B9F}"/>
                </a:ext>
              </a:extLst>
            </p:cNvPr>
            <p:cNvSpPr/>
            <p:nvPr/>
          </p:nvSpPr>
          <p:spPr>
            <a:xfrm>
              <a:off x="5219604" y="5313331"/>
              <a:ext cx="57150" cy="76200"/>
            </a:xfrm>
            <a:custGeom>
              <a:avLst/>
              <a:gdLst>
                <a:gd name="connsiteX0" fmla="*/ 62865 w 57150"/>
                <a:gd name="connsiteY0" fmla="*/ 78677 h 76200"/>
                <a:gd name="connsiteX1" fmla="*/ 0 w 57150"/>
                <a:gd name="connsiteY1" fmla="*/ 78677 h 76200"/>
                <a:gd name="connsiteX2" fmla="*/ 0 w 57150"/>
                <a:gd name="connsiteY2" fmla="*/ 0 h 76200"/>
                <a:gd name="connsiteX3" fmla="*/ 62865 w 57150"/>
                <a:gd name="connsiteY3" fmla="*/ 0 h 76200"/>
                <a:gd name="connsiteX4" fmla="*/ 62865 w 57150"/>
                <a:gd name="connsiteY4" fmla="*/ 78677 h 76200"/>
                <a:gd name="connsiteX5" fmla="*/ 11621 w 57150"/>
                <a:gd name="connsiteY5" fmla="*/ 67056 h 76200"/>
                <a:gd name="connsiteX6" fmla="*/ 51149 w 57150"/>
                <a:gd name="connsiteY6" fmla="*/ 67056 h 76200"/>
                <a:gd name="connsiteX7" fmla="*/ 51149 w 57150"/>
                <a:gd name="connsiteY7" fmla="*/ 11716 h 76200"/>
                <a:gd name="connsiteX8" fmla="*/ 11621 w 57150"/>
                <a:gd name="connsiteY8" fmla="*/ 11716 h 76200"/>
                <a:gd name="connsiteX9" fmla="*/ 11621 w 57150"/>
                <a:gd name="connsiteY9" fmla="*/ 6705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76200">
                  <a:moveTo>
                    <a:pt x="62865" y="78677"/>
                  </a:moveTo>
                  <a:lnTo>
                    <a:pt x="0" y="78677"/>
                  </a:lnTo>
                  <a:lnTo>
                    <a:pt x="0" y="0"/>
                  </a:lnTo>
                  <a:lnTo>
                    <a:pt x="62865" y="0"/>
                  </a:lnTo>
                  <a:lnTo>
                    <a:pt x="62865" y="78677"/>
                  </a:lnTo>
                  <a:close/>
                  <a:moveTo>
                    <a:pt x="11621" y="67056"/>
                  </a:moveTo>
                  <a:lnTo>
                    <a:pt x="51149" y="67056"/>
                  </a:lnTo>
                  <a:lnTo>
                    <a:pt x="51149" y="11716"/>
                  </a:lnTo>
                  <a:lnTo>
                    <a:pt x="11621" y="11716"/>
                  </a:lnTo>
                  <a:lnTo>
                    <a:pt x="11621" y="6705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IGT Solutions </a:t>
            </a:r>
            <a:br>
              <a:rPr lang="en-US"/>
            </a:br>
            <a:r>
              <a:rPr lang="en-US"/>
              <a:t>PPT Template</a:t>
            </a:r>
            <a:endParaRPr lang="en-US" dirty="0"/>
          </a:p>
        </p:txBody>
      </p:sp>
      <p:sp>
        <p:nvSpPr>
          <p:cNvPr id="4" name="Subtitle 3"/>
          <p:cNvSpPr>
            <a:spLocks noGrp="1"/>
          </p:cNvSpPr>
          <p:nvPr>
            <p:ph type="subTitle" idx="1"/>
          </p:nvPr>
        </p:nvSpPr>
        <p:spPr/>
        <p:txBody>
          <a:bodyPr/>
          <a:lstStyle/>
          <a:p>
            <a:r>
              <a:rPr lang="en-US"/>
              <a:t>Lorem ipsum dolor sit amet, consectetuer </a:t>
            </a:r>
            <a:endParaRPr lang="en-US" dirty="0"/>
          </a:p>
        </p:txBody>
      </p:sp>
    </p:spTree>
    <p:extLst>
      <p:ext uri="{BB962C8B-B14F-4D97-AF65-F5344CB8AC3E}">
        <p14:creationId xmlns:p14="http://schemas.microsoft.com/office/powerpoint/2010/main" val="2697755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486D437-702F-4768-B73D-3425B02B9207}"/>
              </a:ext>
            </a:extLst>
          </p:cNvPr>
          <p:cNvSpPr txBox="1"/>
          <p:nvPr/>
        </p:nvSpPr>
        <p:spPr>
          <a:xfrm>
            <a:off x="1315185" y="3171901"/>
            <a:ext cx="1544012" cy="338554"/>
          </a:xfrm>
          <a:prstGeom prst="rect">
            <a:avLst/>
          </a:prstGeom>
          <a:noFill/>
        </p:spPr>
        <p:txBody>
          <a:bodyPr wrap="none" rtlCol="0">
            <a:spAutoFit/>
          </a:bodyPr>
          <a:lstStyle/>
          <a:p>
            <a:pPr algn="r"/>
            <a:r>
              <a:rPr lang="en-US" sz="1600" dirty="0"/>
              <a:t>Insert title here</a:t>
            </a:r>
          </a:p>
        </p:txBody>
      </p:sp>
      <p:sp>
        <p:nvSpPr>
          <p:cNvPr id="16" name="TextBox 15">
            <a:extLst>
              <a:ext uri="{FF2B5EF4-FFF2-40B4-BE49-F238E27FC236}">
                <a16:creationId xmlns:a16="http://schemas.microsoft.com/office/drawing/2014/main" id="{6E4014FD-0A58-45F5-9D4E-96B85C96E969}"/>
              </a:ext>
            </a:extLst>
          </p:cNvPr>
          <p:cNvSpPr txBox="1"/>
          <p:nvPr/>
        </p:nvSpPr>
        <p:spPr>
          <a:xfrm>
            <a:off x="564533" y="3533349"/>
            <a:ext cx="2294664" cy="498598"/>
          </a:xfrm>
          <a:prstGeom prst="rect">
            <a:avLst/>
          </a:prstGeom>
          <a:noFill/>
        </p:spPr>
        <p:txBody>
          <a:bodyPr wrap="square" rtlCol="0">
            <a:spAutoFit/>
          </a:bodyPr>
          <a:lstStyle/>
          <a:p>
            <a:pPr algn="r">
              <a:lnSpc>
                <a:spcPct val="110000"/>
              </a:lnSpc>
            </a:pPr>
            <a:r>
              <a:rPr lang="en-US" sz="1200" dirty="0"/>
              <a:t>Sed perspiciati unde omnis iste natus voluptatem fringilla.</a:t>
            </a:r>
          </a:p>
        </p:txBody>
      </p:sp>
      <p:grpSp>
        <p:nvGrpSpPr>
          <p:cNvPr id="5" name="Group 4">
            <a:extLst>
              <a:ext uri="{FF2B5EF4-FFF2-40B4-BE49-F238E27FC236}">
                <a16:creationId xmlns:a16="http://schemas.microsoft.com/office/drawing/2014/main" id="{DFBE2874-9F4A-4CB0-884F-8BBD1E061592}"/>
              </a:ext>
            </a:extLst>
          </p:cNvPr>
          <p:cNvGrpSpPr/>
          <p:nvPr/>
        </p:nvGrpSpPr>
        <p:grpSpPr>
          <a:xfrm>
            <a:off x="9304888" y="3171901"/>
            <a:ext cx="2294664" cy="860046"/>
            <a:chOff x="9315996" y="3171901"/>
            <a:chExt cx="2294664" cy="860046"/>
          </a:xfrm>
        </p:grpSpPr>
        <p:sp>
          <p:nvSpPr>
            <p:cNvPr id="17" name="TextBox 16">
              <a:extLst>
                <a:ext uri="{FF2B5EF4-FFF2-40B4-BE49-F238E27FC236}">
                  <a16:creationId xmlns:a16="http://schemas.microsoft.com/office/drawing/2014/main" id="{CC32AACD-02AF-4567-B04E-629B401D604F}"/>
                </a:ext>
              </a:extLst>
            </p:cNvPr>
            <p:cNvSpPr txBox="1"/>
            <p:nvPr/>
          </p:nvSpPr>
          <p:spPr>
            <a:xfrm>
              <a:off x="9315996" y="3171901"/>
              <a:ext cx="1544012" cy="338554"/>
            </a:xfrm>
            <a:prstGeom prst="rect">
              <a:avLst/>
            </a:prstGeom>
            <a:noFill/>
          </p:spPr>
          <p:txBody>
            <a:bodyPr wrap="none" rtlCol="0">
              <a:spAutoFit/>
            </a:bodyPr>
            <a:lstStyle/>
            <a:p>
              <a:r>
                <a:rPr lang="en-US" sz="1600" dirty="0"/>
                <a:t>Insert title here</a:t>
              </a:r>
            </a:p>
          </p:txBody>
        </p:sp>
        <p:sp>
          <p:nvSpPr>
            <p:cNvPr id="18" name="TextBox 17">
              <a:extLst>
                <a:ext uri="{FF2B5EF4-FFF2-40B4-BE49-F238E27FC236}">
                  <a16:creationId xmlns:a16="http://schemas.microsoft.com/office/drawing/2014/main" id="{FB9E83DE-1983-4D3D-95DC-04C28B63FDF6}"/>
                </a:ext>
              </a:extLst>
            </p:cNvPr>
            <p:cNvSpPr txBox="1"/>
            <p:nvPr/>
          </p:nvSpPr>
          <p:spPr>
            <a:xfrm>
              <a:off x="9315996" y="3533349"/>
              <a:ext cx="2294664" cy="498598"/>
            </a:xfrm>
            <a:prstGeom prst="rect">
              <a:avLst/>
            </a:prstGeom>
            <a:noFill/>
          </p:spPr>
          <p:txBody>
            <a:bodyPr wrap="square" rtlCol="0">
              <a:spAutoFit/>
            </a:bodyPr>
            <a:lstStyle/>
            <a:p>
              <a:pPr>
                <a:lnSpc>
                  <a:spcPct val="110000"/>
                </a:lnSpc>
              </a:pPr>
              <a:r>
                <a:rPr lang="en-US" sz="1200" dirty="0"/>
                <a:t>Sed perspiciati unde omnis iste natus voluptatem fringilla.</a:t>
              </a:r>
            </a:p>
          </p:txBody>
        </p:sp>
      </p:grpSp>
      <p:sp>
        <p:nvSpPr>
          <p:cNvPr id="19" name="TextBox 18">
            <a:extLst>
              <a:ext uri="{FF2B5EF4-FFF2-40B4-BE49-F238E27FC236}">
                <a16:creationId xmlns:a16="http://schemas.microsoft.com/office/drawing/2014/main" id="{5784D59F-9D49-45B7-A675-11713021B653}"/>
              </a:ext>
            </a:extLst>
          </p:cNvPr>
          <p:cNvSpPr txBox="1"/>
          <p:nvPr/>
        </p:nvSpPr>
        <p:spPr>
          <a:xfrm>
            <a:off x="1896336" y="1602778"/>
            <a:ext cx="1544012" cy="338554"/>
          </a:xfrm>
          <a:prstGeom prst="rect">
            <a:avLst/>
          </a:prstGeom>
          <a:noFill/>
        </p:spPr>
        <p:txBody>
          <a:bodyPr wrap="none" rtlCol="0">
            <a:spAutoFit/>
          </a:bodyPr>
          <a:lstStyle/>
          <a:p>
            <a:pPr algn="r"/>
            <a:r>
              <a:rPr lang="en-US" sz="1600" dirty="0"/>
              <a:t>Insert title here</a:t>
            </a:r>
          </a:p>
        </p:txBody>
      </p:sp>
      <p:sp>
        <p:nvSpPr>
          <p:cNvPr id="20" name="TextBox 19">
            <a:extLst>
              <a:ext uri="{FF2B5EF4-FFF2-40B4-BE49-F238E27FC236}">
                <a16:creationId xmlns:a16="http://schemas.microsoft.com/office/drawing/2014/main" id="{FC40AFBE-C74A-4197-9066-7C913D0D6771}"/>
              </a:ext>
            </a:extLst>
          </p:cNvPr>
          <p:cNvSpPr txBox="1"/>
          <p:nvPr/>
        </p:nvSpPr>
        <p:spPr>
          <a:xfrm>
            <a:off x="1145684" y="1964226"/>
            <a:ext cx="2294664" cy="498598"/>
          </a:xfrm>
          <a:prstGeom prst="rect">
            <a:avLst/>
          </a:prstGeom>
          <a:noFill/>
        </p:spPr>
        <p:txBody>
          <a:bodyPr wrap="square" rtlCol="0">
            <a:spAutoFit/>
          </a:bodyPr>
          <a:lstStyle/>
          <a:p>
            <a:pPr algn="r">
              <a:lnSpc>
                <a:spcPct val="110000"/>
              </a:lnSpc>
            </a:pPr>
            <a:r>
              <a:rPr lang="en-US" sz="1200" dirty="0"/>
              <a:t>Sed perspiciati unde omnis iste natus voluptatem fringilla.</a:t>
            </a:r>
          </a:p>
        </p:txBody>
      </p:sp>
      <p:grpSp>
        <p:nvGrpSpPr>
          <p:cNvPr id="6" name="Group 5">
            <a:extLst>
              <a:ext uri="{FF2B5EF4-FFF2-40B4-BE49-F238E27FC236}">
                <a16:creationId xmlns:a16="http://schemas.microsoft.com/office/drawing/2014/main" id="{3326BA84-8965-4561-8784-1B3ED648304C}"/>
              </a:ext>
            </a:extLst>
          </p:cNvPr>
          <p:cNvGrpSpPr/>
          <p:nvPr/>
        </p:nvGrpSpPr>
        <p:grpSpPr>
          <a:xfrm>
            <a:off x="8678298" y="1602778"/>
            <a:ext cx="2294664" cy="860046"/>
            <a:chOff x="8689406" y="1602778"/>
            <a:chExt cx="2294664" cy="860046"/>
          </a:xfrm>
        </p:grpSpPr>
        <p:sp>
          <p:nvSpPr>
            <p:cNvPr id="21" name="TextBox 20">
              <a:extLst>
                <a:ext uri="{FF2B5EF4-FFF2-40B4-BE49-F238E27FC236}">
                  <a16:creationId xmlns:a16="http://schemas.microsoft.com/office/drawing/2014/main" id="{35D1579A-3227-4C18-9D60-1279F55245B4}"/>
                </a:ext>
              </a:extLst>
            </p:cNvPr>
            <p:cNvSpPr txBox="1"/>
            <p:nvPr/>
          </p:nvSpPr>
          <p:spPr>
            <a:xfrm>
              <a:off x="8689406" y="1602778"/>
              <a:ext cx="1544012" cy="338554"/>
            </a:xfrm>
            <a:prstGeom prst="rect">
              <a:avLst/>
            </a:prstGeom>
            <a:noFill/>
          </p:spPr>
          <p:txBody>
            <a:bodyPr wrap="none" rtlCol="0">
              <a:spAutoFit/>
            </a:bodyPr>
            <a:lstStyle/>
            <a:p>
              <a:r>
                <a:rPr lang="en-US" sz="1600" dirty="0"/>
                <a:t>Insert title here</a:t>
              </a:r>
            </a:p>
          </p:txBody>
        </p:sp>
        <p:sp>
          <p:nvSpPr>
            <p:cNvPr id="22" name="TextBox 21">
              <a:extLst>
                <a:ext uri="{FF2B5EF4-FFF2-40B4-BE49-F238E27FC236}">
                  <a16:creationId xmlns:a16="http://schemas.microsoft.com/office/drawing/2014/main" id="{B4C88B93-E72A-4571-AAF9-D911339DCABC}"/>
                </a:ext>
              </a:extLst>
            </p:cNvPr>
            <p:cNvSpPr txBox="1"/>
            <p:nvPr/>
          </p:nvSpPr>
          <p:spPr>
            <a:xfrm>
              <a:off x="8689406" y="1964226"/>
              <a:ext cx="2294664" cy="498598"/>
            </a:xfrm>
            <a:prstGeom prst="rect">
              <a:avLst/>
            </a:prstGeom>
            <a:noFill/>
          </p:spPr>
          <p:txBody>
            <a:bodyPr wrap="square" rtlCol="0">
              <a:spAutoFit/>
            </a:bodyPr>
            <a:lstStyle/>
            <a:p>
              <a:pPr>
                <a:lnSpc>
                  <a:spcPct val="110000"/>
                </a:lnSpc>
              </a:pPr>
              <a:r>
                <a:rPr lang="en-US" sz="1200" dirty="0"/>
                <a:t>Sed perspiciati unde omnis iste natus voluptatem fringilla.</a:t>
              </a:r>
            </a:p>
          </p:txBody>
        </p:sp>
      </p:grpSp>
      <p:sp>
        <p:nvSpPr>
          <p:cNvPr id="23" name="TextBox 22">
            <a:extLst>
              <a:ext uri="{FF2B5EF4-FFF2-40B4-BE49-F238E27FC236}">
                <a16:creationId xmlns:a16="http://schemas.microsoft.com/office/drawing/2014/main" id="{BAF0A422-4D36-4FD7-B1DF-30328E303480}"/>
              </a:ext>
            </a:extLst>
          </p:cNvPr>
          <p:cNvSpPr txBox="1"/>
          <p:nvPr/>
        </p:nvSpPr>
        <p:spPr>
          <a:xfrm>
            <a:off x="1506207" y="4708140"/>
            <a:ext cx="1544012" cy="338554"/>
          </a:xfrm>
          <a:prstGeom prst="rect">
            <a:avLst/>
          </a:prstGeom>
          <a:noFill/>
        </p:spPr>
        <p:txBody>
          <a:bodyPr wrap="none" rtlCol="0">
            <a:spAutoFit/>
          </a:bodyPr>
          <a:lstStyle/>
          <a:p>
            <a:pPr algn="r"/>
            <a:r>
              <a:rPr lang="en-US" sz="1600" dirty="0"/>
              <a:t>Insert title here</a:t>
            </a:r>
          </a:p>
        </p:txBody>
      </p:sp>
      <p:sp>
        <p:nvSpPr>
          <p:cNvPr id="24" name="TextBox 23">
            <a:extLst>
              <a:ext uri="{FF2B5EF4-FFF2-40B4-BE49-F238E27FC236}">
                <a16:creationId xmlns:a16="http://schemas.microsoft.com/office/drawing/2014/main" id="{3299763F-3B51-4BFC-8138-0AFFE204A79D}"/>
              </a:ext>
            </a:extLst>
          </p:cNvPr>
          <p:cNvSpPr txBox="1"/>
          <p:nvPr/>
        </p:nvSpPr>
        <p:spPr>
          <a:xfrm>
            <a:off x="755555" y="5069588"/>
            <a:ext cx="2294664" cy="498598"/>
          </a:xfrm>
          <a:prstGeom prst="rect">
            <a:avLst/>
          </a:prstGeom>
          <a:noFill/>
        </p:spPr>
        <p:txBody>
          <a:bodyPr wrap="square" rtlCol="0">
            <a:spAutoFit/>
          </a:bodyPr>
          <a:lstStyle/>
          <a:p>
            <a:pPr algn="r">
              <a:lnSpc>
                <a:spcPct val="110000"/>
              </a:lnSpc>
            </a:pPr>
            <a:r>
              <a:rPr lang="en-US" sz="1200" dirty="0"/>
              <a:t>Sed perspiciati unde omnis iste natus voluptatem fringilla.</a:t>
            </a:r>
          </a:p>
        </p:txBody>
      </p:sp>
      <p:grpSp>
        <p:nvGrpSpPr>
          <p:cNvPr id="2" name="Group 1">
            <a:extLst>
              <a:ext uri="{FF2B5EF4-FFF2-40B4-BE49-F238E27FC236}">
                <a16:creationId xmlns:a16="http://schemas.microsoft.com/office/drawing/2014/main" id="{B8F8A722-787F-4600-9EAB-D657CF00C3E2}"/>
              </a:ext>
            </a:extLst>
          </p:cNvPr>
          <p:cNvGrpSpPr/>
          <p:nvPr/>
        </p:nvGrpSpPr>
        <p:grpSpPr>
          <a:xfrm>
            <a:off x="9066273" y="4708140"/>
            <a:ext cx="2294664" cy="860046"/>
            <a:chOff x="9077381" y="4708140"/>
            <a:chExt cx="2294664" cy="860046"/>
          </a:xfrm>
        </p:grpSpPr>
        <p:sp>
          <p:nvSpPr>
            <p:cNvPr id="25" name="TextBox 24">
              <a:extLst>
                <a:ext uri="{FF2B5EF4-FFF2-40B4-BE49-F238E27FC236}">
                  <a16:creationId xmlns:a16="http://schemas.microsoft.com/office/drawing/2014/main" id="{8A736E62-F4DA-4963-8012-7C92338EE3F6}"/>
                </a:ext>
              </a:extLst>
            </p:cNvPr>
            <p:cNvSpPr txBox="1"/>
            <p:nvPr/>
          </p:nvSpPr>
          <p:spPr>
            <a:xfrm>
              <a:off x="9077381" y="4708140"/>
              <a:ext cx="1544012" cy="338554"/>
            </a:xfrm>
            <a:prstGeom prst="rect">
              <a:avLst/>
            </a:prstGeom>
            <a:noFill/>
          </p:spPr>
          <p:txBody>
            <a:bodyPr wrap="none" rtlCol="0">
              <a:spAutoFit/>
            </a:bodyPr>
            <a:lstStyle/>
            <a:p>
              <a:r>
                <a:rPr lang="en-US" sz="1600" dirty="0"/>
                <a:t>Insert title here</a:t>
              </a:r>
            </a:p>
          </p:txBody>
        </p:sp>
        <p:sp>
          <p:nvSpPr>
            <p:cNvPr id="26" name="TextBox 25">
              <a:extLst>
                <a:ext uri="{FF2B5EF4-FFF2-40B4-BE49-F238E27FC236}">
                  <a16:creationId xmlns:a16="http://schemas.microsoft.com/office/drawing/2014/main" id="{440810D8-E807-4E71-BD76-7ABB275C15FA}"/>
                </a:ext>
              </a:extLst>
            </p:cNvPr>
            <p:cNvSpPr txBox="1"/>
            <p:nvPr/>
          </p:nvSpPr>
          <p:spPr>
            <a:xfrm>
              <a:off x="9077381" y="5069588"/>
              <a:ext cx="2294664" cy="498598"/>
            </a:xfrm>
            <a:prstGeom prst="rect">
              <a:avLst/>
            </a:prstGeom>
            <a:noFill/>
          </p:spPr>
          <p:txBody>
            <a:bodyPr wrap="square" rtlCol="0">
              <a:spAutoFit/>
            </a:bodyPr>
            <a:lstStyle/>
            <a:p>
              <a:pPr>
                <a:lnSpc>
                  <a:spcPct val="110000"/>
                </a:lnSpc>
              </a:pPr>
              <a:r>
                <a:rPr lang="en-US" sz="1200" dirty="0"/>
                <a:t>Sed perspiciati unde omnis iste natus voluptatem fringilla.</a:t>
              </a:r>
            </a:p>
          </p:txBody>
        </p:sp>
      </p:grpSp>
      <p:grpSp>
        <p:nvGrpSpPr>
          <p:cNvPr id="36" name="Group 499">
            <a:extLst>
              <a:ext uri="{FF2B5EF4-FFF2-40B4-BE49-F238E27FC236}">
                <a16:creationId xmlns:a16="http://schemas.microsoft.com/office/drawing/2014/main" id="{D7A9D55A-A1F5-4C76-9948-48D513B72AF5}"/>
              </a:ext>
            </a:extLst>
          </p:cNvPr>
          <p:cNvGrpSpPr>
            <a:grpSpLocks noChangeAspect="1"/>
          </p:cNvGrpSpPr>
          <p:nvPr/>
        </p:nvGrpSpPr>
        <p:grpSpPr bwMode="auto">
          <a:xfrm>
            <a:off x="8080610" y="1909463"/>
            <a:ext cx="266824" cy="250528"/>
            <a:chOff x="991" y="2209"/>
            <a:chExt cx="2063" cy="1937"/>
          </a:xfrm>
          <a:solidFill>
            <a:schemeClr val="bg1"/>
          </a:solidFill>
        </p:grpSpPr>
        <p:sp>
          <p:nvSpPr>
            <p:cNvPr id="37" name="Freeform 501">
              <a:extLst>
                <a:ext uri="{FF2B5EF4-FFF2-40B4-BE49-F238E27FC236}">
                  <a16:creationId xmlns:a16="http://schemas.microsoft.com/office/drawing/2014/main" id="{EA63808A-B931-43E5-AB10-AA9BD7839327}"/>
                </a:ext>
              </a:extLst>
            </p:cNvPr>
            <p:cNvSpPr>
              <a:spLocks/>
            </p:cNvSpPr>
            <p:nvPr/>
          </p:nvSpPr>
          <p:spPr bwMode="auto">
            <a:xfrm>
              <a:off x="2582" y="3433"/>
              <a:ext cx="472" cy="507"/>
            </a:xfrm>
            <a:custGeom>
              <a:avLst/>
              <a:gdLst>
                <a:gd name="T0" fmla="*/ 439 w 945"/>
                <a:gd name="T1" fmla="*/ 0 h 1014"/>
                <a:gd name="T2" fmla="*/ 463 w 945"/>
                <a:gd name="T3" fmla="*/ 2 h 1014"/>
                <a:gd name="T4" fmla="*/ 485 w 945"/>
                <a:gd name="T5" fmla="*/ 9 h 1014"/>
                <a:gd name="T6" fmla="*/ 507 w 945"/>
                <a:gd name="T7" fmla="*/ 20 h 1014"/>
                <a:gd name="T8" fmla="*/ 526 w 945"/>
                <a:gd name="T9" fmla="*/ 35 h 1014"/>
                <a:gd name="T10" fmla="*/ 910 w 945"/>
                <a:gd name="T11" fmla="*/ 419 h 1014"/>
                <a:gd name="T12" fmla="*/ 927 w 945"/>
                <a:gd name="T13" fmla="*/ 442 h 1014"/>
                <a:gd name="T14" fmla="*/ 940 w 945"/>
                <a:gd name="T15" fmla="*/ 467 h 1014"/>
                <a:gd name="T16" fmla="*/ 945 w 945"/>
                <a:gd name="T17" fmla="*/ 493 h 1014"/>
                <a:gd name="T18" fmla="*/ 945 w 945"/>
                <a:gd name="T19" fmla="*/ 521 h 1014"/>
                <a:gd name="T20" fmla="*/ 940 w 945"/>
                <a:gd name="T21" fmla="*/ 547 h 1014"/>
                <a:gd name="T22" fmla="*/ 927 w 945"/>
                <a:gd name="T23" fmla="*/ 571 h 1014"/>
                <a:gd name="T24" fmla="*/ 910 w 945"/>
                <a:gd name="T25" fmla="*/ 593 h 1014"/>
                <a:gd name="T26" fmla="*/ 526 w 945"/>
                <a:gd name="T27" fmla="*/ 978 h 1014"/>
                <a:gd name="T28" fmla="*/ 507 w 945"/>
                <a:gd name="T29" fmla="*/ 994 h 1014"/>
                <a:gd name="T30" fmla="*/ 485 w 945"/>
                <a:gd name="T31" fmla="*/ 1005 h 1014"/>
                <a:gd name="T32" fmla="*/ 463 w 945"/>
                <a:gd name="T33" fmla="*/ 1011 h 1014"/>
                <a:gd name="T34" fmla="*/ 439 w 945"/>
                <a:gd name="T35" fmla="*/ 1014 h 1014"/>
                <a:gd name="T36" fmla="*/ 415 w 945"/>
                <a:gd name="T37" fmla="*/ 1011 h 1014"/>
                <a:gd name="T38" fmla="*/ 392 w 945"/>
                <a:gd name="T39" fmla="*/ 1005 h 1014"/>
                <a:gd name="T40" fmla="*/ 370 w 945"/>
                <a:gd name="T41" fmla="*/ 993 h 1014"/>
                <a:gd name="T42" fmla="*/ 351 w 945"/>
                <a:gd name="T43" fmla="*/ 978 h 1014"/>
                <a:gd name="T44" fmla="*/ 336 w 945"/>
                <a:gd name="T45" fmla="*/ 960 h 1014"/>
                <a:gd name="T46" fmla="*/ 325 w 945"/>
                <a:gd name="T47" fmla="*/ 939 h 1014"/>
                <a:gd name="T48" fmla="*/ 318 w 945"/>
                <a:gd name="T49" fmla="*/ 915 h 1014"/>
                <a:gd name="T50" fmla="*/ 315 w 945"/>
                <a:gd name="T51" fmla="*/ 891 h 1014"/>
                <a:gd name="T52" fmla="*/ 315 w 945"/>
                <a:gd name="T53" fmla="*/ 645 h 1014"/>
                <a:gd name="T54" fmla="*/ 0 w 945"/>
                <a:gd name="T55" fmla="*/ 645 h 1014"/>
                <a:gd name="T56" fmla="*/ 0 w 945"/>
                <a:gd name="T57" fmla="*/ 369 h 1014"/>
                <a:gd name="T58" fmla="*/ 315 w 945"/>
                <a:gd name="T59" fmla="*/ 369 h 1014"/>
                <a:gd name="T60" fmla="*/ 315 w 945"/>
                <a:gd name="T61" fmla="*/ 123 h 1014"/>
                <a:gd name="T62" fmla="*/ 318 w 945"/>
                <a:gd name="T63" fmla="*/ 98 h 1014"/>
                <a:gd name="T64" fmla="*/ 325 w 945"/>
                <a:gd name="T65" fmla="*/ 75 h 1014"/>
                <a:gd name="T66" fmla="*/ 336 w 945"/>
                <a:gd name="T67" fmla="*/ 54 h 1014"/>
                <a:gd name="T68" fmla="*/ 351 w 945"/>
                <a:gd name="T69" fmla="*/ 36 h 1014"/>
                <a:gd name="T70" fmla="*/ 370 w 945"/>
                <a:gd name="T71" fmla="*/ 20 h 1014"/>
                <a:gd name="T72" fmla="*/ 392 w 945"/>
                <a:gd name="T73" fmla="*/ 9 h 1014"/>
                <a:gd name="T74" fmla="*/ 415 w 945"/>
                <a:gd name="T75" fmla="*/ 2 h 1014"/>
                <a:gd name="T76" fmla="*/ 439 w 945"/>
                <a:gd name="T77"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5" h="1014">
                  <a:moveTo>
                    <a:pt x="439" y="0"/>
                  </a:moveTo>
                  <a:lnTo>
                    <a:pt x="463" y="2"/>
                  </a:lnTo>
                  <a:lnTo>
                    <a:pt x="485" y="9"/>
                  </a:lnTo>
                  <a:lnTo>
                    <a:pt x="507" y="20"/>
                  </a:lnTo>
                  <a:lnTo>
                    <a:pt x="526" y="35"/>
                  </a:lnTo>
                  <a:lnTo>
                    <a:pt x="910" y="419"/>
                  </a:lnTo>
                  <a:lnTo>
                    <a:pt x="927" y="442"/>
                  </a:lnTo>
                  <a:lnTo>
                    <a:pt x="940" y="467"/>
                  </a:lnTo>
                  <a:lnTo>
                    <a:pt x="945" y="493"/>
                  </a:lnTo>
                  <a:lnTo>
                    <a:pt x="945" y="521"/>
                  </a:lnTo>
                  <a:lnTo>
                    <a:pt x="940" y="547"/>
                  </a:lnTo>
                  <a:lnTo>
                    <a:pt x="927" y="571"/>
                  </a:lnTo>
                  <a:lnTo>
                    <a:pt x="910" y="593"/>
                  </a:lnTo>
                  <a:lnTo>
                    <a:pt x="526" y="978"/>
                  </a:lnTo>
                  <a:lnTo>
                    <a:pt x="507" y="994"/>
                  </a:lnTo>
                  <a:lnTo>
                    <a:pt x="485" y="1005"/>
                  </a:lnTo>
                  <a:lnTo>
                    <a:pt x="463" y="1011"/>
                  </a:lnTo>
                  <a:lnTo>
                    <a:pt x="439" y="1014"/>
                  </a:lnTo>
                  <a:lnTo>
                    <a:pt x="415" y="1011"/>
                  </a:lnTo>
                  <a:lnTo>
                    <a:pt x="392" y="1005"/>
                  </a:lnTo>
                  <a:lnTo>
                    <a:pt x="370" y="993"/>
                  </a:lnTo>
                  <a:lnTo>
                    <a:pt x="351" y="978"/>
                  </a:lnTo>
                  <a:lnTo>
                    <a:pt x="336" y="960"/>
                  </a:lnTo>
                  <a:lnTo>
                    <a:pt x="325" y="939"/>
                  </a:lnTo>
                  <a:lnTo>
                    <a:pt x="318" y="915"/>
                  </a:lnTo>
                  <a:lnTo>
                    <a:pt x="315" y="891"/>
                  </a:lnTo>
                  <a:lnTo>
                    <a:pt x="315" y="645"/>
                  </a:lnTo>
                  <a:lnTo>
                    <a:pt x="0" y="645"/>
                  </a:lnTo>
                  <a:lnTo>
                    <a:pt x="0" y="369"/>
                  </a:lnTo>
                  <a:lnTo>
                    <a:pt x="315" y="369"/>
                  </a:lnTo>
                  <a:lnTo>
                    <a:pt x="315" y="123"/>
                  </a:lnTo>
                  <a:lnTo>
                    <a:pt x="318" y="98"/>
                  </a:lnTo>
                  <a:lnTo>
                    <a:pt x="325" y="75"/>
                  </a:lnTo>
                  <a:lnTo>
                    <a:pt x="336" y="54"/>
                  </a:lnTo>
                  <a:lnTo>
                    <a:pt x="351" y="36"/>
                  </a:lnTo>
                  <a:lnTo>
                    <a:pt x="370" y="20"/>
                  </a:lnTo>
                  <a:lnTo>
                    <a:pt x="392" y="9"/>
                  </a:lnTo>
                  <a:lnTo>
                    <a:pt x="415" y="2"/>
                  </a:lnTo>
                  <a:lnTo>
                    <a:pt x="4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502">
              <a:extLst>
                <a:ext uri="{FF2B5EF4-FFF2-40B4-BE49-F238E27FC236}">
                  <a16:creationId xmlns:a16="http://schemas.microsoft.com/office/drawing/2014/main" id="{C2050ADE-B9D5-4E5E-A961-CBA7D12EC27B}"/>
                </a:ext>
              </a:extLst>
            </p:cNvPr>
            <p:cNvSpPr>
              <a:spLocks/>
            </p:cNvSpPr>
            <p:nvPr/>
          </p:nvSpPr>
          <p:spPr bwMode="auto">
            <a:xfrm>
              <a:off x="992" y="2320"/>
              <a:ext cx="480" cy="508"/>
            </a:xfrm>
            <a:custGeom>
              <a:avLst/>
              <a:gdLst>
                <a:gd name="T0" fmla="*/ 506 w 961"/>
                <a:gd name="T1" fmla="*/ 0 h 1015"/>
                <a:gd name="T2" fmla="*/ 530 w 961"/>
                <a:gd name="T3" fmla="*/ 2 h 1015"/>
                <a:gd name="T4" fmla="*/ 554 w 961"/>
                <a:gd name="T5" fmla="*/ 10 h 1015"/>
                <a:gd name="T6" fmla="*/ 575 w 961"/>
                <a:gd name="T7" fmla="*/ 21 h 1015"/>
                <a:gd name="T8" fmla="*/ 594 w 961"/>
                <a:gd name="T9" fmla="*/ 36 h 1015"/>
                <a:gd name="T10" fmla="*/ 609 w 961"/>
                <a:gd name="T11" fmla="*/ 55 h 1015"/>
                <a:gd name="T12" fmla="*/ 620 w 961"/>
                <a:gd name="T13" fmla="*/ 76 h 1015"/>
                <a:gd name="T14" fmla="*/ 626 w 961"/>
                <a:gd name="T15" fmla="*/ 99 h 1015"/>
                <a:gd name="T16" fmla="*/ 629 w 961"/>
                <a:gd name="T17" fmla="*/ 124 h 1015"/>
                <a:gd name="T18" fmla="*/ 629 w 961"/>
                <a:gd name="T19" fmla="*/ 370 h 1015"/>
                <a:gd name="T20" fmla="*/ 961 w 961"/>
                <a:gd name="T21" fmla="*/ 370 h 1015"/>
                <a:gd name="T22" fmla="*/ 961 w 961"/>
                <a:gd name="T23" fmla="*/ 646 h 1015"/>
                <a:gd name="T24" fmla="*/ 629 w 961"/>
                <a:gd name="T25" fmla="*/ 646 h 1015"/>
                <a:gd name="T26" fmla="*/ 629 w 961"/>
                <a:gd name="T27" fmla="*/ 892 h 1015"/>
                <a:gd name="T28" fmla="*/ 626 w 961"/>
                <a:gd name="T29" fmla="*/ 921 h 1015"/>
                <a:gd name="T30" fmla="*/ 616 w 961"/>
                <a:gd name="T31" fmla="*/ 949 h 1015"/>
                <a:gd name="T32" fmla="*/ 600 w 961"/>
                <a:gd name="T33" fmla="*/ 973 h 1015"/>
                <a:gd name="T34" fmla="*/ 579 w 961"/>
                <a:gd name="T35" fmla="*/ 991 h 1015"/>
                <a:gd name="T36" fmla="*/ 554 w 961"/>
                <a:gd name="T37" fmla="*/ 1006 h 1015"/>
                <a:gd name="T38" fmla="*/ 530 w 961"/>
                <a:gd name="T39" fmla="*/ 1013 h 1015"/>
                <a:gd name="T40" fmla="*/ 506 w 961"/>
                <a:gd name="T41" fmla="*/ 1015 h 1015"/>
                <a:gd name="T42" fmla="*/ 482 w 961"/>
                <a:gd name="T43" fmla="*/ 1013 h 1015"/>
                <a:gd name="T44" fmla="*/ 460 w 961"/>
                <a:gd name="T45" fmla="*/ 1006 h 1015"/>
                <a:gd name="T46" fmla="*/ 438 w 961"/>
                <a:gd name="T47" fmla="*/ 995 h 1015"/>
                <a:gd name="T48" fmla="*/ 420 w 961"/>
                <a:gd name="T49" fmla="*/ 979 h 1015"/>
                <a:gd name="T50" fmla="*/ 35 w 961"/>
                <a:gd name="T51" fmla="*/ 594 h 1015"/>
                <a:gd name="T52" fmla="*/ 18 w 961"/>
                <a:gd name="T53" fmla="*/ 572 h 1015"/>
                <a:gd name="T54" fmla="*/ 5 w 961"/>
                <a:gd name="T55" fmla="*/ 548 h 1015"/>
                <a:gd name="T56" fmla="*/ 0 w 961"/>
                <a:gd name="T57" fmla="*/ 521 h 1015"/>
                <a:gd name="T58" fmla="*/ 0 w 961"/>
                <a:gd name="T59" fmla="*/ 494 h 1015"/>
                <a:gd name="T60" fmla="*/ 5 w 961"/>
                <a:gd name="T61" fmla="*/ 468 h 1015"/>
                <a:gd name="T62" fmla="*/ 18 w 961"/>
                <a:gd name="T63" fmla="*/ 443 h 1015"/>
                <a:gd name="T64" fmla="*/ 35 w 961"/>
                <a:gd name="T65" fmla="*/ 420 h 1015"/>
                <a:gd name="T66" fmla="*/ 420 w 961"/>
                <a:gd name="T67" fmla="*/ 36 h 1015"/>
                <a:gd name="T68" fmla="*/ 438 w 961"/>
                <a:gd name="T69" fmla="*/ 21 h 1015"/>
                <a:gd name="T70" fmla="*/ 460 w 961"/>
                <a:gd name="T71" fmla="*/ 10 h 1015"/>
                <a:gd name="T72" fmla="*/ 482 w 961"/>
                <a:gd name="T73" fmla="*/ 2 h 1015"/>
                <a:gd name="T74" fmla="*/ 506 w 961"/>
                <a:gd name="T75" fmla="*/ 0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1" h="1015">
                  <a:moveTo>
                    <a:pt x="506" y="0"/>
                  </a:moveTo>
                  <a:lnTo>
                    <a:pt x="530" y="2"/>
                  </a:lnTo>
                  <a:lnTo>
                    <a:pt x="554" y="10"/>
                  </a:lnTo>
                  <a:lnTo>
                    <a:pt x="575" y="21"/>
                  </a:lnTo>
                  <a:lnTo>
                    <a:pt x="594" y="36"/>
                  </a:lnTo>
                  <a:lnTo>
                    <a:pt x="609" y="55"/>
                  </a:lnTo>
                  <a:lnTo>
                    <a:pt x="620" y="76"/>
                  </a:lnTo>
                  <a:lnTo>
                    <a:pt x="626" y="99"/>
                  </a:lnTo>
                  <a:lnTo>
                    <a:pt x="629" y="124"/>
                  </a:lnTo>
                  <a:lnTo>
                    <a:pt x="629" y="370"/>
                  </a:lnTo>
                  <a:lnTo>
                    <a:pt x="961" y="370"/>
                  </a:lnTo>
                  <a:lnTo>
                    <a:pt x="961" y="646"/>
                  </a:lnTo>
                  <a:lnTo>
                    <a:pt x="629" y="646"/>
                  </a:lnTo>
                  <a:lnTo>
                    <a:pt x="629" y="892"/>
                  </a:lnTo>
                  <a:lnTo>
                    <a:pt x="626" y="921"/>
                  </a:lnTo>
                  <a:lnTo>
                    <a:pt x="616" y="949"/>
                  </a:lnTo>
                  <a:lnTo>
                    <a:pt x="600" y="973"/>
                  </a:lnTo>
                  <a:lnTo>
                    <a:pt x="579" y="991"/>
                  </a:lnTo>
                  <a:lnTo>
                    <a:pt x="554" y="1006"/>
                  </a:lnTo>
                  <a:lnTo>
                    <a:pt x="530" y="1013"/>
                  </a:lnTo>
                  <a:lnTo>
                    <a:pt x="506" y="1015"/>
                  </a:lnTo>
                  <a:lnTo>
                    <a:pt x="482" y="1013"/>
                  </a:lnTo>
                  <a:lnTo>
                    <a:pt x="460" y="1006"/>
                  </a:lnTo>
                  <a:lnTo>
                    <a:pt x="438" y="995"/>
                  </a:lnTo>
                  <a:lnTo>
                    <a:pt x="420" y="979"/>
                  </a:lnTo>
                  <a:lnTo>
                    <a:pt x="35" y="594"/>
                  </a:lnTo>
                  <a:lnTo>
                    <a:pt x="18" y="572"/>
                  </a:lnTo>
                  <a:lnTo>
                    <a:pt x="5" y="548"/>
                  </a:lnTo>
                  <a:lnTo>
                    <a:pt x="0" y="521"/>
                  </a:lnTo>
                  <a:lnTo>
                    <a:pt x="0" y="494"/>
                  </a:lnTo>
                  <a:lnTo>
                    <a:pt x="5" y="468"/>
                  </a:lnTo>
                  <a:lnTo>
                    <a:pt x="18" y="443"/>
                  </a:lnTo>
                  <a:lnTo>
                    <a:pt x="35" y="420"/>
                  </a:lnTo>
                  <a:lnTo>
                    <a:pt x="420" y="36"/>
                  </a:lnTo>
                  <a:lnTo>
                    <a:pt x="438" y="21"/>
                  </a:lnTo>
                  <a:lnTo>
                    <a:pt x="460" y="10"/>
                  </a:lnTo>
                  <a:lnTo>
                    <a:pt x="482" y="2"/>
                  </a:lnTo>
                  <a:lnTo>
                    <a:pt x="5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503">
              <a:extLst>
                <a:ext uri="{FF2B5EF4-FFF2-40B4-BE49-F238E27FC236}">
                  <a16:creationId xmlns:a16="http://schemas.microsoft.com/office/drawing/2014/main" id="{EB414E0D-A578-4D79-B93A-5466DD86E639}"/>
                </a:ext>
              </a:extLst>
            </p:cNvPr>
            <p:cNvSpPr>
              <a:spLocks/>
            </p:cNvSpPr>
            <p:nvPr/>
          </p:nvSpPr>
          <p:spPr bwMode="auto">
            <a:xfrm>
              <a:off x="1610" y="2209"/>
              <a:ext cx="1237" cy="961"/>
            </a:xfrm>
            <a:custGeom>
              <a:avLst/>
              <a:gdLst>
                <a:gd name="T0" fmla="*/ 163 w 2476"/>
                <a:gd name="T1" fmla="*/ 0 h 1923"/>
                <a:gd name="T2" fmla="*/ 849 w 2476"/>
                <a:gd name="T3" fmla="*/ 0 h 1923"/>
                <a:gd name="T4" fmla="*/ 882 w 2476"/>
                <a:gd name="T5" fmla="*/ 3 h 1923"/>
                <a:gd name="T6" fmla="*/ 912 w 2476"/>
                <a:gd name="T7" fmla="*/ 13 h 1923"/>
                <a:gd name="T8" fmla="*/ 939 w 2476"/>
                <a:gd name="T9" fmla="*/ 28 h 1923"/>
                <a:gd name="T10" fmla="*/ 964 w 2476"/>
                <a:gd name="T11" fmla="*/ 48 h 1923"/>
                <a:gd name="T12" fmla="*/ 984 w 2476"/>
                <a:gd name="T13" fmla="*/ 71 h 1923"/>
                <a:gd name="T14" fmla="*/ 998 w 2476"/>
                <a:gd name="T15" fmla="*/ 99 h 1923"/>
                <a:gd name="T16" fmla="*/ 1008 w 2476"/>
                <a:gd name="T17" fmla="*/ 129 h 1923"/>
                <a:gd name="T18" fmla="*/ 1012 w 2476"/>
                <a:gd name="T19" fmla="*/ 161 h 1923"/>
                <a:gd name="T20" fmla="*/ 1012 w 2476"/>
                <a:gd name="T21" fmla="*/ 363 h 1923"/>
                <a:gd name="T22" fmla="*/ 1014 w 2476"/>
                <a:gd name="T23" fmla="*/ 376 h 1923"/>
                <a:gd name="T24" fmla="*/ 1023 w 2476"/>
                <a:gd name="T25" fmla="*/ 383 h 1923"/>
                <a:gd name="T26" fmla="*/ 1034 w 2476"/>
                <a:gd name="T27" fmla="*/ 387 h 1923"/>
                <a:gd name="T28" fmla="*/ 2314 w 2476"/>
                <a:gd name="T29" fmla="*/ 387 h 1923"/>
                <a:gd name="T30" fmla="*/ 2347 w 2476"/>
                <a:gd name="T31" fmla="*/ 389 h 1923"/>
                <a:gd name="T32" fmla="*/ 2377 w 2476"/>
                <a:gd name="T33" fmla="*/ 399 h 1923"/>
                <a:gd name="T34" fmla="*/ 2404 w 2476"/>
                <a:gd name="T35" fmla="*/ 414 h 1923"/>
                <a:gd name="T36" fmla="*/ 2428 w 2476"/>
                <a:gd name="T37" fmla="*/ 434 h 1923"/>
                <a:gd name="T38" fmla="*/ 2448 w 2476"/>
                <a:gd name="T39" fmla="*/ 458 h 1923"/>
                <a:gd name="T40" fmla="*/ 2463 w 2476"/>
                <a:gd name="T41" fmla="*/ 486 h 1923"/>
                <a:gd name="T42" fmla="*/ 2473 w 2476"/>
                <a:gd name="T43" fmla="*/ 516 h 1923"/>
                <a:gd name="T44" fmla="*/ 2476 w 2476"/>
                <a:gd name="T45" fmla="*/ 548 h 1923"/>
                <a:gd name="T46" fmla="*/ 2476 w 2476"/>
                <a:gd name="T47" fmla="*/ 1760 h 1923"/>
                <a:gd name="T48" fmla="*/ 2473 w 2476"/>
                <a:gd name="T49" fmla="*/ 1793 h 1923"/>
                <a:gd name="T50" fmla="*/ 2463 w 2476"/>
                <a:gd name="T51" fmla="*/ 1824 h 1923"/>
                <a:gd name="T52" fmla="*/ 2448 w 2476"/>
                <a:gd name="T53" fmla="*/ 1851 h 1923"/>
                <a:gd name="T54" fmla="*/ 2428 w 2476"/>
                <a:gd name="T55" fmla="*/ 1875 h 1923"/>
                <a:gd name="T56" fmla="*/ 2404 w 2476"/>
                <a:gd name="T57" fmla="*/ 1895 h 1923"/>
                <a:gd name="T58" fmla="*/ 2377 w 2476"/>
                <a:gd name="T59" fmla="*/ 1910 h 1923"/>
                <a:gd name="T60" fmla="*/ 2347 w 2476"/>
                <a:gd name="T61" fmla="*/ 1919 h 1923"/>
                <a:gd name="T62" fmla="*/ 2314 w 2476"/>
                <a:gd name="T63" fmla="*/ 1923 h 1923"/>
                <a:gd name="T64" fmla="*/ 1794 w 2476"/>
                <a:gd name="T65" fmla="*/ 1923 h 1923"/>
                <a:gd name="T66" fmla="*/ 1757 w 2476"/>
                <a:gd name="T67" fmla="*/ 1892 h 1923"/>
                <a:gd name="T68" fmla="*/ 1717 w 2476"/>
                <a:gd name="T69" fmla="*/ 1864 h 1923"/>
                <a:gd name="T70" fmla="*/ 1673 w 2476"/>
                <a:gd name="T71" fmla="*/ 1840 h 1923"/>
                <a:gd name="T72" fmla="*/ 1628 w 2476"/>
                <a:gd name="T73" fmla="*/ 1821 h 1923"/>
                <a:gd name="T74" fmla="*/ 1579 w 2476"/>
                <a:gd name="T75" fmla="*/ 1808 h 1923"/>
                <a:gd name="T76" fmla="*/ 1529 w 2476"/>
                <a:gd name="T77" fmla="*/ 1800 h 1923"/>
                <a:gd name="T78" fmla="*/ 1478 w 2476"/>
                <a:gd name="T79" fmla="*/ 1796 h 1923"/>
                <a:gd name="T80" fmla="*/ 225 w 2476"/>
                <a:gd name="T81" fmla="*/ 1796 h 1923"/>
                <a:gd name="T82" fmla="*/ 220 w 2476"/>
                <a:gd name="T83" fmla="*/ 1744 h 1923"/>
                <a:gd name="T84" fmla="*/ 210 w 2476"/>
                <a:gd name="T85" fmla="*/ 1691 h 1923"/>
                <a:gd name="T86" fmla="*/ 194 w 2476"/>
                <a:gd name="T87" fmla="*/ 1642 h 1923"/>
                <a:gd name="T88" fmla="*/ 173 w 2476"/>
                <a:gd name="T89" fmla="*/ 1596 h 1923"/>
                <a:gd name="T90" fmla="*/ 147 w 2476"/>
                <a:gd name="T91" fmla="*/ 1552 h 1923"/>
                <a:gd name="T92" fmla="*/ 117 w 2476"/>
                <a:gd name="T93" fmla="*/ 1511 h 1923"/>
                <a:gd name="T94" fmla="*/ 81 w 2476"/>
                <a:gd name="T95" fmla="*/ 1475 h 1923"/>
                <a:gd name="T96" fmla="*/ 43 w 2476"/>
                <a:gd name="T97" fmla="*/ 1441 h 1923"/>
                <a:gd name="T98" fmla="*/ 0 w 2476"/>
                <a:gd name="T99" fmla="*/ 1412 h 1923"/>
                <a:gd name="T100" fmla="*/ 0 w 2476"/>
                <a:gd name="T101" fmla="*/ 161 h 1923"/>
                <a:gd name="T102" fmla="*/ 4 w 2476"/>
                <a:gd name="T103" fmla="*/ 129 h 1923"/>
                <a:gd name="T104" fmla="*/ 14 w 2476"/>
                <a:gd name="T105" fmla="*/ 99 h 1923"/>
                <a:gd name="T106" fmla="*/ 29 w 2476"/>
                <a:gd name="T107" fmla="*/ 71 h 1923"/>
                <a:gd name="T108" fmla="*/ 48 w 2476"/>
                <a:gd name="T109" fmla="*/ 48 h 1923"/>
                <a:gd name="T110" fmla="*/ 73 w 2476"/>
                <a:gd name="T111" fmla="*/ 28 h 1923"/>
                <a:gd name="T112" fmla="*/ 100 w 2476"/>
                <a:gd name="T113" fmla="*/ 13 h 1923"/>
                <a:gd name="T114" fmla="*/ 130 w 2476"/>
                <a:gd name="T115" fmla="*/ 3 h 1923"/>
                <a:gd name="T116" fmla="*/ 163 w 2476"/>
                <a:gd name="T117" fmla="*/ 0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76" h="1923">
                  <a:moveTo>
                    <a:pt x="163" y="0"/>
                  </a:moveTo>
                  <a:lnTo>
                    <a:pt x="849" y="0"/>
                  </a:lnTo>
                  <a:lnTo>
                    <a:pt x="882" y="3"/>
                  </a:lnTo>
                  <a:lnTo>
                    <a:pt x="912" y="13"/>
                  </a:lnTo>
                  <a:lnTo>
                    <a:pt x="939" y="28"/>
                  </a:lnTo>
                  <a:lnTo>
                    <a:pt x="964" y="48"/>
                  </a:lnTo>
                  <a:lnTo>
                    <a:pt x="984" y="71"/>
                  </a:lnTo>
                  <a:lnTo>
                    <a:pt x="998" y="99"/>
                  </a:lnTo>
                  <a:lnTo>
                    <a:pt x="1008" y="129"/>
                  </a:lnTo>
                  <a:lnTo>
                    <a:pt x="1012" y="161"/>
                  </a:lnTo>
                  <a:lnTo>
                    <a:pt x="1012" y="363"/>
                  </a:lnTo>
                  <a:lnTo>
                    <a:pt x="1014" y="376"/>
                  </a:lnTo>
                  <a:lnTo>
                    <a:pt x="1023" y="383"/>
                  </a:lnTo>
                  <a:lnTo>
                    <a:pt x="1034" y="387"/>
                  </a:lnTo>
                  <a:lnTo>
                    <a:pt x="2314" y="387"/>
                  </a:lnTo>
                  <a:lnTo>
                    <a:pt x="2347" y="389"/>
                  </a:lnTo>
                  <a:lnTo>
                    <a:pt x="2377" y="399"/>
                  </a:lnTo>
                  <a:lnTo>
                    <a:pt x="2404" y="414"/>
                  </a:lnTo>
                  <a:lnTo>
                    <a:pt x="2428" y="434"/>
                  </a:lnTo>
                  <a:lnTo>
                    <a:pt x="2448" y="458"/>
                  </a:lnTo>
                  <a:lnTo>
                    <a:pt x="2463" y="486"/>
                  </a:lnTo>
                  <a:lnTo>
                    <a:pt x="2473" y="516"/>
                  </a:lnTo>
                  <a:lnTo>
                    <a:pt x="2476" y="548"/>
                  </a:lnTo>
                  <a:lnTo>
                    <a:pt x="2476" y="1760"/>
                  </a:lnTo>
                  <a:lnTo>
                    <a:pt x="2473" y="1793"/>
                  </a:lnTo>
                  <a:lnTo>
                    <a:pt x="2463" y="1824"/>
                  </a:lnTo>
                  <a:lnTo>
                    <a:pt x="2448" y="1851"/>
                  </a:lnTo>
                  <a:lnTo>
                    <a:pt x="2428" y="1875"/>
                  </a:lnTo>
                  <a:lnTo>
                    <a:pt x="2404" y="1895"/>
                  </a:lnTo>
                  <a:lnTo>
                    <a:pt x="2377" y="1910"/>
                  </a:lnTo>
                  <a:lnTo>
                    <a:pt x="2347" y="1919"/>
                  </a:lnTo>
                  <a:lnTo>
                    <a:pt x="2314" y="1923"/>
                  </a:lnTo>
                  <a:lnTo>
                    <a:pt x="1794" y="1923"/>
                  </a:lnTo>
                  <a:lnTo>
                    <a:pt x="1757" y="1892"/>
                  </a:lnTo>
                  <a:lnTo>
                    <a:pt x="1717" y="1864"/>
                  </a:lnTo>
                  <a:lnTo>
                    <a:pt x="1673" y="1840"/>
                  </a:lnTo>
                  <a:lnTo>
                    <a:pt x="1628" y="1821"/>
                  </a:lnTo>
                  <a:lnTo>
                    <a:pt x="1579" y="1808"/>
                  </a:lnTo>
                  <a:lnTo>
                    <a:pt x="1529" y="1800"/>
                  </a:lnTo>
                  <a:lnTo>
                    <a:pt x="1478" y="1796"/>
                  </a:lnTo>
                  <a:lnTo>
                    <a:pt x="225" y="1796"/>
                  </a:lnTo>
                  <a:lnTo>
                    <a:pt x="220" y="1744"/>
                  </a:lnTo>
                  <a:lnTo>
                    <a:pt x="210" y="1691"/>
                  </a:lnTo>
                  <a:lnTo>
                    <a:pt x="194" y="1642"/>
                  </a:lnTo>
                  <a:lnTo>
                    <a:pt x="173" y="1596"/>
                  </a:lnTo>
                  <a:lnTo>
                    <a:pt x="147" y="1552"/>
                  </a:lnTo>
                  <a:lnTo>
                    <a:pt x="117" y="1511"/>
                  </a:lnTo>
                  <a:lnTo>
                    <a:pt x="81" y="1475"/>
                  </a:lnTo>
                  <a:lnTo>
                    <a:pt x="43" y="1441"/>
                  </a:lnTo>
                  <a:lnTo>
                    <a:pt x="0" y="1412"/>
                  </a:lnTo>
                  <a:lnTo>
                    <a:pt x="0" y="161"/>
                  </a:lnTo>
                  <a:lnTo>
                    <a:pt x="4" y="129"/>
                  </a:lnTo>
                  <a:lnTo>
                    <a:pt x="14" y="99"/>
                  </a:lnTo>
                  <a:lnTo>
                    <a:pt x="29" y="71"/>
                  </a:lnTo>
                  <a:lnTo>
                    <a:pt x="48" y="48"/>
                  </a:lnTo>
                  <a:lnTo>
                    <a:pt x="73" y="28"/>
                  </a:lnTo>
                  <a:lnTo>
                    <a:pt x="100" y="13"/>
                  </a:lnTo>
                  <a:lnTo>
                    <a:pt x="130" y="3"/>
                  </a:lnTo>
                  <a:lnTo>
                    <a:pt x="1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504">
              <a:extLst>
                <a:ext uri="{FF2B5EF4-FFF2-40B4-BE49-F238E27FC236}">
                  <a16:creationId xmlns:a16="http://schemas.microsoft.com/office/drawing/2014/main" id="{5E90E93A-87E1-489F-A26B-9EA3993943C3}"/>
                </a:ext>
              </a:extLst>
            </p:cNvPr>
            <p:cNvSpPr>
              <a:spLocks/>
            </p:cNvSpPr>
            <p:nvPr/>
          </p:nvSpPr>
          <p:spPr bwMode="auto">
            <a:xfrm>
              <a:off x="991" y="3018"/>
              <a:ext cx="1452" cy="1128"/>
            </a:xfrm>
            <a:custGeom>
              <a:avLst/>
              <a:gdLst>
                <a:gd name="T0" fmla="*/ 190 w 2905"/>
                <a:gd name="T1" fmla="*/ 0 h 2257"/>
                <a:gd name="T2" fmla="*/ 995 w 2905"/>
                <a:gd name="T3" fmla="*/ 0 h 2257"/>
                <a:gd name="T4" fmla="*/ 1034 w 2905"/>
                <a:gd name="T5" fmla="*/ 3 h 2257"/>
                <a:gd name="T6" fmla="*/ 1069 w 2905"/>
                <a:gd name="T7" fmla="*/ 15 h 2257"/>
                <a:gd name="T8" fmla="*/ 1102 w 2905"/>
                <a:gd name="T9" fmla="*/ 32 h 2257"/>
                <a:gd name="T10" fmla="*/ 1131 w 2905"/>
                <a:gd name="T11" fmla="*/ 56 h 2257"/>
                <a:gd name="T12" fmla="*/ 1153 w 2905"/>
                <a:gd name="T13" fmla="*/ 84 h 2257"/>
                <a:gd name="T14" fmla="*/ 1171 w 2905"/>
                <a:gd name="T15" fmla="*/ 116 h 2257"/>
                <a:gd name="T16" fmla="*/ 1182 w 2905"/>
                <a:gd name="T17" fmla="*/ 152 h 2257"/>
                <a:gd name="T18" fmla="*/ 1186 w 2905"/>
                <a:gd name="T19" fmla="*/ 190 h 2257"/>
                <a:gd name="T20" fmla="*/ 1186 w 2905"/>
                <a:gd name="T21" fmla="*/ 427 h 2257"/>
                <a:gd name="T22" fmla="*/ 1190 w 2905"/>
                <a:gd name="T23" fmla="*/ 440 h 2257"/>
                <a:gd name="T24" fmla="*/ 1200 w 2905"/>
                <a:gd name="T25" fmla="*/ 450 h 2257"/>
                <a:gd name="T26" fmla="*/ 1213 w 2905"/>
                <a:gd name="T27" fmla="*/ 454 h 2257"/>
                <a:gd name="T28" fmla="*/ 2715 w 2905"/>
                <a:gd name="T29" fmla="*/ 454 h 2257"/>
                <a:gd name="T30" fmla="*/ 2753 w 2905"/>
                <a:gd name="T31" fmla="*/ 458 h 2257"/>
                <a:gd name="T32" fmla="*/ 2788 w 2905"/>
                <a:gd name="T33" fmla="*/ 469 h 2257"/>
                <a:gd name="T34" fmla="*/ 2821 w 2905"/>
                <a:gd name="T35" fmla="*/ 487 h 2257"/>
                <a:gd name="T36" fmla="*/ 2850 w 2905"/>
                <a:gd name="T37" fmla="*/ 509 h 2257"/>
                <a:gd name="T38" fmla="*/ 2872 w 2905"/>
                <a:gd name="T39" fmla="*/ 538 h 2257"/>
                <a:gd name="T40" fmla="*/ 2890 w 2905"/>
                <a:gd name="T41" fmla="*/ 570 h 2257"/>
                <a:gd name="T42" fmla="*/ 2901 w 2905"/>
                <a:gd name="T43" fmla="*/ 606 h 2257"/>
                <a:gd name="T44" fmla="*/ 2905 w 2905"/>
                <a:gd name="T45" fmla="*/ 644 h 2257"/>
                <a:gd name="T46" fmla="*/ 2905 w 2905"/>
                <a:gd name="T47" fmla="*/ 2066 h 2257"/>
                <a:gd name="T48" fmla="*/ 2901 w 2905"/>
                <a:gd name="T49" fmla="*/ 2105 h 2257"/>
                <a:gd name="T50" fmla="*/ 2890 w 2905"/>
                <a:gd name="T51" fmla="*/ 2140 h 2257"/>
                <a:gd name="T52" fmla="*/ 2872 w 2905"/>
                <a:gd name="T53" fmla="*/ 2173 h 2257"/>
                <a:gd name="T54" fmla="*/ 2850 w 2905"/>
                <a:gd name="T55" fmla="*/ 2202 h 2257"/>
                <a:gd name="T56" fmla="*/ 2821 w 2905"/>
                <a:gd name="T57" fmla="*/ 2224 h 2257"/>
                <a:gd name="T58" fmla="*/ 2788 w 2905"/>
                <a:gd name="T59" fmla="*/ 2242 h 2257"/>
                <a:gd name="T60" fmla="*/ 2753 w 2905"/>
                <a:gd name="T61" fmla="*/ 2253 h 2257"/>
                <a:gd name="T62" fmla="*/ 2715 w 2905"/>
                <a:gd name="T63" fmla="*/ 2257 h 2257"/>
                <a:gd name="T64" fmla="*/ 190 w 2905"/>
                <a:gd name="T65" fmla="*/ 2257 h 2257"/>
                <a:gd name="T66" fmla="*/ 153 w 2905"/>
                <a:gd name="T67" fmla="*/ 2253 h 2257"/>
                <a:gd name="T68" fmla="*/ 116 w 2905"/>
                <a:gd name="T69" fmla="*/ 2242 h 2257"/>
                <a:gd name="T70" fmla="*/ 84 w 2905"/>
                <a:gd name="T71" fmla="*/ 2224 h 2257"/>
                <a:gd name="T72" fmla="*/ 56 w 2905"/>
                <a:gd name="T73" fmla="*/ 2202 h 2257"/>
                <a:gd name="T74" fmla="*/ 33 w 2905"/>
                <a:gd name="T75" fmla="*/ 2173 h 2257"/>
                <a:gd name="T76" fmla="*/ 15 w 2905"/>
                <a:gd name="T77" fmla="*/ 2140 h 2257"/>
                <a:gd name="T78" fmla="*/ 4 w 2905"/>
                <a:gd name="T79" fmla="*/ 2105 h 2257"/>
                <a:gd name="T80" fmla="*/ 0 w 2905"/>
                <a:gd name="T81" fmla="*/ 2066 h 2257"/>
                <a:gd name="T82" fmla="*/ 0 w 2905"/>
                <a:gd name="T83" fmla="*/ 190 h 2257"/>
                <a:gd name="T84" fmla="*/ 4 w 2905"/>
                <a:gd name="T85" fmla="*/ 152 h 2257"/>
                <a:gd name="T86" fmla="*/ 15 w 2905"/>
                <a:gd name="T87" fmla="*/ 116 h 2257"/>
                <a:gd name="T88" fmla="*/ 33 w 2905"/>
                <a:gd name="T89" fmla="*/ 84 h 2257"/>
                <a:gd name="T90" fmla="*/ 56 w 2905"/>
                <a:gd name="T91" fmla="*/ 56 h 2257"/>
                <a:gd name="T92" fmla="*/ 84 w 2905"/>
                <a:gd name="T93" fmla="*/ 32 h 2257"/>
                <a:gd name="T94" fmla="*/ 116 w 2905"/>
                <a:gd name="T95" fmla="*/ 15 h 2257"/>
                <a:gd name="T96" fmla="*/ 153 w 2905"/>
                <a:gd name="T97" fmla="*/ 3 h 2257"/>
                <a:gd name="T98" fmla="*/ 190 w 2905"/>
                <a:gd name="T99"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05" h="2257">
                  <a:moveTo>
                    <a:pt x="190" y="0"/>
                  </a:moveTo>
                  <a:lnTo>
                    <a:pt x="995" y="0"/>
                  </a:lnTo>
                  <a:lnTo>
                    <a:pt x="1034" y="3"/>
                  </a:lnTo>
                  <a:lnTo>
                    <a:pt x="1069" y="15"/>
                  </a:lnTo>
                  <a:lnTo>
                    <a:pt x="1102" y="32"/>
                  </a:lnTo>
                  <a:lnTo>
                    <a:pt x="1131" y="56"/>
                  </a:lnTo>
                  <a:lnTo>
                    <a:pt x="1153" y="84"/>
                  </a:lnTo>
                  <a:lnTo>
                    <a:pt x="1171" y="116"/>
                  </a:lnTo>
                  <a:lnTo>
                    <a:pt x="1182" y="152"/>
                  </a:lnTo>
                  <a:lnTo>
                    <a:pt x="1186" y="190"/>
                  </a:lnTo>
                  <a:lnTo>
                    <a:pt x="1186" y="427"/>
                  </a:lnTo>
                  <a:lnTo>
                    <a:pt x="1190" y="440"/>
                  </a:lnTo>
                  <a:lnTo>
                    <a:pt x="1200" y="450"/>
                  </a:lnTo>
                  <a:lnTo>
                    <a:pt x="1213" y="454"/>
                  </a:lnTo>
                  <a:lnTo>
                    <a:pt x="2715" y="454"/>
                  </a:lnTo>
                  <a:lnTo>
                    <a:pt x="2753" y="458"/>
                  </a:lnTo>
                  <a:lnTo>
                    <a:pt x="2788" y="469"/>
                  </a:lnTo>
                  <a:lnTo>
                    <a:pt x="2821" y="487"/>
                  </a:lnTo>
                  <a:lnTo>
                    <a:pt x="2850" y="509"/>
                  </a:lnTo>
                  <a:lnTo>
                    <a:pt x="2872" y="538"/>
                  </a:lnTo>
                  <a:lnTo>
                    <a:pt x="2890" y="570"/>
                  </a:lnTo>
                  <a:lnTo>
                    <a:pt x="2901" y="606"/>
                  </a:lnTo>
                  <a:lnTo>
                    <a:pt x="2905" y="644"/>
                  </a:lnTo>
                  <a:lnTo>
                    <a:pt x="2905" y="2066"/>
                  </a:lnTo>
                  <a:lnTo>
                    <a:pt x="2901" y="2105"/>
                  </a:lnTo>
                  <a:lnTo>
                    <a:pt x="2890" y="2140"/>
                  </a:lnTo>
                  <a:lnTo>
                    <a:pt x="2872" y="2173"/>
                  </a:lnTo>
                  <a:lnTo>
                    <a:pt x="2850" y="2202"/>
                  </a:lnTo>
                  <a:lnTo>
                    <a:pt x="2821" y="2224"/>
                  </a:lnTo>
                  <a:lnTo>
                    <a:pt x="2788" y="2242"/>
                  </a:lnTo>
                  <a:lnTo>
                    <a:pt x="2753" y="2253"/>
                  </a:lnTo>
                  <a:lnTo>
                    <a:pt x="2715" y="2257"/>
                  </a:lnTo>
                  <a:lnTo>
                    <a:pt x="190" y="2257"/>
                  </a:lnTo>
                  <a:lnTo>
                    <a:pt x="153" y="2253"/>
                  </a:lnTo>
                  <a:lnTo>
                    <a:pt x="116" y="2242"/>
                  </a:lnTo>
                  <a:lnTo>
                    <a:pt x="84" y="2224"/>
                  </a:lnTo>
                  <a:lnTo>
                    <a:pt x="56" y="2202"/>
                  </a:lnTo>
                  <a:lnTo>
                    <a:pt x="33" y="2173"/>
                  </a:lnTo>
                  <a:lnTo>
                    <a:pt x="15" y="2140"/>
                  </a:lnTo>
                  <a:lnTo>
                    <a:pt x="4" y="2105"/>
                  </a:lnTo>
                  <a:lnTo>
                    <a:pt x="0" y="2066"/>
                  </a:lnTo>
                  <a:lnTo>
                    <a:pt x="0" y="190"/>
                  </a:lnTo>
                  <a:lnTo>
                    <a:pt x="4" y="152"/>
                  </a:lnTo>
                  <a:lnTo>
                    <a:pt x="15" y="116"/>
                  </a:lnTo>
                  <a:lnTo>
                    <a:pt x="33" y="84"/>
                  </a:lnTo>
                  <a:lnTo>
                    <a:pt x="56" y="56"/>
                  </a:lnTo>
                  <a:lnTo>
                    <a:pt x="84" y="32"/>
                  </a:lnTo>
                  <a:lnTo>
                    <a:pt x="116" y="15"/>
                  </a:lnTo>
                  <a:lnTo>
                    <a:pt x="153" y="3"/>
                  </a:lnTo>
                  <a:lnTo>
                    <a:pt x="1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0" name="Picture Placeholder 79">
            <a:extLst>
              <a:ext uri="{FF2B5EF4-FFF2-40B4-BE49-F238E27FC236}">
                <a16:creationId xmlns:a16="http://schemas.microsoft.com/office/drawing/2014/main" id="{0E1D8C44-95F2-4748-9AAD-D99721240242}"/>
              </a:ext>
            </a:extLst>
          </p:cNvPr>
          <p:cNvSpPr>
            <a:spLocks noGrp="1"/>
          </p:cNvSpPr>
          <p:nvPr>
            <p:ph type="pic" sz="quarter" idx="17"/>
          </p:nvPr>
        </p:nvSpPr>
        <p:spPr/>
      </p:sp>
      <p:sp>
        <p:nvSpPr>
          <p:cNvPr id="79" name="Picture Placeholder 78">
            <a:extLst>
              <a:ext uri="{FF2B5EF4-FFF2-40B4-BE49-F238E27FC236}">
                <a16:creationId xmlns:a16="http://schemas.microsoft.com/office/drawing/2014/main" id="{704713D3-B7A3-4305-9434-0B473F6CEC17}"/>
              </a:ext>
            </a:extLst>
          </p:cNvPr>
          <p:cNvSpPr>
            <a:spLocks noGrp="1"/>
          </p:cNvSpPr>
          <p:nvPr>
            <p:ph type="pic" sz="quarter" idx="15"/>
          </p:nvPr>
        </p:nvSpPr>
        <p:spPr/>
      </p:sp>
      <p:sp>
        <p:nvSpPr>
          <p:cNvPr id="78" name="Picture Placeholder 77">
            <a:extLst>
              <a:ext uri="{FF2B5EF4-FFF2-40B4-BE49-F238E27FC236}">
                <a16:creationId xmlns:a16="http://schemas.microsoft.com/office/drawing/2014/main" id="{B891DEFA-B80E-4035-BF52-C9A7DCB425F4}"/>
              </a:ext>
            </a:extLst>
          </p:cNvPr>
          <p:cNvSpPr>
            <a:spLocks noGrp="1"/>
          </p:cNvSpPr>
          <p:nvPr>
            <p:ph type="pic" sz="quarter" idx="14"/>
          </p:nvPr>
        </p:nvSpPr>
        <p:spPr/>
      </p:sp>
      <p:sp>
        <p:nvSpPr>
          <p:cNvPr id="77" name="Picture Placeholder 76">
            <a:extLst>
              <a:ext uri="{FF2B5EF4-FFF2-40B4-BE49-F238E27FC236}">
                <a16:creationId xmlns:a16="http://schemas.microsoft.com/office/drawing/2014/main" id="{9596D68C-E91D-40EA-8686-27883CB97D78}"/>
              </a:ext>
            </a:extLst>
          </p:cNvPr>
          <p:cNvSpPr>
            <a:spLocks noGrp="1"/>
          </p:cNvSpPr>
          <p:nvPr>
            <p:ph type="pic" sz="quarter" idx="13"/>
          </p:nvPr>
        </p:nvSpPr>
        <p:spPr/>
      </p:sp>
      <p:sp>
        <p:nvSpPr>
          <p:cNvPr id="59" name="Picture Placeholder 58">
            <a:extLst>
              <a:ext uri="{FF2B5EF4-FFF2-40B4-BE49-F238E27FC236}">
                <a16:creationId xmlns:a16="http://schemas.microsoft.com/office/drawing/2014/main" id="{D4F2A603-B9F5-44DC-8515-4C1D6C77FB48}"/>
              </a:ext>
            </a:extLst>
          </p:cNvPr>
          <p:cNvSpPr>
            <a:spLocks noGrp="1"/>
          </p:cNvSpPr>
          <p:nvPr>
            <p:ph type="pic" sz="quarter" idx="12"/>
          </p:nvPr>
        </p:nvSpPr>
        <p:spPr/>
      </p:sp>
      <p:sp>
        <p:nvSpPr>
          <p:cNvPr id="58" name="Picture Placeholder 57">
            <a:extLst>
              <a:ext uri="{FF2B5EF4-FFF2-40B4-BE49-F238E27FC236}">
                <a16:creationId xmlns:a16="http://schemas.microsoft.com/office/drawing/2014/main" id="{C92C7BF9-EE6C-431E-AB14-8DAAB29B3834}"/>
              </a:ext>
            </a:extLst>
          </p:cNvPr>
          <p:cNvSpPr>
            <a:spLocks noGrp="1"/>
          </p:cNvSpPr>
          <p:nvPr>
            <p:ph type="pic" sz="quarter" idx="10"/>
          </p:nvPr>
        </p:nvSpPr>
        <p:spPr/>
      </p:sp>
      <p:sp>
        <p:nvSpPr>
          <p:cNvPr id="62" name="Text Placeholder 4">
            <a:extLst>
              <a:ext uri="{FF2B5EF4-FFF2-40B4-BE49-F238E27FC236}">
                <a16:creationId xmlns:a16="http://schemas.microsoft.com/office/drawing/2014/main" id="{668607BF-5266-42A9-8E36-5697E642F6FB}"/>
              </a:ext>
            </a:extLst>
          </p:cNvPr>
          <p:cNvSpPr>
            <a:spLocks noGrp="1"/>
          </p:cNvSpPr>
          <p:nvPr>
            <p:ph type="body" sz="quarter" idx="11"/>
          </p:nvPr>
        </p:nvSpPr>
        <p:spPr/>
        <p:txBody>
          <a:bodyPr/>
          <a:lstStyle/>
          <a:p>
            <a:r>
              <a:rPr lang="en-US" dirty="0"/>
              <a:t>Page Sub-heading:20pt Plain Text, Title Case.</a:t>
            </a:r>
          </a:p>
        </p:txBody>
      </p:sp>
      <p:sp>
        <p:nvSpPr>
          <p:cNvPr id="61" name="Title 3">
            <a:extLst>
              <a:ext uri="{FF2B5EF4-FFF2-40B4-BE49-F238E27FC236}">
                <a16:creationId xmlns:a16="http://schemas.microsoft.com/office/drawing/2014/main" id="{33F2C730-844B-446F-BBE4-2767688E8DCC}"/>
              </a:ext>
            </a:extLst>
          </p:cNvPr>
          <p:cNvSpPr>
            <a:spLocks noGrp="1"/>
          </p:cNvSpPr>
          <p:nvPr>
            <p:ph type="title"/>
          </p:nvPr>
        </p:nvSpPr>
        <p:spPr/>
        <p:txBody>
          <a:bodyPr/>
          <a:lstStyle/>
          <a:p>
            <a:r>
              <a:rPr lang="en-US"/>
              <a:t>Titles Are 30pt Regular,Title Case </a:t>
            </a:r>
            <a:endParaRPr lang="en-US" dirty="0"/>
          </a:p>
        </p:txBody>
      </p:sp>
    </p:spTree>
    <p:extLst>
      <p:ext uri="{BB962C8B-B14F-4D97-AF65-F5344CB8AC3E}">
        <p14:creationId xmlns:p14="http://schemas.microsoft.com/office/powerpoint/2010/main" val="479412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486D437-702F-4768-B73D-3425B02B9207}"/>
              </a:ext>
            </a:extLst>
          </p:cNvPr>
          <p:cNvSpPr txBox="1"/>
          <p:nvPr/>
        </p:nvSpPr>
        <p:spPr>
          <a:xfrm>
            <a:off x="1116691" y="3171901"/>
            <a:ext cx="1544012" cy="338554"/>
          </a:xfrm>
          <a:prstGeom prst="rect">
            <a:avLst/>
          </a:prstGeom>
          <a:noFill/>
        </p:spPr>
        <p:txBody>
          <a:bodyPr wrap="none" rtlCol="0">
            <a:spAutoFit/>
          </a:bodyPr>
          <a:lstStyle/>
          <a:p>
            <a:pPr algn="r"/>
            <a:r>
              <a:rPr lang="en-US" sz="1600" dirty="0"/>
              <a:t>Insert title here</a:t>
            </a:r>
          </a:p>
        </p:txBody>
      </p:sp>
      <p:sp>
        <p:nvSpPr>
          <p:cNvPr id="16" name="TextBox 15">
            <a:extLst>
              <a:ext uri="{FF2B5EF4-FFF2-40B4-BE49-F238E27FC236}">
                <a16:creationId xmlns:a16="http://schemas.microsoft.com/office/drawing/2014/main" id="{6E4014FD-0A58-45F5-9D4E-96B85C96E969}"/>
              </a:ext>
            </a:extLst>
          </p:cNvPr>
          <p:cNvSpPr txBox="1"/>
          <p:nvPr/>
        </p:nvSpPr>
        <p:spPr>
          <a:xfrm>
            <a:off x="366039" y="3533349"/>
            <a:ext cx="2294664" cy="498598"/>
          </a:xfrm>
          <a:prstGeom prst="rect">
            <a:avLst/>
          </a:prstGeom>
          <a:noFill/>
        </p:spPr>
        <p:txBody>
          <a:bodyPr wrap="square" rtlCol="0">
            <a:spAutoFit/>
          </a:bodyPr>
          <a:lstStyle/>
          <a:p>
            <a:pPr algn="r">
              <a:lnSpc>
                <a:spcPct val="110000"/>
              </a:lnSpc>
            </a:pPr>
            <a:r>
              <a:rPr lang="en-US" sz="1200" dirty="0"/>
              <a:t>Sed perspiciati unde omnis iste natus voluptatem fringilla.</a:t>
            </a:r>
          </a:p>
        </p:txBody>
      </p:sp>
      <p:grpSp>
        <p:nvGrpSpPr>
          <p:cNvPr id="5" name="Group 4">
            <a:extLst>
              <a:ext uri="{FF2B5EF4-FFF2-40B4-BE49-F238E27FC236}">
                <a16:creationId xmlns:a16="http://schemas.microsoft.com/office/drawing/2014/main" id="{DFBE2874-9F4A-4CB0-884F-8BBD1E061592}"/>
              </a:ext>
            </a:extLst>
          </p:cNvPr>
          <p:cNvGrpSpPr/>
          <p:nvPr/>
        </p:nvGrpSpPr>
        <p:grpSpPr>
          <a:xfrm>
            <a:off x="9190589" y="3171901"/>
            <a:ext cx="2294664" cy="860046"/>
            <a:chOff x="9315996" y="3171901"/>
            <a:chExt cx="2294664" cy="860046"/>
          </a:xfrm>
        </p:grpSpPr>
        <p:sp>
          <p:nvSpPr>
            <p:cNvPr id="17" name="TextBox 16">
              <a:extLst>
                <a:ext uri="{FF2B5EF4-FFF2-40B4-BE49-F238E27FC236}">
                  <a16:creationId xmlns:a16="http://schemas.microsoft.com/office/drawing/2014/main" id="{CC32AACD-02AF-4567-B04E-629B401D604F}"/>
                </a:ext>
              </a:extLst>
            </p:cNvPr>
            <p:cNvSpPr txBox="1"/>
            <p:nvPr/>
          </p:nvSpPr>
          <p:spPr>
            <a:xfrm>
              <a:off x="9315996" y="3171901"/>
              <a:ext cx="1544012" cy="338554"/>
            </a:xfrm>
            <a:prstGeom prst="rect">
              <a:avLst/>
            </a:prstGeom>
            <a:noFill/>
          </p:spPr>
          <p:txBody>
            <a:bodyPr wrap="none" rtlCol="0">
              <a:spAutoFit/>
            </a:bodyPr>
            <a:lstStyle/>
            <a:p>
              <a:r>
                <a:rPr lang="en-US" sz="1600" dirty="0"/>
                <a:t>Insert title here</a:t>
              </a:r>
            </a:p>
          </p:txBody>
        </p:sp>
        <p:sp>
          <p:nvSpPr>
            <p:cNvPr id="18" name="TextBox 17">
              <a:extLst>
                <a:ext uri="{FF2B5EF4-FFF2-40B4-BE49-F238E27FC236}">
                  <a16:creationId xmlns:a16="http://schemas.microsoft.com/office/drawing/2014/main" id="{FB9E83DE-1983-4D3D-95DC-04C28B63FDF6}"/>
                </a:ext>
              </a:extLst>
            </p:cNvPr>
            <p:cNvSpPr txBox="1"/>
            <p:nvPr/>
          </p:nvSpPr>
          <p:spPr>
            <a:xfrm>
              <a:off x="9315996" y="3533349"/>
              <a:ext cx="2294664" cy="498598"/>
            </a:xfrm>
            <a:prstGeom prst="rect">
              <a:avLst/>
            </a:prstGeom>
            <a:noFill/>
          </p:spPr>
          <p:txBody>
            <a:bodyPr wrap="square" rtlCol="0">
              <a:spAutoFit/>
            </a:bodyPr>
            <a:lstStyle/>
            <a:p>
              <a:pPr>
                <a:lnSpc>
                  <a:spcPct val="110000"/>
                </a:lnSpc>
              </a:pPr>
              <a:r>
                <a:rPr lang="en-US" sz="1200" dirty="0"/>
                <a:t>Sed perspiciati unde omnis iste natus voluptatem fringilla.</a:t>
              </a:r>
            </a:p>
          </p:txBody>
        </p:sp>
      </p:grpSp>
      <p:sp>
        <p:nvSpPr>
          <p:cNvPr id="19" name="TextBox 18">
            <a:extLst>
              <a:ext uri="{FF2B5EF4-FFF2-40B4-BE49-F238E27FC236}">
                <a16:creationId xmlns:a16="http://schemas.microsoft.com/office/drawing/2014/main" id="{5784D59F-9D49-45B7-A675-11713021B653}"/>
              </a:ext>
            </a:extLst>
          </p:cNvPr>
          <p:cNvSpPr txBox="1"/>
          <p:nvPr/>
        </p:nvSpPr>
        <p:spPr>
          <a:xfrm>
            <a:off x="1355306" y="1602778"/>
            <a:ext cx="1544012" cy="338554"/>
          </a:xfrm>
          <a:prstGeom prst="rect">
            <a:avLst/>
          </a:prstGeom>
          <a:noFill/>
        </p:spPr>
        <p:txBody>
          <a:bodyPr wrap="none" rtlCol="0">
            <a:spAutoFit/>
          </a:bodyPr>
          <a:lstStyle/>
          <a:p>
            <a:pPr algn="r"/>
            <a:r>
              <a:rPr lang="en-US" sz="1600" dirty="0"/>
              <a:t>Insert title here</a:t>
            </a:r>
          </a:p>
        </p:txBody>
      </p:sp>
      <p:sp>
        <p:nvSpPr>
          <p:cNvPr id="20" name="TextBox 19">
            <a:extLst>
              <a:ext uri="{FF2B5EF4-FFF2-40B4-BE49-F238E27FC236}">
                <a16:creationId xmlns:a16="http://schemas.microsoft.com/office/drawing/2014/main" id="{FC40AFBE-C74A-4197-9066-7C913D0D6771}"/>
              </a:ext>
            </a:extLst>
          </p:cNvPr>
          <p:cNvSpPr txBox="1"/>
          <p:nvPr/>
        </p:nvSpPr>
        <p:spPr>
          <a:xfrm>
            <a:off x="604654" y="1964226"/>
            <a:ext cx="2294664" cy="498598"/>
          </a:xfrm>
          <a:prstGeom prst="rect">
            <a:avLst/>
          </a:prstGeom>
          <a:noFill/>
        </p:spPr>
        <p:txBody>
          <a:bodyPr wrap="square" rtlCol="0">
            <a:spAutoFit/>
          </a:bodyPr>
          <a:lstStyle/>
          <a:p>
            <a:pPr algn="r">
              <a:lnSpc>
                <a:spcPct val="110000"/>
              </a:lnSpc>
            </a:pPr>
            <a:r>
              <a:rPr lang="en-US" sz="1200" dirty="0"/>
              <a:t>Sed perspiciati unde omnis iste natus voluptatem fringilla.</a:t>
            </a:r>
          </a:p>
        </p:txBody>
      </p:sp>
      <p:grpSp>
        <p:nvGrpSpPr>
          <p:cNvPr id="6" name="Group 5">
            <a:extLst>
              <a:ext uri="{FF2B5EF4-FFF2-40B4-BE49-F238E27FC236}">
                <a16:creationId xmlns:a16="http://schemas.microsoft.com/office/drawing/2014/main" id="{3326BA84-8965-4561-8784-1B3ED648304C}"/>
              </a:ext>
            </a:extLst>
          </p:cNvPr>
          <p:cNvGrpSpPr/>
          <p:nvPr/>
        </p:nvGrpSpPr>
        <p:grpSpPr>
          <a:xfrm>
            <a:off x="8951974" y="1602778"/>
            <a:ext cx="2294664" cy="860046"/>
            <a:chOff x="9077381" y="1602778"/>
            <a:chExt cx="2294664" cy="860046"/>
          </a:xfrm>
        </p:grpSpPr>
        <p:sp>
          <p:nvSpPr>
            <p:cNvPr id="21" name="TextBox 20">
              <a:extLst>
                <a:ext uri="{FF2B5EF4-FFF2-40B4-BE49-F238E27FC236}">
                  <a16:creationId xmlns:a16="http://schemas.microsoft.com/office/drawing/2014/main" id="{35D1579A-3227-4C18-9D60-1279F55245B4}"/>
                </a:ext>
              </a:extLst>
            </p:cNvPr>
            <p:cNvSpPr txBox="1"/>
            <p:nvPr/>
          </p:nvSpPr>
          <p:spPr>
            <a:xfrm>
              <a:off x="9077381" y="1602778"/>
              <a:ext cx="1544012" cy="338554"/>
            </a:xfrm>
            <a:prstGeom prst="rect">
              <a:avLst/>
            </a:prstGeom>
            <a:noFill/>
          </p:spPr>
          <p:txBody>
            <a:bodyPr wrap="none" rtlCol="0">
              <a:spAutoFit/>
            </a:bodyPr>
            <a:lstStyle/>
            <a:p>
              <a:r>
                <a:rPr lang="en-US" sz="1600" dirty="0"/>
                <a:t>Insert title here</a:t>
              </a:r>
            </a:p>
          </p:txBody>
        </p:sp>
        <p:sp>
          <p:nvSpPr>
            <p:cNvPr id="22" name="TextBox 21">
              <a:extLst>
                <a:ext uri="{FF2B5EF4-FFF2-40B4-BE49-F238E27FC236}">
                  <a16:creationId xmlns:a16="http://schemas.microsoft.com/office/drawing/2014/main" id="{B4C88B93-E72A-4571-AAF9-D911339DCABC}"/>
                </a:ext>
              </a:extLst>
            </p:cNvPr>
            <p:cNvSpPr txBox="1"/>
            <p:nvPr/>
          </p:nvSpPr>
          <p:spPr>
            <a:xfrm>
              <a:off x="9077381" y="1964226"/>
              <a:ext cx="2294664" cy="498598"/>
            </a:xfrm>
            <a:prstGeom prst="rect">
              <a:avLst/>
            </a:prstGeom>
            <a:noFill/>
          </p:spPr>
          <p:txBody>
            <a:bodyPr wrap="square" rtlCol="0">
              <a:spAutoFit/>
            </a:bodyPr>
            <a:lstStyle/>
            <a:p>
              <a:pPr>
                <a:lnSpc>
                  <a:spcPct val="110000"/>
                </a:lnSpc>
              </a:pPr>
              <a:r>
                <a:rPr lang="en-US" sz="1200" dirty="0"/>
                <a:t>Sed perspiciati unde omnis iste natus voluptatem fringilla.</a:t>
              </a:r>
            </a:p>
          </p:txBody>
        </p:sp>
      </p:grpSp>
      <p:sp>
        <p:nvSpPr>
          <p:cNvPr id="23" name="TextBox 22">
            <a:extLst>
              <a:ext uri="{FF2B5EF4-FFF2-40B4-BE49-F238E27FC236}">
                <a16:creationId xmlns:a16="http://schemas.microsoft.com/office/drawing/2014/main" id="{BAF0A422-4D36-4FD7-B1DF-30328E303480}"/>
              </a:ext>
            </a:extLst>
          </p:cNvPr>
          <p:cNvSpPr txBox="1"/>
          <p:nvPr/>
        </p:nvSpPr>
        <p:spPr>
          <a:xfrm>
            <a:off x="1355306" y="4708140"/>
            <a:ext cx="1544012" cy="338554"/>
          </a:xfrm>
          <a:prstGeom prst="rect">
            <a:avLst/>
          </a:prstGeom>
          <a:noFill/>
        </p:spPr>
        <p:txBody>
          <a:bodyPr wrap="none" rtlCol="0">
            <a:spAutoFit/>
          </a:bodyPr>
          <a:lstStyle/>
          <a:p>
            <a:pPr algn="r"/>
            <a:r>
              <a:rPr lang="en-US" sz="1600" dirty="0"/>
              <a:t>Insert title here</a:t>
            </a:r>
          </a:p>
        </p:txBody>
      </p:sp>
      <p:sp>
        <p:nvSpPr>
          <p:cNvPr id="24" name="TextBox 23">
            <a:extLst>
              <a:ext uri="{FF2B5EF4-FFF2-40B4-BE49-F238E27FC236}">
                <a16:creationId xmlns:a16="http://schemas.microsoft.com/office/drawing/2014/main" id="{3299763F-3B51-4BFC-8138-0AFFE204A79D}"/>
              </a:ext>
            </a:extLst>
          </p:cNvPr>
          <p:cNvSpPr txBox="1"/>
          <p:nvPr/>
        </p:nvSpPr>
        <p:spPr>
          <a:xfrm>
            <a:off x="604654" y="5069588"/>
            <a:ext cx="2294664" cy="498598"/>
          </a:xfrm>
          <a:prstGeom prst="rect">
            <a:avLst/>
          </a:prstGeom>
          <a:noFill/>
        </p:spPr>
        <p:txBody>
          <a:bodyPr wrap="square" rtlCol="0">
            <a:spAutoFit/>
          </a:bodyPr>
          <a:lstStyle/>
          <a:p>
            <a:pPr algn="r">
              <a:lnSpc>
                <a:spcPct val="110000"/>
              </a:lnSpc>
            </a:pPr>
            <a:r>
              <a:rPr lang="en-US" sz="1200" dirty="0"/>
              <a:t>Sed perspiciati unde omnis iste natus voluptatem fringilla.</a:t>
            </a:r>
          </a:p>
        </p:txBody>
      </p:sp>
      <p:grpSp>
        <p:nvGrpSpPr>
          <p:cNvPr id="2" name="Group 1">
            <a:extLst>
              <a:ext uri="{FF2B5EF4-FFF2-40B4-BE49-F238E27FC236}">
                <a16:creationId xmlns:a16="http://schemas.microsoft.com/office/drawing/2014/main" id="{B8F8A722-787F-4600-9EAB-D657CF00C3E2}"/>
              </a:ext>
            </a:extLst>
          </p:cNvPr>
          <p:cNvGrpSpPr/>
          <p:nvPr/>
        </p:nvGrpSpPr>
        <p:grpSpPr>
          <a:xfrm>
            <a:off x="8951974" y="4708140"/>
            <a:ext cx="2294664" cy="860046"/>
            <a:chOff x="9077381" y="4708140"/>
            <a:chExt cx="2294664" cy="860046"/>
          </a:xfrm>
        </p:grpSpPr>
        <p:sp>
          <p:nvSpPr>
            <p:cNvPr id="25" name="TextBox 24">
              <a:extLst>
                <a:ext uri="{FF2B5EF4-FFF2-40B4-BE49-F238E27FC236}">
                  <a16:creationId xmlns:a16="http://schemas.microsoft.com/office/drawing/2014/main" id="{8A736E62-F4DA-4963-8012-7C92338EE3F6}"/>
                </a:ext>
              </a:extLst>
            </p:cNvPr>
            <p:cNvSpPr txBox="1"/>
            <p:nvPr/>
          </p:nvSpPr>
          <p:spPr>
            <a:xfrm>
              <a:off x="9077381" y="4708140"/>
              <a:ext cx="1544012" cy="338554"/>
            </a:xfrm>
            <a:prstGeom prst="rect">
              <a:avLst/>
            </a:prstGeom>
            <a:noFill/>
          </p:spPr>
          <p:txBody>
            <a:bodyPr wrap="none" rtlCol="0">
              <a:spAutoFit/>
            </a:bodyPr>
            <a:lstStyle/>
            <a:p>
              <a:r>
                <a:rPr lang="en-US" sz="1600" dirty="0"/>
                <a:t>Insert title here</a:t>
              </a:r>
            </a:p>
          </p:txBody>
        </p:sp>
        <p:sp>
          <p:nvSpPr>
            <p:cNvPr id="26" name="TextBox 25">
              <a:extLst>
                <a:ext uri="{FF2B5EF4-FFF2-40B4-BE49-F238E27FC236}">
                  <a16:creationId xmlns:a16="http://schemas.microsoft.com/office/drawing/2014/main" id="{440810D8-E807-4E71-BD76-7ABB275C15FA}"/>
                </a:ext>
              </a:extLst>
            </p:cNvPr>
            <p:cNvSpPr txBox="1"/>
            <p:nvPr/>
          </p:nvSpPr>
          <p:spPr>
            <a:xfrm>
              <a:off x="9077381" y="5069588"/>
              <a:ext cx="2294664" cy="498598"/>
            </a:xfrm>
            <a:prstGeom prst="rect">
              <a:avLst/>
            </a:prstGeom>
            <a:noFill/>
          </p:spPr>
          <p:txBody>
            <a:bodyPr wrap="square" rtlCol="0">
              <a:spAutoFit/>
            </a:bodyPr>
            <a:lstStyle/>
            <a:p>
              <a:pPr>
                <a:lnSpc>
                  <a:spcPct val="110000"/>
                </a:lnSpc>
              </a:pPr>
              <a:r>
                <a:rPr lang="en-US" sz="1200" dirty="0"/>
                <a:t>Sed perspiciati unde omnis iste natus voluptatem fringilla.</a:t>
              </a:r>
            </a:p>
          </p:txBody>
        </p:sp>
      </p:grpSp>
      <p:grpSp>
        <p:nvGrpSpPr>
          <p:cNvPr id="27" name="Group 591">
            <a:extLst>
              <a:ext uri="{FF2B5EF4-FFF2-40B4-BE49-F238E27FC236}">
                <a16:creationId xmlns:a16="http://schemas.microsoft.com/office/drawing/2014/main" id="{E4DADBF8-101E-4643-9618-3EF767B78DEA}"/>
              </a:ext>
            </a:extLst>
          </p:cNvPr>
          <p:cNvGrpSpPr>
            <a:grpSpLocks noChangeAspect="1"/>
          </p:cNvGrpSpPr>
          <p:nvPr/>
        </p:nvGrpSpPr>
        <p:grpSpPr bwMode="auto">
          <a:xfrm>
            <a:off x="3165432" y="3407864"/>
            <a:ext cx="362354" cy="387941"/>
            <a:chOff x="1733" y="1671"/>
            <a:chExt cx="1926" cy="2062"/>
          </a:xfrm>
          <a:solidFill>
            <a:schemeClr val="bg1"/>
          </a:solidFill>
        </p:grpSpPr>
        <p:sp>
          <p:nvSpPr>
            <p:cNvPr id="28" name="Freeform 593">
              <a:extLst>
                <a:ext uri="{FF2B5EF4-FFF2-40B4-BE49-F238E27FC236}">
                  <a16:creationId xmlns:a16="http://schemas.microsoft.com/office/drawing/2014/main" id="{E4BA2E24-2F12-4E36-B22A-CB53895B39F2}"/>
                </a:ext>
              </a:extLst>
            </p:cNvPr>
            <p:cNvSpPr>
              <a:spLocks/>
            </p:cNvSpPr>
            <p:nvPr/>
          </p:nvSpPr>
          <p:spPr bwMode="auto">
            <a:xfrm>
              <a:off x="1733" y="1671"/>
              <a:ext cx="1926" cy="1369"/>
            </a:xfrm>
            <a:custGeom>
              <a:avLst/>
              <a:gdLst>
                <a:gd name="T0" fmla="*/ 2092 w 3852"/>
                <a:gd name="T1" fmla="*/ 33 h 2739"/>
                <a:gd name="T2" fmla="*/ 2433 w 3852"/>
                <a:gd name="T3" fmla="*/ 171 h 2739"/>
                <a:gd name="T4" fmla="*/ 2714 w 3852"/>
                <a:gd name="T5" fmla="*/ 400 h 2739"/>
                <a:gd name="T6" fmla="*/ 2918 w 3852"/>
                <a:gd name="T7" fmla="*/ 706 h 2739"/>
                <a:gd name="T8" fmla="*/ 3151 w 3852"/>
                <a:gd name="T9" fmla="*/ 913 h 2739"/>
                <a:gd name="T10" fmla="*/ 3447 w 3852"/>
                <a:gd name="T11" fmla="*/ 1055 h 2739"/>
                <a:gd name="T12" fmla="*/ 3677 w 3852"/>
                <a:gd name="T13" fmla="*/ 1287 h 2739"/>
                <a:gd name="T14" fmla="*/ 3817 w 3852"/>
                <a:gd name="T15" fmla="*/ 1585 h 2739"/>
                <a:gd name="T16" fmla="*/ 3849 w 3852"/>
                <a:gd name="T17" fmla="*/ 1926 h 2739"/>
                <a:gd name="T18" fmla="*/ 3761 w 3852"/>
                <a:gd name="T19" fmla="*/ 2246 h 2739"/>
                <a:gd name="T20" fmla="*/ 3576 w 3852"/>
                <a:gd name="T21" fmla="*/ 2510 h 2739"/>
                <a:gd name="T22" fmla="*/ 3484 w 3852"/>
                <a:gd name="T23" fmla="*/ 2163 h 2739"/>
                <a:gd name="T24" fmla="*/ 3566 w 3852"/>
                <a:gd name="T25" fmla="*/ 1908 h 2739"/>
                <a:gd name="T26" fmla="*/ 3535 w 3852"/>
                <a:gd name="T27" fmla="*/ 1625 h 2739"/>
                <a:gd name="T28" fmla="*/ 3394 w 3852"/>
                <a:gd name="T29" fmla="*/ 1384 h 2739"/>
                <a:gd name="T30" fmla="*/ 3171 w 3852"/>
                <a:gd name="T31" fmla="*/ 1221 h 2739"/>
                <a:gd name="T32" fmla="*/ 2891 w 3852"/>
                <a:gd name="T33" fmla="*/ 1160 h 2739"/>
                <a:gd name="T34" fmla="*/ 2816 w 3852"/>
                <a:gd name="T35" fmla="*/ 1150 h 2739"/>
                <a:gd name="T36" fmla="*/ 2741 w 3852"/>
                <a:gd name="T37" fmla="*/ 1074 h 2739"/>
                <a:gd name="T38" fmla="*/ 2655 w 3852"/>
                <a:gd name="T39" fmla="*/ 812 h 2739"/>
                <a:gd name="T40" fmla="*/ 2468 w 3852"/>
                <a:gd name="T41" fmla="*/ 552 h 2739"/>
                <a:gd name="T42" fmla="*/ 2207 w 3852"/>
                <a:gd name="T43" fmla="*/ 370 h 2739"/>
                <a:gd name="T44" fmla="*/ 1894 w 3852"/>
                <a:gd name="T45" fmla="*/ 286 h 2739"/>
                <a:gd name="T46" fmla="*/ 1561 w 3852"/>
                <a:gd name="T47" fmla="*/ 316 h 2739"/>
                <a:gd name="T48" fmla="*/ 1269 w 3852"/>
                <a:gd name="T49" fmla="*/ 454 h 2739"/>
                <a:gd name="T50" fmla="*/ 1043 w 3852"/>
                <a:gd name="T51" fmla="*/ 680 h 2739"/>
                <a:gd name="T52" fmla="*/ 905 w 3852"/>
                <a:gd name="T53" fmla="*/ 972 h 2739"/>
                <a:gd name="T54" fmla="*/ 875 w 3852"/>
                <a:gd name="T55" fmla="*/ 1296 h 2739"/>
                <a:gd name="T56" fmla="*/ 904 w 3852"/>
                <a:gd name="T57" fmla="*/ 1503 h 2739"/>
                <a:gd name="T58" fmla="*/ 853 w 3852"/>
                <a:gd name="T59" fmla="*/ 1593 h 2739"/>
                <a:gd name="T60" fmla="*/ 754 w 3852"/>
                <a:gd name="T61" fmla="*/ 1625 h 2739"/>
                <a:gd name="T62" fmla="*/ 730 w 3852"/>
                <a:gd name="T63" fmla="*/ 1622 h 2739"/>
                <a:gd name="T64" fmla="*/ 567 w 3852"/>
                <a:gd name="T65" fmla="*/ 1652 h 2739"/>
                <a:gd name="T66" fmla="*/ 395 w 3852"/>
                <a:gd name="T67" fmla="*/ 1773 h 2739"/>
                <a:gd name="T68" fmla="*/ 296 w 3852"/>
                <a:gd name="T69" fmla="*/ 1960 h 2739"/>
                <a:gd name="T70" fmla="*/ 297 w 3852"/>
                <a:gd name="T71" fmla="*/ 2185 h 2739"/>
                <a:gd name="T72" fmla="*/ 404 w 3852"/>
                <a:gd name="T73" fmla="*/ 2379 h 2739"/>
                <a:gd name="T74" fmla="*/ 438 w 3852"/>
                <a:gd name="T75" fmla="*/ 2739 h 2739"/>
                <a:gd name="T76" fmla="*/ 208 w 3852"/>
                <a:gd name="T77" fmla="*/ 2581 h 2739"/>
                <a:gd name="T78" fmla="*/ 55 w 3852"/>
                <a:gd name="T79" fmla="*/ 2350 h 2739"/>
                <a:gd name="T80" fmla="*/ 0 w 3852"/>
                <a:gd name="T81" fmla="*/ 2070 h 2739"/>
                <a:gd name="T82" fmla="*/ 59 w 3852"/>
                <a:gd name="T83" fmla="*/ 1783 h 2739"/>
                <a:gd name="T84" fmla="*/ 220 w 3852"/>
                <a:gd name="T85" fmla="*/ 1548 h 2739"/>
                <a:gd name="T86" fmla="*/ 457 w 3852"/>
                <a:gd name="T87" fmla="*/ 1393 h 2739"/>
                <a:gd name="T88" fmla="*/ 589 w 3852"/>
                <a:gd name="T89" fmla="*/ 1221 h 2739"/>
                <a:gd name="T90" fmla="*/ 645 w 3852"/>
                <a:gd name="T91" fmla="*/ 853 h 2739"/>
                <a:gd name="T92" fmla="*/ 804 w 3852"/>
                <a:gd name="T93" fmla="*/ 529 h 2739"/>
                <a:gd name="T94" fmla="*/ 1047 w 3852"/>
                <a:gd name="T95" fmla="*/ 268 h 2739"/>
                <a:gd name="T96" fmla="*/ 1357 w 3852"/>
                <a:gd name="T97" fmla="*/ 88 h 2739"/>
                <a:gd name="T98" fmla="*/ 1715 w 3852"/>
                <a:gd name="T99" fmla="*/ 4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52" h="2739">
                  <a:moveTo>
                    <a:pt x="1811" y="0"/>
                  </a:moveTo>
                  <a:lnTo>
                    <a:pt x="1906" y="4"/>
                  </a:lnTo>
                  <a:lnTo>
                    <a:pt x="2000" y="15"/>
                  </a:lnTo>
                  <a:lnTo>
                    <a:pt x="2092" y="33"/>
                  </a:lnTo>
                  <a:lnTo>
                    <a:pt x="2182" y="58"/>
                  </a:lnTo>
                  <a:lnTo>
                    <a:pt x="2269" y="89"/>
                  </a:lnTo>
                  <a:lnTo>
                    <a:pt x="2353" y="127"/>
                  </a:lnTo>
                  <a:lnTo>
                    <a:pt x="2433" y="171"/>
                  </a:lnTo>
                  <a:lnTo>
                    <a:pt x="2510" y="220"/>
                  </a:lnTo>
                  <a:lnTo>
                    <a:pt x="2583" y="275"/>
                  </a:lnTo>
                  <a:lnTo>
                    <a:pt x="2650" y="335"/>
                  </a:lnTo>
                  <a:lnTo>
                    <a:pt x="2714" y="400"/>
                  </a:lnTo>
                  <a:lnTo>
                    <a:pt x="2773" y="470"/>
                  </a:lnTo>
                  <a:lnTo>
                    <a:pt x="2827" y="544"/>
                  </a:lnTo>
                  <a:lnTo>
                    <a:pt x="2875" y="624"/>
                  </a:lnTo>
                  <a:lnTo>
                    <a:pt x="2918" y="706"/>
                  </a:lnTo>
                  <a:lnTo>
                    <a:pt x="2954" y="793"/>
                  </a:lnTo>
                  <a:lnTo>
                    <a:pt x="2983" y="882"/>
                  </a:lnTo>
                  <a:lnTo>
                    <a:pt x="3068" y="895"/>
                  </a:lnTo>
                  <a:lnTo>
                    <a:pt x="3151" y="913"/>
                  </a:lnTo>
                  <a:lnTo>
                    <a:pt x="3230" y="940"/>
                  </a:lnTo>
                  <a:lnTo>
                    <a:pt x="3305" y="972"/>
                  </a:lnTo>
                  <a:lnTo>
                    <a:pt x="3378" y="1011"/>
                  </a:lnTo>
                  <a:lnTo>
                    <a:pt x="3447" y="1055"/>
                  </a:lnTo>
                  <a:lnTo>
                    <a:pt x="3512" y="1107"/>
                  </a:lnTo>
                  <a:lnTo>
                    <a:pt x="3573" y="1162"/>
                  </a:lnTo>
                  <a:lnTo>
                    <a:pt x="3627" y="1222"/>
                  </a:lnTo>
                  <a:lnTo>
                    <a:pt x="3677" y="1287"/>
                  </a:lnTo>
                  <a:lnTo>
                    <a:pt x="3722" y="1356"/>
                  </a:lnTo>
                  <a:lnTo>
                    <a:pt x="3760" y="1429"/>
                  </a:lnTo>
                  <a:lnTo>
                    <a:pt x="3792" y="1505"/>
                  </a:lnTo>
                  <a:lnTo>
                    <a:pt x="3817" y="1585"/>
                  </a:lnTo>
                  <a:lnTo>
                    <a:pt x="3836" y="1667"/>
                  </a:lnTo>
                  <a:lnTo>
                    <a:pt x="3849" y="1751"/>
                  </a:lnTo>
                  <a:lnTo>
                    <a:pt x="3852" y="1839"/>
                  </a:lnTo>
                  <a:lnTo>
                    <a:pt x="3849" y="1926"/>
                  </a:lnTo>
                  <a:lnTo>
                    <a:pt x="3837" y="2010"/>
                  </a:lnTo>
                  <a:lnTo>
                    <a:pt x="3819" y="2091"/>
                  </a:lnTo>
                  <a:lnTo>
                    <a:pt x="3793" y="2169"/>
                  </a:lnTo>
                  <a:lnTo>
                    <a:pt x="3761" y="2246"/>
                  </a:lnTo>
                  <a:lnTo>
                    <a:pt x="3723" y="2317"/>
                  </a:lnTo>
                  <a:lnTo>
                    <a:pt x="3681" y="2386"/>
                  </a:lnTo>
                  <a:lnTo>
                    <a:pt x="3630" y="2450"/>
                  </a:lnTo>
                  <a:lnTo>
                    <a:pt x="3576" y="2510"/>
                  </a:lnTo>
                  <a:lnTo>
                    <a:pt x="3517" y="2566"/>
                  </a:lnTo>
                  <a:lnTo>
                    <a:pt x="3455" y="2616"/>
                  </a:lnTo>
                  <a:lnTo>
                    <a:pt x="3387" y="2661"/>
                  </a:lnTo>
                  <a:lnTo>
                    <a:pt x="3484" y="2163"/>
                  </a:lnTo>
                  <a:lnTo>
                    <a:pt x="3514" y="2103"/>
                  </a:lnTo>
                  <a:lnTo>
                    <a:pt x="3537" y="2041"/>
                  </a:lnTo>
                  <a:lnTo>
                    <a:pt x="3555" y="1976"/>
                  </a:lnTo>
                  <a:lnTo>
                    <a:pt x="3566" y="1908"/>
                  </a:lnTo>
                  <a:lnTo>
                    <a:pt x="3570" y="1839"/>
                  </a:lnTo>
                  <a:lnTo>
                    <a:pt x="3565" y="1765"/>
                  </a:lnTo>
                  <a:lnTo>
                    <a:pt x="3554" y="1694"/>
                  </a:lnTo>
                  <a:lnTo>
                    <a:pt x="3535" y="1625"/>
                  </a:lnTo>
                  <a:lnTo>
                    <a:pt x="3509" y="1559"/>
                  </a:lnTo>
                  <a:lnTo>
                    <a:pt x="3477" y="1497"/>
                  </a:lnTo>
                  <a:lnTo>
                    <a:pt x="3438" y="1438"/>
                  </a:lnTo>
                  <a:lnTo>
                    <a:pt x="3394" y="1384"/>
                  </a:lnTo>
                  <a:lnTo>
                    <a:pt x="3346" y="1335"/>
                  </a:lnTo>
                  <a:lnTo>
                    <a:pt x="3292" y="1291"/>
                  </a:lnTo>
                  <a:lnTo>
                    <a:pt x="3233" y="1253"/>
                  </a:lnTo>
                  <a:lnTo>
                    <a:pt x="3171" y="1221"/>
                  </a:lnTo>
                  <a:lnTo>
                    <a:pt x="3105" y="1194"/>
                  </a:lnTo>
                  <a:lnTo>
                    <a:pt x="3037" y="1176"/>
                  </a:lnTo>
                  <a:lnTo>
                    <a:pt x="2964" y="1164"/>
                  </a:lnTo>
                  <a:lnTo>
                    <a:pt x="2891" y="1160"/>
                  </a:lnTo>
                  <a:lnTo>
                    <a:pt x="2874" y="1162"/>
                  </a:lnTo>
                  <a:lnTo>
                    <a:pt x="2871" y="1162"/>
                  </a:lnTo>
                  <a:lnTo>
                    <a:pt x="2842" y="1158"/>
                  </a:lnTo>
                  <a:lnTo>
                    <a:pt x="2816" y="1150"/>
                  </a:lnTo>
                  <a:lnTo>
                    <a:pt x="2792" y="1137"/>
                  </a:lnTo>
                  <a:lnTo>
                    <a:pt x="2771" y="1119"/>
                  </a:lnTo>
                  <a:lnTo>
                    <a:pt x="2753" y="1098"/>
                  </a:lnTo>
                  <a:lnTo>
                    <a:pt x="2741" y="1074"/>
                  </a:lnTo>
                  <a:lnTo>
                    <a:pt x="2732" y="1046"/>
                  </a:lnTo>
                  <a:lnTo>
                    <a:pt x="2713" y="965"/>
                  </a:lnTo>
                  <a:lnTo>
                    <a:pt x="2687" y="886"/>
                  </a:lnTo>
                  <a:lnTo>
                    <a:pt x="2655" y="812"/>
                  </a:lnTo>
                  <a:lnTo>
                    <a:pt x="2616" y="740"/>
                  </a:lnTo>
                  <a:lnTo>
                    <a:pt x="2572" y="672"/>
                  </a:lnTo>
                  <a:lnTo>
                    <a:pt x="2522" y="610"/>
                  </a:lnTo>
                  <a:lnTo>
                    <a:pt x="2468" y="552"/>
                  </a:lnTo>
                  <a:lnTo>
                    <a:pt x="2409" y="498"/>
                  </a:lnTo>
                  <a:lnTo>
                    <a:pt x="2345" y="450"/>
                  </a:lnTo>
                  <a:lnTo>
                    <a:pt x="2278" y="408"/>
                  </a:lnTo>
                  <a:lnTo>
                    <a:pt x="2207" y="370"/>
                  </a:lnTo>
                  <a:lnTo>
                    <a:pt x="2133" y="339"/>
                  </a:lnTo>
                  <a:lnTo>
                    <a:pt x="2055" y="315"/>
                  </a:lnTo>
                  <a:lnTo>
                    <a:pt x="1976" y="297"/>
                  </a:lnTo>
                  <a:lnTo>
                    <a:pt x="1894" y="286"/>
                  </a:lnTo>
                  <a:lnTo>
                    <a:pt x="1811" y="282"/>
                  </a:lnTo>
                  <a:lnTo>
                    <a:pt x="1725" y="286"/>
                  </a:lnTo>
                  <a:lnTo>
                    <a:pt x="1641" y="297"/>
                  </a:lnTo>
                  <a:lnTo>
                    <a:pt x="1561" y="316"/>
                  </a:lnTo>
                  <a:lnTo>
                    <a:pt x="1483" y="341"/>
                  </a:lnTo>
                  <a:lnTo>
                    <a:pt x="1408" y="373"/>
                  </a:lnTo>
                  <a:lnTo>
                    <a:pt x="1336" y="410"/>
                  </a:lnTo>
                  <a:lnTo>
                    <a:pt x="1269" y="454"/>
                  </a:lnTo>
                  <a:lnTo>
                    <a:pt x="1206" y="503"/>
                  </a:lnTo>
                  <a:lnTo>
                    <a:pt x="1147" y="557"/>
                  </a:lnTo>
                  <a:lnTo>
                    <a:pt x="1092" y="616"/>
                  </a:lnTo>
                  <a:lnTo>
                    <a:pt x="1043" y="680"/>
                  </a:lnTo>
                  <a:lnTo>
                    <a:pt x="999" y="748"/>
                  </a:lnTo>
                  <a:lnTo>
                    <a:pt x="961" y="819"/>
                  </a:lnTo>
                  <a:lnTo>
                    <a:pt x="930" y="893"/>
                  </a:lnTo>
                  <a:lnTo>
                    <a:pt x="905" y="972"/>
                  </a:lnTo>
                  <a:lnTo>
                    <a:pt x="886" y="1053"/>
                  </a:lnTo>
                  <a:lnTo>
                    <a:pt x="875" y="1135"/>
                  </a:lnTo>
                  <a:lnTo>
                    <a:pt x="871" y="1221"/>
                  </a:lnTo>
                  <a:lnTo>
                    <a:pt x="875" y="1296"/>
                  </a:lnTo>
                  <a:lnTo>
                    <a:pt x="885" y="1372"/>
                  </a:lnTo>
                  <a:lnTo>
                    <a:pt x="901" y="1450"/>
                  </a:lnTo>
                  <a:lnTo>
                    <a:pt x="905" y="1477"/>
                  </a:lnTo>
                  <a:lnTo>
                    <a:pt x="904" y="1503"/>
                  </a:lnTo>
                  <a:lnTo>
                    <a:pt x="897" y="1528"/>
                  </a:lnTo>
                  <a:lnTo>
                    <a:pt x="887" y="1553"/>
                  </a:lnTo>
                  <a:lnTo>
                    <a:pt x="872" y="1574"/>
                  </a:lnTo>
                  <a:lnTo>
                    <a:pt x="853" y="1593"/>
                  </a:lnTo>
                  <a:lnTo>
                    <a:pt x="831" y="1608"/>
                  </a:lnTo>
                  <a:lnTo>
                    <a:pt x="807" y="1618"/>
                  </a:lnTo>
                  <a:lnTo>
                    <a:pt x="781" y="1625"/>
                  </a:lnTo>
                  <a:lnTo>
                    <a:pt x="754" y="1625"/>
                  </a:lnTo>
                  <a:lnTo>
                    <a:pt x="749" y="1625"/>
                  </a:lnTo>
                  <a:lnTo>
                    <a:pt x="742" y="1623"/>
                  </a:lnTo>
                  <a:lnTo>
                    <a:pt x="734" y="1623"/>
                  </a:lnTo>
                  <a:lnTo>
                    <a:pt x="730" y="1622"/>
                  </a:lnTo>
                  <a:lnTo>
                    <a:pt x="729" y="1622"/>
                  </a:lnTo>
                  <a:lnTo>
                    <a:pt x="673" y="1626"/>
                  </a:lnTo>
                  <a:lnTo>
                    <a:pt x="619" y="1636"/>
                  </a:lnTo>
                  <a:lnTo>
                    <a:pt x="567" y="1652"/>
                  </a:lnTo>
                  <a:lnTo>
                    <a:pt x="520" y="1675"/>
                  </a:lnTo>
                  <a:lnTo>
                    <a:pt x="474" y="1702"/>
                  </a:lnTo>
                  <a:lnTo>
                    <a:pt x="432" y="1735"/>
                  </a:lnTo>
                  <a:lnTo>
                    <a:pt x="395" y="1773"/>
                  </a:lnTo>
                  <a:lnTo>
                    <a:pt x="363" y="1814"/>
                  </a:lnTo>
                  <a:lnTo>
                    <a:pt x="335" y="1859"/>
                  </a:lnTo>
                  <a:lnTo>
                    <a:pt x="312" y="1908"/>
                  </a:lnTo>
                  <a:lnTo>
                    <a:pt x="296" y="1960"/>
                  </a:lnTo>
                  <a:lnTo>
                    <a:pt x="286" y="2014"/>
                  </a:lnTo>
                  <a:lnTo>
                    <a:pt x="282" y="2070"/>
                  </a:lnTo>
                  <a:lnTo>
                    <a:pt x="286" y="2129"/>
                  </a:lnTo>
                  <a:lnTo>
                    <a:pt x="297" y="2185"/>
                  </a:lnTo>
                  <a:lnTo>
                    <a:pt x="315" y="2238"/>
                  </a:lnTo>
                  <a:lnTo>
                    <a:pt x="339" y="2290"/>
                  </a:lnTo>
                  <a:lnTo>
                    <a:pt x="369" y="2336"/>
                  </a:lnTo>
                  <a:lnTo>
                    <a:pt x="404" y="2379"/>
                  </a:lnTo>
                  <a:lnTo>
                    <a:pt x="444" y="2416"/>
                  </a:lnTo>
                  <a:lnTo>
                    <a:pt x="439" y="2451"/>
                  </a:lnTo>
                  <a:lnTo>
                    <a:pt x="438" y="2488"/>
                  </a:lnTo>
                  <a:lnTo>
                    <a:pt x="438" y="2739"/>
                  </a:lnTo>
                  <a:lnTo>
                    <a:pt x="374" y="2707"/>
                  </a:lnTo>
                  <a:lnTo>
                    <a:pt x="315" y="2670"/>
                  </a:lnTo>
                  <a:lnTo>
                    <a:pt x="260" y="2627"/>
                  </a:lnTo>
                  <a:lnTo>
                    <a:pt x="208" y="2581"/>
                  </a:lnTo>
                  <a:lnTo>
                    <a:pt x="162" y="2529"/>
                  </a:lnTo>
                  <a:lnTo>
                    <a:pt x="122" y="2473"/>
                  </a:lnTo>
                  <a:lnTo>
                    <a:pt x="85" y="2414"/>
                  </a:lnTo>
                  <a:lnTo>
                    <a:pt x="55" y="2350"/>
                  </a:lnTo>
                  <a:lnTo>
                    <a:pt x="31" y="2283"/>
                  </a:lnTo>
                  <a:lnTo>
                    <a:pt x="14" y="2214"/>
                  </a:lnTo>
                  <a:lnTo>
                    <a:pt x="4" y="2144"/>
                  </a:lnTo>
                  <a:lnTo>
                    <a:pt x="0" y="2070"/>
                  </a:lnTo>
                  <a:lnTo>
                    <a:pt x="4" y="1995"/>
                  </a:lnTo>
                  <a:lnTo>
                    <a:pt x="15" y="1921"/>
                  </a:lnTo>
                  <a:lnTo>
                    <a:pt x="34" y="1850"/>
                  </a:lnTo>
                  <a:lnTo>
                    <a:pt x="59" y="1783"/>
                  </a:lnTo>
                  <a:lnTo>
                    <a:pt x="90" y="1717"/>
                  </a:lnTo>
                  <a:lnTo>
                    <a:pt x="128" y="1657"/>
                  </a:lnTo>
                  <a:lnTo>
                    <a:pt x="171" y="1601"/>
                  </a:lnTo>
                  <a:lnTo>
                    <a:pt x="220" y="1548"/>
                  </a:lnTo>
                  <a:lnTo>
                    <a:pt x="272" y="1502"/>
                  </a:lnTo>
                  <a:lnTo>
                    <a:pt x="330" y="1459"/>
                  </a:lnTo>
                  <a:lnTo>
                    <a:pt x="392" y="1423"/>
                  </a:lnTo>
                  <a:lnTo>
                    <a:pt x="457" y="1393"/>
                  </a:lnTo>
                  <a:lnTo>
                    <a:pt x="525" y="1369"/>
                  </a:lnTo>
                  <a:lnTo>
                    <a:pt x="596" y="1352"/>
                  </a:lnTo>
                  <a:lnTo>
                    <a:pt x="591" y="1286"/>
                  </a:lnTo>
                  <a:lnTo>
                    <a:pt x="589" y="1221"/>
                  </a:lnTo>
                  <a:lnTo>
                    <a:pt x="592" y="1125"/>
                  </a:lnTo>
                  <a:lnTo>
                    <a:pt x="604" y="1033"/>
                  </a:lnTo>
                  <a:lnTo>
                    <a:pt x="621" y="941"/>
                  </a:lnTo>
                  <a:lnTo>
                    <a:pt x="645" y="853"/>
                  </a:lnTo>
                  <a:lnTo>
                    <a:pt x="676" y="767"/>
                  </a:lnTo>
                  <a:lnTo>
                    <a:pt x="713" y="685"/>
                  </a:lnTo>
                  <a:lnTo>
                    <a:pt x="755" y="605"/>
                  </a:lnTo>
                  <a:lnTo>
                    <a:pt x="804" y="529"/>
                  </a:lnTo>
                  <a:lnTo>
                    <a:pt x="857" y="458"/>
                  </a:lnTo>
                  <a:lnTo>
                    <a:pt x="916" y="390"/>
                  </a:lnTo>
                  <a:lnTo>
                    <a:pt x="979" y="327"/>
                  </a:lnTo>
                  <a:lnTo>
                    <a:pt x="1047" y="268"/>
                  </a:lnTo>
                  <a:lnTo>
                    <a:pt x="1118" y="215"/>
                  </a:lnTo>
                  <a:lnTo>
                    <a:pt x="1195" y="167"/>
                  </a:lnTo>
                  <a:lnTo>
                    <a:pt x="1274" y="124"/>
                  </a:lnTo>
                  <a:lnTo>
                    <a:pt x="1357" y="88"/>
                  </a:lnTo>
                  <a:lnTo>
                    <a:pt x="1442" y="56"/>
                  </a:lnTo>
                  <a:lnTo>
                    <a:pt x="1531" y="33"/>
                  </a:lnTo>
                  <a:lnTo>
                    <a:pt x="1621" y="14"/>
                  </a:lnTo>
                  <a:lnTo>
                    <a:pt x="1715" y="4"/>
                  </a:lnTo>
                  <a:lnTo>
                    <a:pt x="18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594">
              <a:extLst>
                <a:ext uri="{FF2B5EF4-FFF2-40B4-BE49-F238E27FC236}">
                  <a16:creationId xmlns:a16="http://schemas.microsoft.com/office/drawing/2014/main" id="{9D87867C-2D1D-45EC-A1CC-648A97256267}"/>
                </a:ext>
              </a:extLst>
            </p:cNvPr>
            <p:cNvSpPr>
              <a:spLocks/>
            </p:cNvSpPr>
            <p:nvPr/>
          </p:nvSpPr>
          <p:spPr bwMode="auto">
            <a:xfrm>
              <a:off x="2239" y="2634"/>
              <a:ext cx="1137" cy="418"/>
            </a:xfrm>
            <a:custGeom>
              <a:avLst/>
              <a:gdLst>
                <a:gd name="T0" fmla="*/ 147 w 2272"/>
                <a:gd name="T1" fmla="*/ 0 h 836"/>
                <a:gd name="T2" fmla="*/ 2138 w 2272"/>
                <a:gd name="T3" fmla="*/ 0 h 836"/>
                <a:gd name="T4" fmla="*/ 2168 w 2272"/>
                <a:gd name="T5" fmla="*/ 3 h 836"/>
                <a:gd name="T6" fmla="*/ 2196 w 2272"/>
                <a:gd name="T7" fmla="*/ 13 h 836"/>
                <a:gd name="T8" fmla="*/ 2221 w 2272"/>
                <a:gd name="T9" fmla="*/ 28 h 836"/>
                <a:gd name="T10" fmla="*/ 2242 w 2272"/>
                <a:gd name="T11" fmla="*/ 49 h 836"/>
                <a:gd name="T12" fmla="*/ 2257 w 2272"/>
                <a:gd name="T13" fmla="*/ 73 h 836"/>
                <a:gd name="T14" fmla="*/ 2269 w 2272"/>
                <a:gd name="T15" fmla="*/ 100 h 836"/>
                <a:gd name="T16" fmla="*/ 2272 w 2272"/>
                <a:gd name="T17" fmla="*/ 130 h 836"/>
                <a:gd name="T18" fmla="*/ 2270 w 2272"/>
                <a:gd name="T19" fmla="*/ 159 h 836"/>
                <a:gd name="T20" fmla="*/ 2138 w 2272"/>
                <a:gd name="T21" fmla="*/ 836 h 836"/>
                <a:gd name="T22" fmla="*/ 2123 w 2272"/>
                <a:gd name="T23" fmla="*/ 789 h 836"/>
                <a:gd name="T24" fmla="*/ 2103 w 2272"/>
                <a:gd name="T25" fmla="*/ 745 h 836"/>
                <a:gd name="T26" fmla="*/ 2077 w 2272"/>
                <a:gd name="T27" fmla="*/ 705 h 836"/>
                <a:gd name="T28" fmla="*/ 2046 w 2272"/>
                <a:gd name="T29" fmla="*/ 669 h 836"/>
                <a:gd name="T30" fmla="*/ 2011 w 2272"/>
                <a:gd name="T31" fmla="*/ 637 h 836"/>
                <a:gd name="T32" fmla="*/ 1972 w 2272"/>
                <a:gd name="T33" fmla="*/ 610 h 836"/>
                <a:gd name="T34" fmla="*/ 1930 w 2272"/>
                <a:gd name="T35" fmla="*/ 587 h 836"/>
                <a:gd name="T36" fmla="*/ 1885 w 2272"/>
                <a:gd name="T37" fmla="*/ 571 h 836"/>
                <a:gd name="T38" fmla="*/ 1837 w 2272"/>
                <a:gd name="T39" fmla="*/ 561 h 836"/>
                <a:gd name="T40" fmla="*/ 1787 w 2272"/>
                <a:gd name="T41" fmla="*/ 558 h 836"/>
                <a:gd name="T42" fmla="*/ 788 w 2272"/>
                <a:gd name="T43" fmla="*/ 558 h 836"/>
                <a:gd name="T44" fmla="*/ 783 w 2272"/>
                <a:gd name="T45" fmla="*/ 504 h 836"/>
                <a:gd name="T46" fmla="*/ 771 w 2272"/>
                <a:gd name="T47" fmla="*/ 454 h 836"/>
                <a:gd name="T48" fmla="*/ 753 w 2272"/>
                <a:gd name="T49" fmla="*/ 406 h 836"/>
                <a:gd name="T50" fmla="*/ 728 w 2272"/>
                <a:gd name="T51" fmla="*/ 363 h 836"/>
                <a:gd name="T52" fmla="*/ 697 w 2272"/>
                <a:gd name="T53" fmla="*/ 322 h 836"/>
                <a:gd name="T54" fmla="*/ 661 w 2272"/>
                <a:gd name="T55" fmla="*/ 286 h 836"/>
                <a:gd name="T56" fmla="*/ 621 w 2272"/>
                <a:gd name="T57" fmla="*/ 256 h 836"/>
                <a:gd name="T58" fmla="*/ 577 w 2272"/>
                <a:gd name="T59" fmla="*/ 232 h 836"/>
                <a:gd name="T60" fmla="*/ 529 w 2272"/>
                <a:gd name="T61" fmla="*/ 213 h 836"/>
                <a:gd name="T62" fmla="*/ 478 w 2272"/>
                <a:gd name="T63" fmla="*/ 202 h 836"/>
                <a:gd name="T64" fmla="*/ 425 w 2272"/>
                <a:gd name="T65" fmla="*/ 198 h 836"/>
                <a:gd name="T66" fmla="*/ 0 w 2272"/>
                <a:gd name="T67" fmla="*/ 198 h 836"/>
                <a:gd name="T68" fmla="*/ 15 w 2272"/>
                <a:gd name="T69" fmla="*/ 112 h 836"/>
                <a:gd name="T70" fmla="*/ 22 w 2272"/>
                <a:gd name="T71" fmla="*/ 85 h 836"/>
                <a:gd name="T72" fmla="*/ 34 w 2272"/>
                <a:gd name="T73" fmla="*/ 61 h 836"/>
                <a:gd name="T74" fmla="*/ 51 w 2272"/>
                <a:gd name="T75" fmla="*/ 40 h 836"/>
                <a:gd name="T76" fmla="*/ 71 w 2272"/>
                <a:gd name="T77" fmla="*/ 24 h 836"/>
                <a:gd name="T78" fmla="*/ 94 w 2272"/>
                <a:gd name="T79" fmla="*/ 10 h 836"/>
                <a:gd name="T80" fmla="*/ 120 w 2272"/>
                <a:gd name="T81" fmla="*/ 3 h 836"/>
                <a:gd name="T82" fmla="*/ 147 w 2272"/>
                <a:gd name="T83" fmla="*/ 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72" h="836">
                  <a:moveTo>
                    <a:pt x="147" y="0"/>
                  </a:moveTo>
                  <a:lnTo>
                    <a:pt x="2138" y="0"/>
                  </a:lnTo>
                  <a:lnTo>
                    <a:pt x="2168" y="3"/>
                  </a:lnTo>
                  <a:lnTo>
                    <a:pt x="2196" y="13"/>
                  </a:lnTo>
                  <a:lnTo>
                    <a:pt x="2221" y="28"/>
                  </a:lnTo>
                  <a:lnTo>
                    <a:pt x="2242" y="49"/>
                  </a:lnTo>
                  <a:lnTo>
                    <a:pt x="2257" y="73"/>
                  </a:lnTo>
                  <a:lnTo>
                    <a:pt x="2269" y="100"/>
                  </a:lnTo>
                  <a:lnTo>
                    <a:pt x="2272" y="130"/>
                  </a:lnTo>
                  <a:lnTo>
                    <a:pt x="2270" y="159"/>
                  </a:lnTo>
                  <a:lnTo>
                    <a:pt x="2138" y="836"/>
                  </a:lnTo>
                  <a:lnTo>
                    <a:pt x="2123" y="789"/>
                  </a:lnTo>
                  <a:lnTo>
                    <a:pt x="2103" y="745"/>
                  </a:lnTo>
                  <a:lnTo>
                    <a:pt x="2077" y="705"/>
                  </a:lnTo>
                  <a:lnTo>
                    <a:pt x="2046" y="669"/>
                  </a:lnTo>
                  <a:lnTo>
                    <a:pt x="2011" y="637"/>
                  </a:lnTo>
                  <a:lnTo>
                    <a:pt x="1972" y="610"/>
                  </a:lnTo>
                  <a:lnTo>
                    <a:pt x="1930" y="587"/>
                  </a:lnTo>
                  <a:lnTo>
                    <a:pt x="1885" y="571"/>
                  </a:lnTo>
                  <a:lnTo>
                    <a:pt x="1837" y="561"/>
                  </a:lnTo>
                  <a:lnTo>
                    <a:pt x="1787" y="558"/>
                  </a:lnTo>
                  <a:lnTo>
                    <a:pt x="788" y="558"/>
                  </a:lnTo>
                  <a:lnTo>
                    <a:pt x="783" y="504"/>
                  </a:lnTo>
                  <a:lnTo>
                    <a:pt x="771" y="454"/>
                  </a:lnTo>
                  <a:lnTo>
                    <a:pt x="753" y="406"/>
                  </a:lnTo>
                  <a:lnTo>
                    <a:pt x="728" y="363"/>
                  </a:lnTo>
                  <a:lnTo>
                    <a:pt x="697" y="322"/>
                  </a:lnTo>
                  <a:lnTo>
                    <a:pt x="661" y="286"/>
                  </a:lnTo>
                  <a:lnTo>
                    <a:pt x="621" y="256"/>
                  </a:lnTo>
                  <a:lnTo>
                    <a:pt x="577" y="232"/>
                  </a:lnTo>
                  <a:lnTo>
                    <a:pt x="529" y="213"/>
                  </a:lnTo>
                  <a:lnTo>
                    <a:pt x="478" y="202"/>
                  </a:lnTo>
                  <a:lnTo>
                    <a:pt x="425" y="198"/>
                  </a:lnTo>
                  <a:lnTo>
                    <a:pt x="0" y="198"/>
                  </a:lnTo>
                  <a:lnTo>
                    <a:pt x="15" y="112"/>
                  </a:lnTo>
                  <a:lnTo>
                    <a:pt x="22" y="85"/>
                  </a:lnTo>
                  <a:lnTo>
                    <a:pt x="34" y="61"/>
                  </a:lnTo>
                  <a:lnTo>
                    <a:pt x="51" y="40"/>
                  </a:lnTo>
                  <a:lnTo>
                    <a:pt x="71" y="24"/>
                  </a:lnTo>
                  <a:lnTo>
                    <a:pt x="94" y="10"/>
                  </a:lnTo>
                  <a:lnTo>
                    <a:pt x="120" y="3"/>
                  </a:lnTo>
                  <a:lnTo>
                    <a:pt x="1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95">
              <a:extLst>
                <a:ext uri="{FF2B5EF4-FFF2-40B4-BE49-F238E27FC236}">
                  <a16:creationId xmlns:a16="http://schemas.microsoft.com/office/drawing/2014/main" id="{E3D64849-F2FD-4A27-BE8D-66D70C4118F8}"/>
                </a:ext>
              </a:extLst>
            </p:cNvPr>
            <p:cNvSpPr>
              <a:spLocks/>
            </p:cNvSpPr>
            <p:nvPr/>
          </p:nvSpPr>
          <p:spPr bwMode="auto">
            <a:xfrm>
              <a:off x="2057" y="2839"/>
              <a:ext cx="1151" cy="894"/>
            </a:xfrm>
            <a:custGeom>
              <a:avLst/>
              <a:gdLst>
                <a:gd name="T0" fmla="*/ 152 w 2301"/>
                <a:gd name="T1" fmla="*/ 0 h 1788"/>
                <a:gd name="T2" fmla="*/ 789 w 2301"/>
                <a:gd name="T3" fmla="*/ 0 h 1788"/>
                <a:gd name="T4" fmla="*/ 819 w 2301"/>
                <a:gd name="T5" fmla="*/ 3 h 1788"/>
                <a:gd name="T6" fmla="*/ 848 w 2301"/>
                <a:gd name="T7" fmla="*/ 12 h 1788"/>
                <a:gd name="T8" fmla="*/ 873 w 2301"/>
                <a:gd name="T9" fmla="*/ 25 h 1788"/>
                <a:gd name="T10" fmla="*/ 896 w 2301"/>
                <a:gd name="T11" fmla="*/ 44 h 1788"/>
                <a:gd name="T12" fmla="*/ 915 w 2301"/>
                <a:gd name="T13" fmla="*/ 67 h 1788"/>
                <a:gd name="T14" fmla="*/ 928 w 2301"/>
                <a:gd name="T15" fmla="*/ 92 h 1788"/>
                <a:gd name="T16" fmla="*/ 937 w 2301"/>
                <a:gd name="T17" fmla="*/ 121 h 1788"/>
                <a:gd name="T18" fmla="*/ 940 w 2301"/>
                <a:gd name="T19" fmla="*/ 151 h 1788"/>
                <a:gd name="T20" fmla="*/ 940 w 2301"/>
                <a:gd name="T21" fmla="*/ 338 h 1788"/>
                <a:gd name="T22" fmla="*/ 942 w 2301"/>
                <a:gd name="T23" fmla="*/ 349 h 1788"/>
                <a:gd name="T24" fmla="*/ 951 w 2301"/>
                <a:gd name="T25" fmla="*/ 357 h 1788"/>
                <a:gd name="T26" fmla="*/ 961 w 2301"/>
                <a:gd name="T27" fmla="*/ 359 h 1788"/>
                <a:gd name="T28" fmla="*/ 2151 w 2301"/>
                <a:gd name="T29" fmla="*/ 359 h 1788"/>
                <a:gd name="T30" fmla="*/ 2181 w 2301"/>
                <a:gd name="T31" fmla="*/ 363 h 1788"/>
                <a:gd name="T32" fmla="*/ 2208 w 2301"/>
                <a:gd name="T33" fmla="*/ 372 h 1788"/>
                <a:gd name="T34" fmla="*/ 2235 w 2301"/>
                <a:gd name="T35" fmla="*/ 385 h 1788"/>
                <a:gd name="T36" fmla="*/ 2257 w 2301"/>
                <a:gd name="T37" fmla="*/ 404 h 1788"/>
                <a:gd name="T38" fmla="*/ 2275 w 2301"/>
                <a:gd name="T39" fmla="*/ 426 h 1788"/>
                <a:gd name="T40" fmla="*/ 2290 w 2301"/>
                <a:gd name="T41" fmla="*/ 452 h 1788"/>
                <a:gd name="T42" fmla="*/ 2299 w 2301"/>
                <a:gd name="T43" fmla="*/ 479 h 1788"/>
                <a:gd name="T44" fmla="*/ 2301 w 2301"/>
                <a:gd name="T45" fmla="*/ 511 h 1788"/>
                <a:gd name="T46" fmla="*/ 2301 w 2301"/>
                <a:gd name="T47" fmla="*/ 1636 h 1788"/>
                <a:gd name="T48" fmla="*/ 2299 w 2301"/>
                <a:gd name="T49" fmla="*/ 1668 h 1788"/>
                <a:gd name="T50" fmla="*/ 2290 w 2301"/>
                <a:gd name="T51" fmla="*/ 1695 h 1788"/>
                <a:gd name="T52" fmla="*/ 2275 w 2301"/>
                <a:gd name="T53" fmla="*/ 1721 h 1788"/>
                <a:gd name="T54" fmla="*/ 2257 w 2301"/>
                <a:gd name="T55" fmla="*/ 1744 h 1788"/>
                <a:gd name="T56" fmla="*/ 2235 w 2301"/>
                <a:gd name="T57" fmla="*/ 1762 h 1788"/>
                <a:gd name="T58" fmla="*/ 2208 w 2301"/>
                <a:gd name="T59" fmla="*/ 1775 h 1788"/>
                <a:gd name="T60" fmla="*/ 2181 w 2301"/>
                <a:gd name="T61" fmla="*/ 1784 h 1788"/>
                <a:gd name="T62" fmla="*/ 2151 w 2301"/>
                <a:gd name="T63" fmla="*/ 1788 h 1788"/>
                <a:gd name="T64" fmla="*/ 152 w 2301"/>
                <a:gd name="T65" fmla="*/ 1788 h 1788"/>
                <a:gd name="T66" fmla="*/ 120 w 2301"/>
                <a:gd name="T67" fmla="*/ 1784 h 1788"/>
                <a:gd name="T68" fmla="*/ 93 w 2301"/>
                <a:gd name="T69" fmla="*/ 1775 h 1788"/>
                <a:gd name="T70" fmla="*/ 66 w 2301"/>
                <a:gd name="T71" fmla="*/ 1762 h 1788"/>
                <a:gd name="T72" fmla="*/ 45 w 2301"/>
                <a:gd name="T73" fmla="*/ 1744 h 1788"/>
                <a:gd name="T74" fmla="*/ 26 w 2301"/>
                <a:gd name="T75" fmla="*/ 1721 h 1788"/>
                <a:gd name="T76" fmla="*/ 12 w 2301"/>
                <a:gd name="T77" fmla="*/ 1695 h 1788"/>
                <a:gd name="T78" fmla="*/ 4 w 2301"/>
                <a:gd name="T79" fmla="*/ 1668 h 1788"/>
                <a:gd name="T80" fmla="*/ 0 w 2301"/>
                <a:gd name="T81" fmla="*/ 1636 h 1788"/>
                <a:gd name="T82" fmla="*/ 0 w 2301"/>
                <a:gd name="T83" fmla="*/ 151 h 1788"/>
                <a:gd name="T84" fmla="*/ 4 w 2301"/>
                <a:gd name="T85" fmla="*/ 121 h 1788"/>
                <a:gd name="T86" fmla="*/ 12 w 2301"/>
                <a:gd name="T87" fmla="*/ 92 h 1788"/>
                <a:gd name="T88" fmla="*/ 26 w 2301"/>
                <a:gd name="T89" fmla="*/ 67 h 1788"/>
                <a:gd name="T90" fmla="*/ 45 w 2301"/>
                <a:gd name="T91" fmla="*/ 44 h 1788"/>
                <a:gd name="T92" fmla="*/ 66 w 2301"/>
                <a:gd name="T93" fmla="*/ 25 h 1788"/>
                <a:gd name="T94" fmla="*/ 93 w 2301"/>
                <a:gd name="T95" fmla="*/ 12 h 1788"/>
                <a:gd name="T96" fmla="*/ 120 w 2301"/>
                <a:gd name="T97" fmla="*/ 3 h 1788"/>
                <a:gd name="T98" fmla="*/ 152 w 2301"/>
                <a:gd name="T99" fmla="*/ 0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1" h="1788">
                  <a:moveTo>
                    <a:pt x="152" y="0"/>
                  </a:moveTo>
                  <a:lnTo>
                    <a:pt x="789" y="0"/>
                  </a:lnTo>
                  <a:lnTo>
                    <a:pt x="819" y="3"/>
                  </a:lnTo>
                  <a:lnTo>
                    <a:pt x="848" y="12"/>
                  </a:lnTo>
                  <a:lnTo>
                    <a:pt x="873" y="25"/>
                  </a:lnTo>
                  <a:lnTo>
                    <a:pt x="896" y="44"/>
                  </a:lnTo>
                  <a:lnTo>
                    <a:pt x="915" y="67"/>
                  </a:lnTo>
                  <a:lnTo>
                    <a:pt x="928" y="92"/>
                  </a:lnTo>
                  <a:lnTo>
                    <a:pt x="937" y="121"/>
                  </a:lnTo>
                  <a:lnTo>
                    <a:pt x="940" y="151"/>
                  </a:lnTo>
                  <a:lnTo>
                    <a:pt x="940" y="338"/>
                  </a:lnTo>
                  <a:lnTo>
                    <a:pt x="942" y="349"/>
                  </a:lnTo>
                  <a:lnTo>
                    <a:pt x="951" y="357"/>
                  </a:lnTo>
                  <a:lnTo>
                    <a:pt x="961" y="359"/>
                  </a:lnTo>
                  <a:lnTo>
                    <a:pt x="2151" y="359"/>
                  </a:lnTo>
                  <a:lnTo>
                    <a:pt x="2181" y="363"/>
                  </a:lnTo>
                  <a:lnTo>
                    <a:pt x="2208" y="372"/>
                  </a:lnTo>
                  <a:lnTo>
                    <a:pt x="2235" y="385"/>
                  </a:lnTo>
                  <a:lnTo>
                    <a:pt x="2257" y="404"/>
                  </a:lnTo>
                  <a:lnTo>
                    <a:pt x="2275" y="426"/>
                  </a:lnTo>
                  <a:lnTo>
                    <a:pt x="2290" y="452"/>
                  </a:lnTo>
                  <a:lnTo>
                    <a:pt x="2299" y="479"/>
                  </a:lnTo>
                  <a:lnTo>
                    <a:pt x="2301" y="511"/>
                  </a:lnTo>
                  <a:lnTo>
                    <a:pt x="2301" y="1636"/>
                  </a:lnTo>
                  <a:lnTo>
                    <a:pt x="2299" y="1668"/>
                  </a:lnTo>
                  <a:lnTo>
                    <a:pt x="2290" y="1695"/>
                  </a:lnTo>
                  <a:lnTo>
                    <a:pt x="2275" y="1721"/>
                  </a:lnTo>
                  <a:lnTo>
                    <a:pt x="2257" y="1744"/>
                  </a:lnTo>
                  <a:lnTo>
                    <a:pt x="2235" y="1762"/>
                  </a:lnTo>
                  <a:lnTo>
                    <a:pt x="2208" y="1775"/>
                  </a:lnTo>
                  <a:lnTo>
                    <a:pt x="2181" y="1784"/>
                  </a:lnTo>
                  <a:lnTo>
                    <a:pt x="2151" y="1788"/>
                  </a:lnTo>
                  <a:lnTo>
                    <a:pt x="152" y="1788"/>
                  </a:lnTo>
                  <a:lnTo>
                    <a:pt x="120" y="1784"/>
                  </a:lnTo>
                  <a:lnTo>
                    <a:pt x="93" y="1775"/>
                  </a:lnTo>
                  <a:lnTo>
                    <a:pt x="66" y="1762"/>
                  </a:lnTo>
                  <a:lnTo>
                    <a:pt x="45" y="1744"/>
                  </a:lnTo>
                  <a:lnTo>
                    <a:pt x="26" y="1721"/>
                  </a:lnTo>
                  <a:lnTo>
                    <a:pt x="12" y="1695"/>
                  </a:lnTo>
                  <a:lnTo>
                    <a:pt x="4" y="1668"/>
                  </a:lnTo>
                  <a:lnTo>
                    <a:pt x="0" y="1636"/>
                  </a:lnTo>
                  <a:lnTo>
                    <a:pt x="0" y="151"/>
                  </a:lnTo>
                  <a:lnTo>
                    <a:pt x="4" y="121"/>
                  </a:lnTo>
                  <a:lnTo>
                    <a:pt x="12" y="92"/>
                  </a:lnTo>
                  <a:lnTo>
                    <a:pt x="26" y="67"/>
                  </a:lnTo>
                  <a:lnTo>
                    <a:pt x="45" y="44"/>
                  </a:lnTo>
                  <a:lnTo>
                    <a:pt x="66" y="25"/>
                  </a:lnTo>
                  <a:lnTo>
                    <a:pt x="93" y="12"/>
                  </a:lnTo>
                  <a:lnTo>
                    <a:pt x="120"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 name="Group 922">
            <a:extLst>
              <a:ext uri="{FF2B5EF4-FFF2-40B4-BE49-F238E27FC236}">
                <a16:creationId xmlns:a16="http://schemas.microsoft.com/office/drawing/2014/main" id="{4F660416-399C-450E-B15B-0353D95F19ED}"/>
              </a:ext>
            </a:extLst>
          </p:cNvPr>
          <p:cNvGrpSpPr>
            <a:grpSpLocks noChangeAspect="1"/>
          </p:cNvGrpSpPr>
          <p:nvPr/>
        </p:nvGrpSpPr>
        <p:grpSpPr bwMode="auto">
          <a:xfrm>
            <a:off x="8267224" y="3455561"/>
            <a:ext cx="280460" cy="257491"/>
            <a:chOff x="2543" y="3774"/>
            <a:chExt cx="696" cy="639"/>
          </a:xfrm>
          <a:solidFill>
            <a:schemeClr val="bg1"/>
          </a:solidFill>
        </p:grpSpPr>
        <p:sp>
          <p:nvSpPr>
            <p:cNvPr id="32" name="Freeform 924">
              <a:extLst>
                <a:ext uri="{FF2B5EF4-FFF2-40B4-BE49-F238E27FC236}">
                  <a16:creationId xmlns:a16="http://schemas.microsoft.com/office/drawing/2014/main" id="{80E7E356-F769-4F96-80CD-82F7571F5DE5}"/>
                </a:ext>
              </a:extLst>
            </p:cNvPr>
            <p:cNvSpPr>
              <a:spLocks/>
            </p:cNvSpPr>
            <p:nvPr/>
          </p:nvSpPr>
          <p:spPr bwMode="auto">
            <a:xfrm>
              <a:off x="2711" y="4039"/>
              <a:ext cx="88" cy="196"/>
            </a:xfrm>
            <a:custGeom>
              <a:avLst/>
              <a:gdLst>
                <a:gd name="T0" fmla="*/ 220 w 439"/>
                <a:gd name="T1" fmla="*/ 0 h 979"/>
                <a:gd name="T2" fmla="*/ 255 w 439"/>
                <a:gd name="T3" fmla="*/ 2 h 979"/>
                <a:gd name="T4" fmla="*/ 289 w 439"/>
                <a:gd name="T5" fmla="*/ 10 h 979"/>
                <a:gd name="T6" fmla="*/ 320 w 439"/>
                <a:gd name="T7" fmla="*/ 24 h 979"/>
                <a:gd name="T8" fmla="*/ 349 w 439"/>
                <a:gd name="T9" fmla="*/ 41 h 979"/>
                <a:gd name="T10" fmla="*/ 374 w 439"/>
                <a:gd name="T11" fmla="*/ 63 h 979"/>
                <a:gd name="T12" fmla="*/ 397 w 439"/>
                <a:gd name="T13" fmla="*/ 89 h 979"/>
                <a:gd name="T14" fmla="*/ 415 w 439"/>
                <a:gd name="T15" fmla="*/ 117 h 979"/>
                <a:gd name="T16" fmla="*/ 428 w 439"/>
                <a:gd name="T17" fmla="*/ 148 h 979"/>
                <a:gd name="T18" fmla="*/ 436 w 439"/>
                <a:gd name="T19" fmla="*/ 182 h 979"/>
                <a:gd name="T20" fmla="*/ 439 w 439"/>
                <a:gd name="T21" fmla="*/ 218 h 979"/>
                <a:gd name="T22" fmla="*/ 439 w 439"/>
                <a:gd name="T23" fmla="*/ 761 h 979"/>
                <a:gd name="T24" fmla="*/ 436 w 439"/>
                <a:gd name="T25" fmla="*/ 797 h 979"/>
                <a:gd name="T26" fmla="*/ 428 w 439"/>
                <a:gd name="T27" fmla="*/ 830 h 979"/>
                <a:gd name="T28" fmla="*/ 415 w 439"/>
                <a:gd name="T29" fmla="*/ 862 h 979"/>
                <a:gd name="T30" fmla="*/ 397 w 439"/>
                <a:gd name="T31" fmla="*/ 890 h 979"/>
                <a:gd name="T32" fmla="*/ 374 w 439"/>
                <a:gd name="T33" fmla="*/ 915 h 979"/>
                <a:gd name="T34" fmla="*/ 349 w 439"/>
                <a:gd name="T35" fmla="*/ 937 h 979"/>
                <a:gd name="T36" fmla="*/ 320 w 439"/>
                <a:gd name="T37" fmla="*/ 955 h 979"/>
                <a:gd name="T38" fmla="*/ 289 w 439"/>
                <a:gd name="T39" fmla="*/ 968 h 979"/>
                <a:gd name="T40" fmla="*/ 255 w 439"/>
                <a:gd name="T41" fmla="*/ 976 h 979"/>
                <a:gd name="T42" fmla="*/ 220 w 439"/>
                <a:gd name="T43" fmla="*/ 979 h 979"/>
                <a:gd name="T44" fmla="*/ 184 w 439"/>
                <a:gd name="T45" fmla="*/ 976 h 979"/>
                <a:gd name="T46" fmla="*/ 151 w 439"/>
                <a:gd name="T47" fmla="*/ 968 h 979"/>
                <a:gd name="T48" fmla="*/ 119 w 439"/>
                <a:gd name="T49" fmla="*/ 955 h 979"/>
                <a:gd name="T50" fmla="*/ 90 w 439"/>
                <a:gd name="T51" fmla="*/ 937 h 979"/>
                <a:gd name="T52" fmla="*/ 64 w 439"/>
                <a:gd name="T53" fmla="*/ 915 h 979"/>
                <a:gd name="T54" fmla="*/ 43 w 439"/>
                <a:gd name="T55" fmla="*/ 890 h 979"/>
                <a:gd name="T56" fmla="*/ 25 w 439"/>
                <a:gd name="T57" fmla="*/ 862 h 979"/>
                <a:gd name="T58" fmla="*/ 12 w 439"/>
                <a:gd name="T59" fmla="*/ 830 h 979"/>
                <a:gd name="T60" fmla="*/ 4 w 439"/>
                <a:gd name="T61" fmla="*/ 797 h 979"/>
                <a:gd name="T62" fmla="*/ 0 w 439"/>
                <a:gd name="T63" fmla="*/ 761 h 979"/>
                <a:gd name="T64" fmla="*/ 0 w 439"/>
                <a:gd name="T65" fmla="*/ 218 h 979"/>
                <a:gd name="T66" fmla="*/ 4 w 439"/>
                <a:gd name="T67" fmla="*/ 182 h 979"/>
                <a:gd name="T68" fmla="*/ 12 w 439"/>
                <a:gd name="T69" fmla="*/ 148 h 979"/>
                <a:gd name="T70" fmla="*/ 25 w 439"/>
                <a:gd name="T71" fmla="*/ 117 h 979"/>
                <a:gd name="T72" fmla="*/ 43 w 439"/>
                <a:gd name="T73" fmla="*/ 89 h 979"/>
                <a:gd name="T74" fmla="*/ 64 w 439"/>
                <a:gd name="T75" fmla="*/ 63 h 979"/>
                <a:gd name="T76" fmla="*/ 90 w 439"/>
                <a:gd name="T77" fmla="*/ 41 h 979"/>
                <a:gd name="T78" fmla="*/ 119 w 439"/>
                <a:gd name="T79" fmla="*/ 24 h 979"/>
                <a:gd name="T80" fmla="*/ 151 w 439"/>
                <a:gd name="T81" fmla="*/ 10 h 979"/>
                <a:gd name="T82" fmla="*/ 184 w 439"/>
                <a:gd name="T83" fmla="*/ 2 h 979"/>
                <a:gd name="T84" fmla="*/ 220 w 439"/>
                <a:gd name="T85"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9" h="979">
                  <a:moveTo>
                    <a:pt x="220" y="0"/>
                  </a:moveTo>
                  <a:lnTo>
                    <a:pt x="255" y="2"/>
                  </a:lnTo>
                  <a:lnTo>
                    <a:pt x="289" y="10"/>
                  </a:lnTo>
                  <a:lnTo>
                    <a:pt x="320" y="24"/>
                  </a:lnTo>
                  <a:lnTo>
                    <a:pt x="349" y="41"/>
                  </a:lnTo>
                  <a:lnTo>
                    <a:pt x="374" y="63"/>
                  </a:lnTo>
                  <a:lnTo>
                    <a:pt x="397" y="89"/>
                  </a:lnTo>
                  <a:lnTo>
                    <a:pt x="415" y="117"/>
                  </a:lnTo>
                  <a:lnTo>
                    <a:pt x="428" y="148"/>
                  </a:lnTo>
                  <a:lnTo>
                    <a:pt x="436" y="182"/>
                  </a:lnTo>
                  <a:lnTo>
                    <a:pt x="439" y="218"/>
                  </a:lnTo>
                  <a:lnTo>
                    <a:pt x="439" y="761"/>
                  </a:lnTo>
                  <a:lnTo>
                    <a:pt x="436" y="797"/>
                  </a:lnTo>
                  <a:lnTo>
                    <a:pt x="428" y="830"/>
                  </a:lnTo>
                  <a:lnTo>
                    <a:pt x="415" y="862"/>
                  </a:lnTo>
                  <a:lnTo>
                    <a:pt x="397" y="890"/>
                  </a:lnTo>
                  <a:lnTo>
                    <a:pt x="374" y="915"/>
                  </a:lnTo>
                  <a:lnTo>
                    <a:pt x="349" y="937"/>
                  </a:lnTo>
                  <a:lnTo>
                    <a:pt x="320" y="955"/>
                  </a:lnTo>
                  <a:lnTo>
                    <a:pt x="289" y="968"/>
                  </a:lnTo>
                  <a:lnTo>
                    <a:pt x="255" y="976"/>
                  </a:lnTo>
                  <a:lnTo>
                    <a:pt x="220" y="979"/>
                  </a:lnTo>
                  <a:lnTo>
                    <a:pt x="184" y="976"/>
                  </a:lnTo>
                  <a:lnTo>
                    <a:pt x="151" y="968"/>
                  </a:lnTo>
                  <a:lnTo>
                    <a:pt x="119" y="955"/>
                  </a:lnTo>
                  <a:lnTo>
                    <a:pt x="90" y="937"/>
                  </a:lnTo>
                  <a:lnTo>
                    <a:pt x="64" y="915"/>
                  </a:lnTo>
                  <a:lnTo>
                    <a:pt x="43" y="890"/>
                  </a:lnTo>
                  <a:lnTo>
                    <a:pt x="25" y="862"/>
                  </a:lnTo>
                  <a:lnTo>
                    <a:pt x="12" y="830"/>
                  </a:lnTo>
                  <a:lnTo>
                    <a:pt x="4" y="797"/>
                  </a:lnTo>
                  <a:lnTo>
                    <a:pt x="0" y="761"/>
                  </a:lnTo>
                  <a:lnTo>
                    <a:pt x="0" y="218"/>
                  </a:lnTo>
                  <a:lnTo>
                    <a:pt x="4" y="182"/>
                  </a:lnTo>
                  <a:lnTo>
                    <a:pt x="12" y="148"/>
                  </a:lnTo>
                  <a:lnTo>
                    <a:pt x="25" y="117"/>
                  </a:lnTo>
                  <a:lnTo>
                    <a:pt x="43" y="89"/>
                  </a:lnTo>
                  <a:lnTo>
                    <a:pt x="64" y="63"/>
                  </a:lnTo>
                  <a:lnTo>
                    <a:pt x="90" y="41"/>
                  </a:lnTo>
                  <a:lnTo>
                    <a:pt x="119" y="24"/>
                  </a:lnTo>
                  <a:lnTo>
                    <a:pt x="151" y="10"/>
                  </a:lnTo>
                  <a:lnTo>
                    <a:pt x="184" y="2"/>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25">
              <a:extLst>
                <a:ext uri="{FF2B5EF4-FFF2-40B4-BE49-F238E27FC236}">
                  <a16:creationId xmlns:a16="http://schemas.microsoft.com/office/drawing/2014/main" id="{C6439855-9A4E-4CE4-8887-4652D422958B}"/>
                </a:ext>
              </a:extLst>
            </p:cNvPr>
            <p:cNvSpPr>
              <a:spLocks/>
            </p:cNvSpPr>
            <p:nvPr/>
          </p:nvSpPr>
          <p:spPr bwMode="auto">
            <a:xfrm>
              <a:off x="2821" y="3996"/>
              <a:ext cx="87" cy="239"/>
            </a:xfrm>
            <a:custGeom>
              <a:avLst/>
              <a:gdLst>
                <a:gd name="T0" fmla="*/ 218 w 438"/>
                <a:gd name="T1" fmla="*/ 0 h 1197"/>
                <a:gd name="T2" fmla="*/ 255 w 438"/>
                <a:gd name="T3" fmla="*/ 2 h 1197"/>
                <a:gd name="T4" fmla="*/ 288 w 438"/>
                <a:gd name="T5" fmla="*/ 11 h 1197"/>
                <a:gd name="T6" fmla="*/ 320 w 438"/>
                <a:gd name="T7" fmla="*/ 24 h 1197"/>
                <a:gd name="T8" fmla="*/ 348 w 438"/>
                <a:gd name="T9" fmla="*/ 41 h 1197"/>
                <a:gd name="T10" fmla="*/ 374 w 438"/>
                <a:gd name="T11" fmla="*/ 64 h 1197"/>
                <a:gd name="T12" fmla="*/ 395 w 438"/>
                <a:gd name="T13" fmla="*/ 89 h 1197"/>
                <a:gd name="T14" fmla="*/ 413 w 438"/>
                <a:gd name="T15" fmla="*/ 117 h 1197"/>
                <a:gd name="T16" fmla="*/ 427 w 438"/>
                <a:gd name="T17" fmla="*/ 149 h 1197"/>
                <a:gd name="T18" fmla="*/ 435 w 438"/>
                <a:gd name="T19" fmla="*/ 182 h 1197"/>
                <a:gd name="T20" fmla="*/ 438 w 438"/>
                <a:gd name="T21" fmla="*/ 218 h 1197"/>
                <a:gd name="T22" fmla="*/ 438 w 438"/>
                <a:gd name="T23" fmla="*/ 979 h 1197"/>
                <a:gd name="T24" fmla="*/ 435 w 438"/>
                <a:gd name="T25" fmla="*/ 1015 h 1197"/>
                <a:gd name="T26" fmla="*/ 427 w 438"/>
                <a:gd name="T27" fmla="*/ 1048 h 1197"/>
                <a:gd name="T28" fmla="*/ 413 w 438"/>
                <a:gd name="T29" fmla="*/ 1080 h 1197"/>
                <a:gd name="T30" fmla="*/ 395 w 438"/>
                <a:gd name="T31" fmla="*/ 1108 h 1197"/>
                <a:gd name="T32" fmla="*/ 374 w 438"/>
                <a:gd name="T33" fmla="*/ 1133 h 1197"/>
                <a:gd name="T34" fmla="*/ 348 w 438"/>
                <a:gd name="T35" fmla="*/ 1155 h 1197"/>
                <a:gd name="T36" fmla="*/ 320 w 438"/>
                <a:gd name="T37" fmla="*/ 1173 h 1197"/>
                <a:gd name="T38" fmla="*/ 288 w 438"/>
                <a:gd name="T39" fmla="*/ 1186 h 1197"/>
                <a:gd name="T40" fmla="*/ 255 w 438"/>
                <a:gd name="T41" fmla="*/ 1194 h 1197"/>
                <a:gd name="T42" fmla="*/ 218 w 438"/>
                <a:gd name="T43" fmla="*/ 1197 h 1197"/>
                <a:gd name="T44" fmla="*/ 183 w 438"/>
                <a:gd name="T45" fmla="*/ 1194 h 1197"/>
                <a:gd name="T46" fmla="*/ 149 w 438"/>
                <a:gd name="T47" fmla="*/ 1186 h 1197"/>
                <a:gd name="T48" fmla="*/ 118 w 438"/>
                <a:gd name="T49" fmla="*/ 1173 h 1197"/>
                <a:gd name="T50" fmla="*/ 89 w 438"/>
                <a:gd name="T51" fmla="*/ 1155 h 1197"/>
                <a:gd name="T52" fmla="*/ 64 w 438"/>
                <a:gd name="T53" fmla="*/ 1133 h 1197"/>
                <a:gd name="T54" fmla="*/ 41 w 438"/>
                <a:gd name="T55" fmla="*/ 1108 h 1197"/>
                <a:gd name="T56" fmla="*/ 24 w 438"/>
                <a:gd name="T57" fmla="*/ 1080 h 1197"/>
                <a:gd name="T58" fmla="*/ 11 w 438"/>
                <a:gd name="T59" fmla="*/ 1048 h 1197"/>
                <a:gd name="T60" fmla="*/ 2 w 438"/>
                <a:gd name="T61" fmla="*/ 1015 h 1197"/>
                <a:gd name="T62" fmla="*/ 0 w 438"/>
                <a:gd name="T63" fmla="*/ 979 h 1197"/>
                <a:gd name="T64" fmla="*/ 0 w 438"/>
                <a:gd name="T65" fmla="*/ 218 h 1197"/>
                <a:gd name="T66" fmla="*/ 2 w 438"/>
                <a:gd name="T67" fmla="*/ 182 h 1197"/>
                <a:gd name="T68" fmla="*/ 11 w 438"/>
                <a:gd name="T69" fmla="*/ 149 h 1197"/>
                <a:gd name="T70" fmla="*/ 24 w 438"/>
                <a:gd name="T71" fmla="*/ 117 h 1197"/>
                <a:gd name="T72" fmla="*/ 41 w 438"/>
                <a:gd name="T73" fmla="*/ 89 h 1197"/>
                <a:gd name="T74" fmla="*/ 64 w 438"/>
                <a:gd name="T75" fmla="*/ 64 h 1197"/>
                <a:gd name="T76" fmla="*/ 89 w 438"/>
                <a:gd name="T77" fmla="*/ 41 h 1197"/>
                <a:gd name="T78" fmla="*/ 118 w 438"/>
                <a:gd name="T79" fmla="*/ 24 h 1197"/>
                <a:gd name="T80" fmla="*/ 149 w 438"/>
                <a:gd name="T81" fmla="*/ 11 h 1197"/>
                <a:gd name="T82" fmla="*/ 183 w 438"/>
                <a:gd name="T83" fmla="*/ 2 h 1197"/>
                <a:gd name="T84" fmla="*/ 218 w 438"/>
                <a:gd name="T85" fmla="*/ 0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1197">
                  <a:moveTo>
                    <a:pt x="218" y="0"/>
                  </a:moveTo>
                  <a:lnTo>
                    <a:pt x="255" y="2"/>
                  </a:lnTo>
                  <a:lnTo>
                    <a:pt x="288" y="11"/>
                  </a:lnTo>
                  <a:lnTo>
                    <a:pt x="320" y="24"/>
                  </a:lnTo>
                  <a:lnTo>
                    <a:pt x="348" y="41"/>
                  </a:lnTo>
                  <a:lnTo>
                    <a:pt x="374" y="64"/>
                  </a:lnTo>
                  <a:lnTo>
                    <a:pt x="395" y="89"/>
                  </a:lnTo>
                  <a:lnTo>
                    <a:pt x="413" y="117"/>
                  </a:lnTo>
                  <a:lnTo>
                    <a:pt x="427" y="149"/>
                  </a:lnTo>
                  <a:lnTo>
                    <a:pt x="435" y="182"/>
                  </a:lnTo>
                  <a:lnTo>
                    <a:pt x="438" y="218"/>
                  </a:lnTo>
                  <a:lnTo>
                    <a:pt x="438" y="979"/>
                  </a:lnTo>
                  <a:lnTo>
                    <a:pt x="435" y="1015"/>
                  </a:lnTo>
                  <a:lnTo>
                    <a:pt x="427" y="1048"/>
                  </a:lnTo>
                  <a:lnTo>
                    <a:pt x="413" y="1080"/>
                  </a:lnTo>
                  <a:lnTo>
                    <a:pt x="395" y="1108"/>
                  </a:lnTo>
                  <a:lnTo>
                    <a:pt x="374" y="1133"/>
                  </a:lnTo>
                  <a:lnTo>
                    <a:pt x="348" y="1155"/>
                  </a:lnTo>
                  <a:lnTo>
                    <a:pt x="320" y="1173"/>
                  </a:lnTo>
                  <a:lnTo>
                    <a:pt x="288" y="1186"/>
                  </a:lnTo>
                  <a:lnTo>
                    <a:pt x="255" y="1194"/>
                  </a:lnTo>
                  <a:lnTo>
                    <a:pt x="218" y="1197"/>
                  </a:lnTo>
                  <a:lnTo>
                    <a:pt x="183" y="1194"/>
                  </a:lnTo>
                  <a:lnTo>
                    <a:pt x="149" y="1186"/>
                  </a:lnTo>
                  <a:lnTo>
                    <a:pt x="118" y="1173"/>
                  </a:lnTo>
                  <a:lnTo>
                    <a:pt x="89" y="1155"/>
                  </a:lnTo>
                  <a:lnTo>
                    <a:pt x="64" y="1133"/>
                  </a:lnTo>
                  <a:lnTo>
                    <a:pt x="41" y="1108"/>
                  </a:lnTo>
                  <a:lnTo>
                    <a:pt x="24" y="1080"/>
                  </a:lnTo>
                  <a:lnTo>
                    <a:pt x="11" y="1048"/>
                  </a:lnTo>
                  <a:lnTo>
                    <a:pt x="2" y="1015"/>
                  </a:lnTo>
                  <a:lnTo>
                    <a:pt x="0" y="979"/>
                  </a:lnTo>
                  <a:lnTo>
                    <a:pt x="0" y="218"/>
                  </a:lnTo>
                  <a:lnTo>
                    <a:pt x="2" y="182"/>
                  </a:lnTo>
                  <a:lnTo>
                    <a:pt x="11" y="149"/>
                  </a:lnTo>
                  <a:lnTo>
                    <a:pt x="24" y="117"/>
                  </a:lnTo>
                  <a:lnTo>
                    <a:pt x="41" y="89"/>
                  </a:lnTo>
                  <a:lnTo>
                    <a:pt x="64" y="64"/>
                  </a:lnTo>
                  <a:lnTo>
                    <a:pt x="89" y="41"/>
                  </a:lnTo>
                  <a:lnTo>
                    <a:pt x="118" y="24"/>
                  </a:lnTo>
                  <a:lnTo>
                    <a:pt x="149" y="11"/>
                  </a:lnTo>
                  <a:lnTo>
                    <a:pt x="183" y="2"/>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926">
              <a:extLst>
                <a:ext uri="{FF2B5EF4-FFF2-40B4-BE49-F238E27FC236}">
                  <a16:creationId xmlns:a16="http://schemas.microsoft.com/office/drawing/2014/main" id="{B8EE0BD0-8FF6-464D-80B4-4894BEF031C0}"/>
                </a:ext>
              </a:extLst>
            </p:cNvPr>
            <p:cNvSpPr>
              <a:spLocks/>
            </p:cNvSpPr>
            <p:nvPr/>
          </p:nvSpPr>
          <p:spPr bwMode="auto">
            <a:xfrm>
              <a:off x="2930" y="3952"/>
              <a:ext cx="88" cy="283"/>
            </a:xfrm>
            <a:custGeom>
              <a:avLst/>
              <a:gdLst>
                <a:gd name="T0" fmla="*/ 220 w 439"/>
                <a:gd name="T1" fmla="*/ 0 h 1415"/>
                <a:gd name="T2" fmla="*/ 255 w 439"/>
                <a:gd name="T3" fmla="*/ 2 h 1415"/>
                <a:gd name="T4" fmla="*/ 289 w 439"/>
                <a:gd name="T5" fmla="*/ 11 h 1415"/>
                <a:gd name="T6" fmla="*/ 320 w 439"/>
                <a:gd name="T7" fmla="*/ 25 h 1415"/>
                <a:gd name="T8" fmla="*/ 349 w 439"/>
                <a:gd name="T9" fmla="*/ 43 h 1415"/>
                <a:gd name="T10" fmla="*/ 374 w 439"/>
                <a:gd name="T11" fmla="*/ 64 h 1415"/>
                <a:gd name="T12" fmla="*/ 397 w 439"/>
                <a:gd name="T13" fmla="*/ 89 h 1415"/>
                <a:gd name="T14" fmla="*/ 415 w 439"/>
                <a:gd name="T15" fmla="*/ 118 h 1415"/>
                <a:gd name="T16" fmla="*/ 428 w 439"/>
                <a:gd name="T17" fmla="*/ 149 h 1415"/>
                <a:gd name="T18" fmla="*/ 436 w 439"/>
                <a:gd name="T19" fmla="*/ 182 h 1415"/>
                <a:gd name="T20" fmla="*/ 439 w 439"/>
                <a:gd name="T21" fmla="*/ 218 h 1415"/>
                <a:gd name="T22" fmla="*/ 439 w 439"/>
                <a:gd name="T23" fmla="*/ 1197 h 1415"/>
                <a:gd name="T24" fmla="*/ 436 w 439"/>
                <a:gd name="T25" fmla="*/ 1233 h 1415"/>
                <a:gd name="T26" fmla="*/ 428 w 439"/>
                <a:gd name="T27" fmla="*/ 1266 h 1415"/>
                <a:gd name="T28" fmla="*/ 415 w 439"/>
                <a:gd name="T29" fmla="*/ 1298 h 1415"/>
                <a:gd name="T30" fmla="*/ 397 w 439"/>
                <a:gd name="T31" fmla="*/ 1326 h 1415"/>
                <a:gd name="T32" fmla="*/ 374 w 439"/>
                <a:gd name="T33" fmla="*/ 1351 h 1415"/>
                <a:gd name="T34" fmla="*/ 349 w 439"/>
                <a:gd name="T35" fmla="*/ 1373 h 1415"/>
                <a:gd name="T36" fmla="*/ 320 w 439"/>
                <a:gd name="T37" fmla="*/ 1391 h 1415"/>
                <a:gd name="T38" fmla="*/ 289 w 439"/>
                <a:gd name="T39" fmla="*/ 1404 h 1415"/>
                <a:gd name="T40" fmla="*/ 255 w 439"/>
                <a:gd name="T41" fmla="*/ 1412 h 1415"/>
                <a:gd name="T42" fmla="*/ 220 w 439"/>
                <a:gd name="T43" fmla="*/ 1415 h 1415"/>
                <a:gd name="T44" fmla="*/ 184 w 439"/>
                <a:gd name="T45" fmla="*/ 1412 h 1415"/>
                <a:gd name="T46" fmla="*/ 151 w 439"/>
                <a:gd name="T47" fmla="*/ 1404 h 1415"/>
                <a:gd name="T48" fmla="*/ 119 w 439"/>
                <a:gd name="T49" fmla="*/ 1391 h 1415"/>
                <a:gd name="T50" fmla="*/ 90 w 439"/>
                <a:gd name="T51" fmla="*/ 1373 h 1415"/>
                <a:gd name="T52" fmla="*/ 64 w 439"/>
                <a:gd name="T53" fmla="*/ 1351 h 1415"/>
                <a:gd name="T54" fmla="*/ 43 w 439"/>
                <a:gd name="T55" fmla="*/ 1326 h 1415"/>
                <a:gd name="T56" fmla="*/ 25 w 439"/>
                <a:gd name="T57" fmla="*/ 1298 h 1415"/>
                <a:gd name="T58" fmla="*/ 11 w 439"/>
                <a:gd name="T59" fmla="*/ 1266 h 1415"/>
                <a:gd name="T60" fmla="*/ 4 w 439"/>
                <a:gd name="T61" fmla="*/ 1233 h 1415"/>
                <a:gd name="T62" fmla="*/ 0 w 439"/>
                <a:gd name="T63" fmla="*/ 1197 h 1415"/>
                <a:gd name="T64" fmla="*/ 0 w 439"/>
                <a:gd name="T65" fmla="*/ 218 h 1415"/>
                <a:gd name="T66" fmla="*/ 4 w 439"/>
                <a:gd name="T67" fmla="*/ 182 h 1415"/>
                <a:gd name="T68" fmla="*/ 11 w 439"/>
                <a:gd name="T69" fmla="*/ 149 h 1415"/>
                <a:gd name="T70" fmla="*/ 25 w 439"/>
                <a:gd name="T71" fmla="*/ 118 h 1415"/>
                <a:gd name="T72" fmla="*/ 43 w 439"/>
                <a:gd name="T73" fmla="*/ 89 h 1415"/>
                <a:gd name="T74" fmla="*/ 64 w 439"/>
                <a:gd name="T75" fmla="*/ 64 h 1415"/>
                <a:gd name="T76" fmla="*/ 90 w 439"/>
                <a:gd name="T77" fmla="*/ 43 h 1415"/>
                <a:gd name="T78" fmla="*/ 119 w 439"/>
                <a:gd name="T79" fmla="*/ 25 h 1415"/>
                <a:gd name="T80" fmla="*/ 151 w 439"/>
                <a:gd name="T81" fmla="*/ 11 h 1415"/>
                <a:gd name="T82" fmla="*/ 184 w 439"/>
                <a:gd name="T83" fmla="*/ 2 h 1415"/>
                <a:gd name="T84" fmla="*/ 220 w 439"/>
                <a:gd name="T85" fmla="*/ 0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9" h="1415">
                  <a:moveTo>
                    <a:pt x="220" y="0"/>
                  </a:moveTo>
                  <a:lnTo>
                    <a:pt x="255" y="2"/>
                  </a:lnTo>
                  <a:lnTo>
                    <a:pt x="289" y="11"/>
                  </a:lnTo>
                  <a:lnTo>
                    <a:pt x="320" y="25"/>
                  </a:lnTo>
                  <a:lnTo>
                    <a:pt x="349" y="43"/>
                  </a:lnTo>
                  <a:lnTo>
                    <a:pt x="374" y="64"/>
                  </a:lnTo>
                  <a:lnTo>
                    <a:pt x="397" y="89"/>
                  </a:lnTo>
                  <a:lnTo>
                    <a:pt x="415" y="118"/>
                  </a:lnTo>
                  <a:lnTo>
                    <a:pt x="428" y="149"/>
                  </a:lnTo>
                  <a:lnTo>
                    <a:pt x="436" y="182"/>
                  </a:lnTo>
                  <a:lnTo>
                    <a:pt x="439" y="218"/>
                  </a:lnTo>
                  <a:lnTo>
                    <a:pt x="439" y="1197"/>
                  </a:lnTo>
                  <a:lnTo>
                    <a:pt x="436" y="1233"/>
                  </a:lnTo>
                  <a:lnTo>
                    <a:pt x="428" y="1266"/>
                  </a:lnTo>
                  <a:lnTo>
                    <a:pt x="415" y="1298"/>
                  </a:lnTo>
                  <a:lnTo>
                    <a:pt x="397" y="1326"/>
                  </a:lnTo>
                  <a:lnTo>
                    <a:pt x="374" y="1351"/>
                  </a:lnTo>
                  <a:lnTo>
                    <a:pt x="349" y="1373"/>
                  </a:lnTo>
                  <a:lnTo>
                    <a:pt x="320" y="1391"/>
                  </a:lnTo>
                  <a:lnTo>
                    <a:pt x="289" y="1404"/>
                  </a:lnTo>
                  <a:lnTo>
                    <a:pt x="255" y="1412"/>
                  </a:lnTo>
                  <a:lnTo>
                    <a:pt x="220" y="1415"/>
                  </a:lnTo>
                  <a:lnTo>
                    <a:pt x="184" y="1412"/>
                  </a:lnTo>
                  <a:lnTo>
                    <a:pt x="151" y="1404"/>
                  </a:lnTo>
                  <a:lnTo>
                    <a:pt x="119" y="1391"/>
                  </a:lnTo>
                  <a:lnTo>
                    <a:pt x="90" y="1373"/>
                  </a:lnTo>
                  <a:lnTo>
                    <a:pt x="64" y="1351"/>
                  </a:lnTo>
                  <a:lnTo>
                    <a:pt x="43" y="1326"/>
                  </a:lnTo>
                  <a:lnTo>
                    <a:pt x="25" y="1298"/>
                  </a:lnTo>
                  <a:lnTo>
                    <a:pt x="11" y="1266"/>
                  </a:lnTo>
                  <a:lnTo>
                    <a:pt x="4" y="1233"/>
                  </a:lnTo>
                  <a:lnTo>
                    <a:pt x="0" y="1197"/>
                  </a:lnTo>
                  <a:lnTo>
                    <a:pt x="0" y="218"/>
                  </a:lnTo>
                  <a:lnTo>
                    <a:pt x="4" y="182"/>
                  </a:lnTo>
                  <a:lnTo>
                    <a:pt x="11" y="149"/>
                  </a:lnTo>
                  <a:lnTo>
                    <a:pt x="25" y="118"/>
                  </a:lnTo>
                  <a:lnTo>
                    <a:pt x="43" y="89"/>
                  </a:lnTo>
                  <a:lnTo>
                    <a:pt x="64" y="64"/>
                  </a:lnTo>
                  <a:lnTo>
                    <a:pt x="90" y="43"/>
                  </a:lnTo>
                  <a:lnTo>
                    <a:pt x="119" y="25"/>
                  </a:lnTo>
                  <a:lnTo>
                    <a:pt x="151" y="11"/>
                  </a:lnTo>
                  <a:lnTo>
                    <a:pt x="184" y="2"/>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27">
              <a:extLst>
                <a:ext uri="{FF2B5EF4-FFF2-40B4-BE49-F238E27FC236}">
                  <a16:creationId xmlns:a16="http://schemas.microsoft.com/office/drawing/2014/main" id="{4B51058F-0920-478A-9966-D814146F24DB}"/>
                </a:ext>
              </a:extLst>
            </p:cNvPr>
            <p:cNvSpPr>
              <a:spLocks/>
            </p:cNvSpPr>
            <p:nvPr/>
          </p:nvSpPr>
          <p:spPr bwMode="auto">
            <a:xfrm>
              <a:off x="2543" y="3774"/>
              <a:ext cx="696" cy="639"/>
            </a:xfrm>
            <a:custGeom>
              <a:avLst/>
              <a:gdLst>
                <a:gd name="T0" fmla="*/ 1908 w 3478"/>
                <a:gd name="T1" fmla="*/ 28 h 3191"/>
                <a:gd name="T2" fmla="*/ 2278 w 3478"/>
                <a:gd name="T3" fmla="*/ 145 h 3191"/>
                <a:gd name="T4" fmla="*/ 2604 w 3478"/>
                <a:gd name="T5" fmla="*/ 345 h 3191"/>
                <a:gd name="T6" fmla="*/ 2873 w 3478"/>
                <a:gd name="T7" fmla="*/ 612 h 3191"/>
                <a:gd name="T8" fmla="*/ 3072 w 3478"/>
                <a:gd name="T9" fmla="*/ 937 h 3191"/>
                <a:gd name="T10" fmla="*/ 3188 w 3478"/>
                <a:gd name="T11" fmla="*/ 1306 h 3191"/>
                <a:gd name="T12" fmla="*/ 3451 w 3478"/>
                <a:gd name="T13" fmla="*/ 1322 h 3191"/>
                <a:gd name="T14" fmla="*/ 3478 w 3478"/>
                <a:gd name="T15" fmla="*/ 1379 h 3191"/>
                <a:gd name="T16" fmla="*/ 3095 w 3478"/>
                <a:gd name="T17" fmla="*/ 1860 h 3191"/>
                <a:gd name="T18" fmla="*/ 3040 w 3478"/>
                <a:gd name="T19" fmla="*/ 1885 h 3191"/>
                <a:gd name="T20" fmla="*/ 2983 w 3478"/>
                <a:gd name="T21" fmla="*/ 1860 h 3191"/>
                <a:gd name="T22" fmla="*/ 2602 w 3478"/>
                <a:gd name="T23" fmla="*/ 1367 h 3191"/>
                <a:gd name="T24" fmla="*/ 2642 w 3478"/>
                <a:gd name="T25" fmla="*/ 1313 h 3191"/>
                <a:gd name="T26" fmla="*/ 2866 w 3478"/>
                <a:gd name="T27" fmla="*/ 1219 h 3191"/>
                <a:gd name="T28" fmla="*/ 2720 w 3478"/>
                <a:gd name="T29" fmla="*/ 902 h 3191"/>
                <a:gd name="T30" fmla="*/ 2499 w 3478"/>
                <a:gd name="T31" fmla="*/ 637 h 3191"/>
                <a:gd name="T32" fmla="*/ 2214 w 3478"/>
                <a:gd name="T33" fmla="*/ 437 h 3191"/>
                <a:gd name="T34" fmla="*/ 1881 w 3478"/>
                <a:gd name="T35" fmla="*/ 318 h 3191"/>
                <a:gd name="T36" fmla="*/ 1514 w 3478"/>
                <a:gd name="T37" fmla="*/ 293 h 3191"/>
                <a:gd name="T38" fmla="*/ 1159 w 3478"/>
                <a:gd name="T39" fmla="*/ 368 h 3191"/>
                <a:gd name="T40" fmla="*/ 846 w 3478"/>
                <a:gd name="T41" fmla="*/ 532 h 3191"/>
                <a:gd name="T42" fmla="*/ 589 w 3478"/>
                <a:gd name="T43" fmla="*/ 770 h 3191"/>
                <a:gd name="T44" fmla="*/ 405 w 3478"/>
                <a:gd name="T45" fmla="*/ 1067 h 3191"/>
                <a:gd name="T46" fmla="*/ 306 w 3478"/>
                <a:gd name="T47" fmla="*/ 1411 h 3191"/>
                <a:gd name="T48" fmla="*/ 306 w 3478"/>
                <a:gd name="T49" fmla="*/ 1780 h 3191"/>
                <a:gd name="T50" fmla="*/ 405 w 3478"/>
                <a:gd name="T51" fmla="*/ 2123 h 3191"/>
                <a:gd name="T52" fmla="*/ 589 w 3478"/>
                <a:gd name="T53" fmla="*/ 2421 h 3191"/>
                <a:gd name="T54" fmla="*/ 846 w 3478"/>
                <a:gd name="T55" fmla="*/ 2659 h 3191"/>
                <a:gd name="T56" fmla="*/ 1159 w 3478"/>
                <a:gd name="T57" fmla="*/ 2823 h 3191"/>
                <a:gd name="T58" fmla="*/ 1514 w 3478"/>
                <a:gd name="T59" fmla="*/ 2898 h 3191"/>
                <a:gd name="T60" fmla="*/ 1866 w 3478"/>
                <a:gd name="T61" fmla="*/ 2876 h 3191"/>
                <a:gd name="T62" fmla="*/ 2190 w 3478"/>
                <a:gd name="T63" fmla="*/ 2766 h 3191"/>
                <a:gd name="T64" fmla="*/ 2473 w 3478"/>
                <a:gd name="T65" fmla="*/ 2578 h 3191"/>
                <a:gd name="T66" fmla="*/ 2701 w 3478"/>
                <a:gd name="T67" fmla="*/ 2322 h 3191"/>
                <a:gd name="T68" fmla="*/ 2801 w 3478"/>
                <a:gd name="T69" fmla="*/ 2195 h 3191"/>
                <a:gd name="T70" fmla="*/ 2898 w 3478"/>
                <a:gd name="T71" fmla="*/ 2178 h 3191"/>
                <a:gd name="T72" fmla="*/ 2987 w 3478"/>
                <a:gd name="T73" fmla="*/ 2229 h 3191"/>
                <a:gd name="T74" fmla="*/ 3020 w 3478"/>
                <a:gd name="T75" fmla="*/ 2321 h 3191"/>
                <a:gd name="T76" fmla="*/ 2950 w 3478"/>
                <a:gd name="T77" fmla="*/ 2474 h 3191"/>
                <a:gd name="T78" fmla="*/ 2709 w 3478"/>
                <a:gd name="T79" fmla="*/ 2758 h 3191"/>
                <a:gd name="T80" fmla="*/ 2410 w 3478"/>
                <a:gd name="T81" fmla="*/ 2977 h 3191"/>
                <a:gd name="T82" fmla="*/ 2071 w 3478"/>
                <a:gd name="T83" fmla="*/ 3123 h 3191"/>
                <a:gd name="T84" fmla="*/ 1702 w 3478"/>
                <a:gd name="T85" fmla="*/ 3189 h 3191"/>
                <a:gd name="T86" fmla="*/ 1296 w 3478"/>
                <a:gd name="T87" fmla="*/ 3161 h 3191"/>
                <a:gd name="T88" fmla="*/ 914 w 3478"/>
                <a:gd name="T89" fmla="*/ 3036 h 3191"/>
                <a:gd name="T90" fmla="*/ 581 w 3478"/>
                <a:gd name="T91" fmla="*/ 2822 h 3191"/>
                <a:gd name="T92" fmla="*/ 311 w 3478"/>
                <a:gd name="T93" fmla="*/ 2538 h 3191"/>
                <a:gd name="T94" fmla="*/ 117 w 3478"/>
                <a:gd name="T95" fmla="*/ 2193 h 3191"/>
                <a:gd name="T96" fmla="*/ 14 w 3478"/>
                <a:gd name="T97" fmla="*/ 1803 h 3191"/>
                <a:gd name="T98" fmla="*/ 14 w 3478"/>
                <a:gd name="T99" fmla="*/ 1387 h 3191"/>
                <a:gd name="T100" fmla="*/ 117 w 3478"/>
                <a:gd name="T101" fmla="*/ 998 h 3191"/>
                <a:gd name="T102" fmla="*/ 311 w 3478"/>
                <a:gd name="T103" fmla="*/ 654 h 3191"/>
                <a:gd name="T104" fmla="*/ 581 w 3478"/>
                <a:gd name="T105" fmla="*/ 368 h 3191"/>
                <a:gd name="T106" fmla="*/ 914 w 3478"/>
                <a:gd name="T107" fmla="*/ 156 h 3191"/>
                <a:gd name="T108" fmla="*/ 1296 w 3478"/>
                <a:gd name="T109" fmla="*/ 30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78" h="3191">
                  <a:moveTo>
                    <a:pt x="1607" y="0"/>
                  </a:moveTo>
                  <a:lnTo>
                    <a:pt x="1710" y="3"/>
                  </a:lnTo>
                  <a:lnTo>
                    <a:pt x="1810" y="12"/>
                  </a:lnTo>
                  <a:lnTo>
                    <a:pt x="1908" y="28"/>
                  </a:lnTo>
                  <a:lnTo>
                    <a:pt x="2005" y="49"/>
                  </a:lnTo>
                  <a:lnTo>
                    <a:pt x="2098" y="75"/>
                  </a:lnTo>
                  <a:lnTo>
                    <a:pt x="2190" y="108"/>
                  </a:lnTo>
                  <a:lnTo>
                    <a:pt x="2278" y="145"/>
                  </a:lnTo>
                  <a:lnTo>
                    <a:pt x="2365" y="188"/>
                  </a:lnTo>
                  <a:lnTo>
                    <a:pt x="2448" y="236"/>
                  </a:lnTo>
                  <a:lnTo>
                    <a:pt x="2528" y="288"/>
                  </a:lnTo>
                  <a:lnTo>
                    <a:pt x="2604" y="345"/>
                  </a:lnTo>
                  <a:lnTo>
                    <a:pt x="2677" y="405"/>
                  </a:lnTo>
                  <a:lnTo>
                    <a:pt x="2746" y="471"/>
                  </a:lnTo>
                  <a:lnTo>
                    <a:pt x="2812" y="539"/>
                  </a:lnTo>
                  <a:lnTo>
                    <a:pt x="2873" y="612"/>
                  </a:lnTo>
                  <a:lnTo>
                    <a:pt x="2929" y="688"/>
                  </a:lnTo>
                  <a:lnTo>
                    <a:pt x="2981" y="768"/>
                  </a:lnTo>
                  <a:lnTo>
                    <a:pt x="3029" y="851"/>
                  </a:lnTo>
                  <a:lnTo>
                    <a:pt x="3072" y="937"/>
                  </a:lnTo>
                  <a:lnTo>
                    <a:pt x="3109" y="1025"/>
                  </a:lnTo>
                  <a:lnTo>
                    <a:pt x="3141" y="1117"/>
                  </a:lnTo>
                  <a:lnTo>
                    <a:pt x="3168" y="1210"/>
                  </a:lnTo>
                  <a:lnTo>
                    <a:pt x="3188" y="1306"/>
                  </a:lnTo>
                  <a:lnTo>
                    <a:pt x="3405" y="1306"/>
                  </a:lnTo>
                  <a:lnTo>
                    <a:pt x="3421" y="1307"/>
                  </a:lnTo>
                  <a:lnTo>
                    <a:pt x="3437" y="1313"/>
                  </a:lnTo>
                  <a:lnTo>
                    <a:pt x="3451" y="1322"/>
                  </a:lnTo>
                  <a:lnTo>
                    <a:pt x="3462" y="1333"/>
                  </a:lnTo>
                  <a:lnTo>
                    <a:pt x="3471" y="1347"/>
                  </a:lnTo>
                  <a:lnTo>
                    <a:pt x="3477" y="1363"/>
                  </a:lnTo>
                  <a:lnTo>
                    <a:pt x="3478" y="1379"/>
                  </a:lnTo>
                  <a:lnTo>
                    <a:pt x="3476" y="1395"/>
                  </a:lnTo>
                  <a:lnTo>
                    <a:pt x="3470" y="1411"/>
                  </a:lnTo>
                  <a:lnTo>
                    <a:pt x="3461" y="1424"/>
                  </a:lnTo>
                  <a:lnTo>
                    <a:pt x="3095" y="1860"/>
                  </a:lnTo>
                  <a:lnTo>
                    <a:pt x="3084" y="1870"/>
                  </a:lnTo>
                  <a:lnTo>
                    <a:pt x="3071" y="1879"/>
                  </a:lnTo>
                  <a:lnTo>
                    <a:pt x="3056" y="1884"/>
                  </a:lnTo>
                  <a:lnTo>
                    <a:pt x="3040" y="1885"/>
                  </a:lnTo>
                  <a:lnTo>
                    <a:pt x="3024" y="1884"/>
                  </a:lnTo>
                  <a:lnTo>
                    <a:pt x="3008" y="1879"/>
                  </a:lnTo>
                  <a:lnTo>
                    <a:pt x="2995" y="1870"/>
                  </a:lnTo>
                  <a:lnTo>
                    <a:pt x="2983" y="1860"/>
                  </a:lnTo>
                  <a:lnTo>
                    <a:pt x="2618" y="1424"/>
                  </a:lnTo>
                  <a:lnTo>
                    <a:pt x="2607" y="1406"/>
                  </a:lnTo>
                  <a:lnTo>
                    <a:pt x="2602" y="1387"/>
                  </a:lnTo>
                  <a:lnTo>
                    <a:pt x="2602" y="1367"/>
                  </a:lnTo>
                  <a:lnTo>
                    <a:pt x="2609" y="1347"/>
                  </a:lnTo>
                  <a:lnTo>
                    <a:pt x="2617" y="1333"/>
                  </a:lnTo>
                  <a:lnTo>
                    <a:pt x="2629" y="1322"/>
                  </a:lnTo>
                  <a:lnTo>
                    <a:pt x="2642" y="1313"/>
                  </a:lnTo>
                  <a:lnTo>
                    <a:pt x="2658" y="1307"/>
                  </a:lnTo>
                  <a:lnTo>
                    <a:pt x="2675" y="1306"/>
                  </a:lnTo>
                  <a:lnTo>
                    <a:pt x="2889" y="1306"/>
                  </a:lnTo>
                  <a:lnTo>
                    <a:pt x="2866" y="1219"/>
                  </a:lnTo>
                  <a:lnTo>
                    <a:pt x="2838" y="1136"/>
                  </a:lnTo>
                  <a:lnTo>
                    <a:pt x="2803" y="1055"/>
                  </a:lnTo>
                  <a:lnTo>
                    <a:pt x="2765" y="977"/>
                  </a:lnTo>
                  <a:lnTo>
                    <a:pt x="2720" y="902"/>
                  </a:lnTo>
                  <a:lnTo>
                    <a:pt x="2671" y="830"/>
                  </a:lnTo>
                  <a:lnTo>
                    <a:pt x="2618" y="761"/>
                  </a:lnTo>
                  <a:lnTo>
                    <a:pt x="2561" y="697"/>
                  </a:lnTo>
                  <a:lnTo>
                    <a:pt x="2499" y="637"/>
                  </a:lnTo>
                  <a:lnTo>
                    <a:pt x="2433" y="580"/>
                  </a:lnTo>
                  <a:lnTo>
                    <a:pt x="2364" y="528"/>
                  </a:lnTo>
                  <a:lnTo>
                    <a:pt x="2290" y="480"/>
                  </a:lnTo>
                  <a:lnTo>
                    <a:pt x="2214" y="437"/>
                  </a:lnTo>
                  <a:lnTo>
                    <a:pt x="2135" y="400"/>
                  </a:lnTo>
                  <a:lnTo>
                    <a:pt x="2053" y="367"/>
                  </a:lnTo>
                  <a:lnTo>
                    <a:pt x="1968" y="340"/>
                  </a:lnTo>
                  <a:lnTo>
                    <a:pt x="1881" y="318"/>
                  </a:lnTo>
                  <a:lnTo>
                    <a:pt x="1792" y="303"/>
                  </a:lnTo>
                  <a:lnTo>
                    <a:pt x="1700" y="293"/>
                  </a:lnTo>
                  <a:lnTo>
                    <a:pt x="1607" y="290"/>
                  </a:lnTo>
                  <a:lnTo>
                    <a:pt x="1514" y="293"/>
                  </a:lnTo>
                  <a:lnTo>
                    <a:pt x="1422" y="303"/>
                  </a:lnTo>
                  <a:lnTo>
                    <a:pt x="1331" y="318"/>
                  </a:lnTo>
                  <a:lnTo>
                    <a:pt x="1244" y="341"/>
                  </a:lnTo>
                  <a:lnTo>
                    <a:pt x="1159" y="368"/>
                  </a:lnTo>
                  <a:lnTo>
                    <a:pt x="1076" y="402"/>
                  </a:lnTo>
                  <a:lnTo>
                    <a:pt x="996" y="440"/>
                  </a:lnTo>
                  <a:lnTo>
                    <a:pt x="919" y="483"/>
                  </a:lnTo>
                  <a:lnTo>
                    <a:pt x="846" y="532"/>
                  </a:lnTo>
                  <a:lnTo>
                    <a:pt x="775" y="585"/>
                  </a:lnTo>
                  <a:lnTo>
                    <a:pt x="709" y="642"/>
                  </a:lnTo>
                  <a:lnTo>
                    <a:pt x="648" y="704"/>
                  </a:lnTo>
                  <a:lnTo>
                    <a:pt x="589" y="770"/>
                  </a:lnTo>
                  <a:lnTo>
                    <a:pt x="536" y="839"/>
                  </a:lnTo>
                  <a:lnTo>
                    <a:pt x="488" y="912"/>
                  </a:lnTo>
                  <a:lnTo>
                    <a:pt x="443" y="988"/>
                  </a:lnTo>
                  <a:lnTo>
                    <a:pt x="405" y="1067"/>
                  </a:lnTo>
                  <a:lnTo>
                    <a:pt x="372" y="1149"/>
                  </a:lnTo>
                  <a:lnTo>
                    <a:pt x="343" y="1234"/>
                  </a:lnTo>
                  <a:lnTo>
                    <a:pt x="322" y="1322"/>
                  </a:lnTo>
                  <a:lnTo>
                    <a:pt x="306" y="1411"/>
                  </a:lnTo>
                  <a:lnTo>
                    <a:pt x="296" y="1503"/>
                  </a:lnTo>
                  <a:lnTo>
                    <a:pt x="292" y="1596"/>
                  </a:lnTo>
                  <a:lnTo>
                    <a:pt x="296" y="1689"/>
                  </a:lnTo>
                  <a:lnTo>
                    <a:pt x="306" y="1780"/>
                  </a:lnTo>
                  <a:lnTo>
                    <a:pt x="322" y="1869"/>
                  </a:lnTo>
                  <a:lnTo>
                    <a:pt x="343" y="1956"/>
                  </a:lnTo>
                  <a:lnTo>
                    <a:pt x="372" y="2042"/>
                  </a:lnTo>
                  <a:lnTo>
                    <a:pt x="405" y="2123"/>
                  </a:lnTo>
                  <a:lnTo>
                    <a:pt x="443" y="2202"/>
                  </a:lnTo>
                  <a:lnTo>
                    <a:pt x="488" y="2279"/>
                  </a:lnTo>
                  <a:lnTo>
                    <a:pt x="536" y="2352"/>
                  </a:lnTo>
                  <a:lnTo>
                    <a:pt x="589" y="2421"/>
                  </a:lnTo>
                  <a:lnTo>
                    <a:pt x="648" y="2487"/>
                  </a:lnTo>
                  <a:lnTo>
                    <a:pt x="709" y="2548"/>
                  </a:lnTo>
                  <a:lnTo>
                    <a:pt x="775" y="2606"/>
                  </a:lnTo>
                  <a:lnTo>
                    <a:pt x="846" y="2659"/>
                  </a:lnTo>
                  <a:lnTo>
                    <a:pt x="919" y="2708"/>
                  </a:lnTo>
                  <a:lnTo>
                    <a:pt x="996" y="2751"/>
                  </a:lnTo>
                  <a:lnTo>
                    <a:pt x="1076" y="2789"/>
                  </a:lnTo>
                  <a:lnTo>
                    <a:pt x="1159" y="2823"/>
                  </a:lnTo>
                  <a:lnTo>
                    <a:pt x="1244" y="2851"/>
                  </a:lnTo>
                  <a:lnTo>
                    <a:pt x="1331" y="2873"/>
                  </a:lnTo>
                  <a:lnTo>
                    <a:pt x="1422" y="2889"/>
                  </a:lnTo>
                  <a:lnTo>
                    <a:pt x="1514" y="2898"/>
                  </a:lnTo>
                  <a:lnTo>
                    <a:pt x="1607" y="2901"/>
                  </a:lnTo>
                  <a:lnTo>
                    <a:pt x="1695" y="2898"/>
                  </a:lnTo>
                  <a:lnTo>
                    <a:pt x="1781" y="2890"/>
                  </a:lnTo>
                  <a:lnTo>
                    <a:pt x="1866" y="2876"/>
                  </a:lnTo>
                  <a:lnTo>
                    <a:pt x="1950" y="2856"/>
                  </a:lnTo>
                  <a:lnTo>
                    <a:pt x="2032" y="2830"/>
                  </a:lnTo>
                  <a:lnTo>
                    <a:pt x="2112" y="2801"/>
                  </a:lnTo>
                  <a:lnTo>
                    <a:pt x="2190" y="2766"/>
                  </a:lnTo>
                  <a:lnTo>
                    <a:pt x="2265" y="2726"/>
                  </a:lnTo>
                  <a:lnTo>
                    <a:pt x="2337" y="2681"/>
                  </a:lnTo>
                  <a:lnTo>
                    <a:pt x="2407" y="2632"/>
                  </a:lnTo>
                  <a:lnTo>
                    <a:pt x="2473" y="2578"/>
                  </a:lnTo>
                  <a:lnTo>
                    <a:pt x="2536" y="2521"/>
                  </a:lnTo>
                  <a:lnTo>
                    <a:pt x="2595" y="2458"/>
                  </a:lnTo>
                  <a:lnTo>
                    <a:pt x="2650" y="2392"/>
                  </a:lnTo>
                  <a:lnTo>
                    <a:pt x="2701" y="2322"/>
                  </a:lnTo>
                  <a:lnTo>
                    <a:pt x="2747" y="2249"/>
                  </a:lnTo>
                  <a:lnTo>
                    <a:pt x="2762" y="2227"/>
                  </a:lnTo>
                  <a:lnTo>
                    <a:pt x="2781" y="2209"/>
                  </a:lnTo>
                  <a:lnTo>
                    <a:pt x="2801" y="2195"/>
                  </a:lnTo>
                  <a:lnTo>
                    <a:pt x="2824" y="2185"/>
                  </a:lnTo>
                  <a:lnTo>
                    <a:pt x="2848" y="2178"/>
                  </a:lnTo>
                  <a:lnTo>
                    <a:pt x="2873" y="2176"/>
                  </a:lnTo>
                  <a:lnTo>
                    <a:pt x="2898" y="2178"/>
                  </a:lnTo>
                  <a:lnTo>
                    <a:pt x="2923" y="2185"/>
                  </a:lnTo>
                  <a:lnTo>
                    <a:pt x="2947" y="2195"/>
                  </a:lnTo>
                  <a:lnTo>
                    <a:pt x="2969" y="2211"/>
                  </a:lnTo>
                  <a:lnTo>
                    <a:pt x="2987" y="2229"/>
                  </a:lnTo>
                  <a:lnTo>
                    <a:pt x="3001" y="2249"/>
                  </a:lnTo>
                  <a:lnTo>
                    <a:pt x="3011" y="2272"/>
                  </a:lnTo>
                  <a:lnTo>
                    <a:pt x="3018" y="2296"/>
                  </a:lnTo>
                  <a:lnTo>
                    <a:pt x="3020" y="2321"/>
                  </a:lnTo>
                  <a:lnTo>
                    <a:pt x="3018" y="2345"/>
                  </a:lnTo>
                  <a:lnTo>
                    <a:pt x="3011" y="2370"/>
                  </a:lnTo>
                  <a:lnTo>
                    <a:pt x="3001" y="2394"/>
                  </a:lnTo>
                  <a:lnTo>
                    <a:pt x="2950" y="2474"/>
                  </a:lnTo>
                  <a:lnTo>
                    <a:pt x="2896" y="2550"/>
                  </a:lnTo>
                  <a:lnTo>
                    <a:pt x="2838" y="2623"/>
                  </a:lnTo>
                  <a:lnTo>
                    <a:pt x="2775" y="2693"/>
                  </a:lnTo>
                  <a:lnTo>
                    <a:pt x="2709" y="2758"/>
                  </a:lnTo>
                  <a:lnTo>
                    <a:pt x="2638" y="2819"/>
                  </a:lnTo>
                  <a:lnTo>
                    <a:pt x="2566" y="2876"/>
                  </a:lnTo>
                  <a:lnTo>
                    <a:pt x="2489" y="2929"/>
                  </a:lnTo>
                  <a:lnTo>
                    <a:pt x="2410" y="2977"/>
                  </a:lnTo>
                  <a:lnTo>
                    <a:pt x="2329" y="3021"/>
                  </a:lnTo>
                  <a:lnTo>
                    <a:pt x="2245" y="3060"/>
                  </a:lnTo>
                  <a:lnTo>
                    <a:pt x="2159" y="3094"/>
                  </a:lnTo>
                  <a:lnTo>
                    <a:pt x="2071" y="3123"/>
                  </a:lnTo>
                  <a:lnTo>
                    <a:pt x="1981" y="3148"/>
                  </a:lnTo>
                  <a:lnTo>
                    <a:pt x="1890" y="3167"/>
                  </a:lnTo>
                  <a:lnTo>
                    <a:pt x="1797" y="3180"/>
                  </a:lnTo>
                  <a:lnTo>
                    <a:pt x="1702" y="3189"/>
                  </a:lnTo>
                  <a:lnTo>
                    <a:pt x="1607" y="3191"/>
                  </a:lnTo>
                  <a:lnTo>
                    <a:pt x="1502" y="3188"/>
                  </a:lnTo>
                  <a:lnTo>
                    <a:pt x="1399" y="3178"/>
                  </a:lnTo>
                  <a:lnTo>
                    <a:pt x="1296" y="3161"/>
                  </a:lnTo>
                  <a:lnTo>
                    <a:pt x="1197" y="3138"/>
                  </a:lnTo>
                  <a:lnTo>
                    <a:pt x="1100" y="3110"/>
                  </a:lnTo>
                  <a:lnTo>
                    <a:pt x="1006" y="3076"/>
                  </a:lnTo>
                  <a:lnTo>
                    <a:pt x="914" y="3036"/>
                  </a:lnTo>
                  <a:lnTo>
                    <a:pt x="825" y="2989"/>
                  </a:lnTo>
                  <a:lnTo>
                    <a:pt x="740" y="2938"/>
                  </a:lnTo>
                  <a:lnTo>
                    <a:pt x="659" y="2883"/>
                  </a:lnTo>
                  <a:lnTo>
                    <a:pt x="581" y="2822"/>
                  </a:lnTo>
                  <a:lnTo>
                    <a:pt x="507" y="2758"/>
                  </a:lnTo>
                  <a:lnTo>
                    <a:pt x="437" y="2688"/>
                  </a:lnTo>
                  <a:lnTo>
                    <a:pt x="372" y="2615"/>
                  </a:lnTo>
                  <a:lnTo>
                    <a:pt x="311" y="2538"/>
                  </a:lnTo>
                  <a:lnTo>
                    <a:pt x="255" y="2456"/>
                  </a:lnTo>
                  <a:lnTo>
                    <a:pt x="203" y="2372"/>
                  </a:lnTo>
                  <a:lnTo>
                    <a:pt x="158" y="2284"/>
                  </a:lnTo>
                  <a:lnTo>
                    <a:pt x="117" y="2193"/>
                  </a:lnTo>
                  <a:lnTo>
                    <a:pt x="82" y="2099"/>
                  </a:lnTo>
                  <a:lnTo>
                    <a:pt x="53" y="2003"/>
                  </a:lnTo>
                  <a:lnTo>
                    <a:pt x="30" y="1904"/>
                  </a:lnTo>
                  <a:lnTo>
                    <a:pt x="14" y="1803"/>
                  </a:lnTo>
                  <a:lnTo>
                    <a:pt x="3" y="1700"/>
                  </a:lnTo>
                  <a:lnTo>
                    <a:pt x="0" y="1596"/>
                  </a:lnTo>
                  <a:lnTo>
                    <a:pt x="3" y="1491"/>
                  </a:lnTo>
                  <a:lnTo>
                    <a:pt x="14" y="1387"/>
                  </a:lnTo>
                  <a:lnTo>
                    <a:pt x="30" y="1287"/>
                  </a:lnTo>
                  <a:lnTo>
                    <a:pt x="53" y="1188"/>
                  </a:lnTo>
                  <a:lnTo>
                    <a:pt x="82" y="1091"/>
                  </a:lnTo>
                  <a:lnTo>
                    <a:pt x="117" y="998"/>
                  </a:lnTo>
                  <a:lnTo>
                    <a:pt x="158" y="907"/>
                  </a:lnTo>
                  <a:lnTo>
                    <a:pt x="203" y="820"/>
                  </a:lnTo>
                  <a:lnTo>
                    <a:pt x="255" y="735"/>
                  </a:lnTo>
                  <a:lnTo>
                    <a:pt x="311" y="654"/>
                  </a:lnTo>
                  <a:lnTo>
                    <a:pt x="372" y="576"/>
                  </a:lnTo>
                  <a:lnTo>
                    <a:pt x="437" y="502"/>
                  </a:lnTo>
                  <a:lnTo>
                    <a:pt x="507" y="434"/>
                  </a:lnTo>
                  <a:lnTo>
                    <a:pt x="581" y="368"/>
                  </a:lnTo>
                  <a:lnTo>
                    <a:pt x="659" y="308"/>
                  </a:lnTo>
                  <a:lnTo>
                    <a:pt x="740" y="252"/>
                  </a:lnTo>
                  <a:lnTo>
                    <a:pt x="825" y="201"/>
                  </a:lnTo>
                  <a:lnTo>
                    <a:pt x="914" y="156"/>
                  </a:lnTo>
                  <a:lnTo>
                    <a:pt x="1006" y="115"/>
                  </a:lnTo>
                  <a:lnTo>
                    <a:pt x="1100" y="82"/>
                  </a:lnTo>
                  <a:lnTo>
                    <a:pt x="1197" y="52"/>
                  </a:lnTo>
                  <a:lnTo>
                    <a:pt x="1296" y="30"/>
                  </a:lnTo>
                  <a:lnTo>
                    <a:pt x="1399" y="13"/>
                  </a:lnTo>
                  <a:lnTo>
                    <a:pt x="1502" y="3"/>
                  </a:lnTo>
                  <a:lnTo>
                    <a:pt x="16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 name="Group 499">
            <a:extLst>
              <a:ext uri="{FF2B5EF4-FFF2-40B4-BE49-F238E27FC236}">
                <a16:creationId xmlns:a16="http://schemas.microsoft.com/office/drawing/2014/main" id="{D7A9D55A-A1F5-4C76-9948-48D513B72AF5}"/>
              </a:ext>
            </a:extLst>
          </p:cNvPr>
          <p:cNvGrpSpPr>
            <a:grpSpLocks noChangeAspect="1"/>
          </p:cNvGrpSpPr>
          <p:nvPr/>
        </p:nvGrpSpPr>
        <p:grpSpPr bwMode="auto">
          <a:xfrm>
            <a:off x="8080610" y="1909463"/>
            <a:ext cx="266824" cy="250528"/>
            <a:chOff x="991" y="2209"/>
            <a:chExt cx="2063" cy="1937"/>
          </a:xfrm>
          <a:solidFill>
            <a:schemeClr val="bg1"/>
          </a:solidFill>
        </p:grpSpPr>
        <p:sp>
          <p:nvSpPr>
            <p:cNvPr id="37" name="Freeform 501">
              <a:extLst>
                <a:ext uri="{FF2B5EF4-FFF2-40B4-BE49-F238E27FC236}">
                  <a16:creationId xmlns:a16="http://schemas.microsoft.com/office/drawing/2014/main" id="{EA63808A-B931-43E5-AB10-AA9BD7839327}"/>
                </a:ext>
              </a:extLst>
            </p:cNvPr>
            <p:cNvSpPr>
              <a:spLocks/>
            </p:cNvSpPr>
            <p:nvPr/>
          </p:nvSpPr>
          <p:spPr bwMode="auto">
            <a:xfrm>
              <a:off x="2582" y="3433"/>
              <a:ext cx="472" cy="507"/>
            </a:xfrm>
            <a:custGeom>
              <a:avLst/>
              <a:gdLst>
                <a:gd name="T0" fmla="*/ 439 w 945"/>
                <a:gd name="T1" fmla="*/ 0 h 1014"/>
                <a:gd name="T2" fmla="*/ 463 w 945"/>
                <a:gd name="T3" fmla="*/ 2 h 1014"/>
                <a:gd name="T4" fmla="*/ 485 w 945"/>
                <a:gd name="T5" fmla="*/ 9 h 1014"/>
                <a:gd name="T6" fmla="*/ 507 w 945"/>
                <a:gd name="T7" fmla="*/ 20 h 1014"/>
                <a:gd name="T8" fmla="*/ 526 w 945"/>
                <a:gd name="T9" fmla="*/ 35 h 1014"/>
                <a:gd name="T10" fmla="*/ 910 w 945"/>
                <a:gd name="T11" fmla="*/ 419 h 1014"/>
                <a:gd name="T12" fmla="*/ 927 w 945"/>
                <a:gd name="T13" fmla="*/ 442 h 1014"/>
                <a:gd name="T14" fmla="*/ 940 w 945"/>
                <a:gd name="T15" fmla="*/ 467 h 1014"/>
                <a:gd name="T16" fmla="*/ 945 w 945"/>
                <a:gd name="T17" fmla="*/ 493 h 1014"/>
                <a:gd name="T18" fmla="*/ 945 w 945"/>
                <a:gd name="T19" fmla="*/ 521 h 1014"/>
                <a:gd name="T20" fmla="*/ 940 w 945"/>
                <a:gd name="T21" fmla="*/ 547 h 1014"/>
                <a:gd name="T22" fmla="*/ 927 w 945"/>
                <a:gd name="T23" fmla="*/ 571 h 1014"/>
                <a:gd name="T24" fmla="*/ 910 w 945"/>
                <a:gd name="T25" fmla="*/ 593 h 1014"/>
                <a:gd name="T26" fmla="*/ 526 w 945"/>
                <a:gd name="T27" fmla="*/ 978 h 1014"/>
                <a:gd name="T28" fmla="*/ 507 w 945"/>
                <a:gd name="T29" fmla="*/ 994 h 1014"/>
                <a:gd name="T30" fmla="*/ 485 w 945"/>
                <a:gd name="T31" fmla="*/ 1005 h 1014"/>
                <a:gd name="T32" fmla="*/ 463 w 945"/>
                <a:gd name="T33" fmla="*/ 1011 h 1014"/>
                <a:gd name="T34" fmla="*/ 439 w 945"/>
                <a:gd name="T35" fmla="*/ 1014 h 1014"/>
                <a:gd name="T36" fmla="*/ 415 w 945"/>
                <a:gd name="T37" fmla="*/ 1011 h 1014"/>
                <a:gd name="T38" fmla="*/ 392 w 945"/>
                <a:gd name="T39" fmla="*/ 1005 h 1014"/>
                <a:gd name="T40" fmla="*/ 370 w 945"/>
                <a:gd name="T41" fmla="*/ 993 h 1014"/>
                <a:gd name="T42" fmla="*/ 351 w 945"/>
                <a:gd name="T43" fmla="*/ 978 h 1014"/>
                <a:gd name="T44" fmla="*/ 336 w 945"/>
                <a:gd name="T45" fmla="*/ 960 h 1014"/>
                <a:gd name="T46" fmla="*/ 325 w 945"/>
                <a:gd name="T47" fmla="*/ 939 h 1014"/>
                <a:gd name="T48" fmla="*/ 318 w 945"/>
                <a:gd name="T49" fmla="*/ 915 h 1014"/>
                <a:gd name="T50" fmla="*/ 315 w 945"/>
                <a:gd name="T51" fmla="*/ 891 h 1014"/>
                <a:gd name="T52" fmla="*/ 315 w 945"/>
                <a:gd name="T53" fmla="*/ 645 h 1014"/>
                <a:gd name="T54" fmla="*/ 0 w 945"/>
                <a:gd name="T55" fmla="*/ 645 h 1014"/>
                <a:gd name="T56" fmla="*/ 0 w 945"/>
                <a:gd name="T57" fmla="*/ 369 h 1014"/>
                <a:gd name="T58" fmla="*/ 315 w 945"/>
                <a:gd name="T59" fmla="*/ 369 h 1014"/>
                <a:gd name="T60" fmla="*/ 315 w 945"/>
                <a:gd name="T61" fmla="*/ 123 h 1014"/>
                <a:gd name="T62" fmla="*/ 318 w 945"/>
                <a:gd name="T63" fmla="*/ 98 h 1014"/>
                <a:gd name="T64" fmla="*/ 325 w 945"/>
                <a:gd name="T65" fmla="*/ 75 h 1014"/>
                <a:gd name="T66" fmla="*/ 336 w 945"/>
                <a:gd name="T67" fmla="*/ 54 h 1014"/>
                <a:gd name="T68" fmla="*/ 351 w 945"/>
                <a:gd name="T69" fmla="*/ 36 h 1014"/>
                <a:gd name="T70" fmla="*/ 370 w 945"/>
                <a:gd name="T71" fmla="*/ 20 h 1014"/>
                <a:gd name="T72" fmla="*/ 392 w 945"/>
                <a:gd name="T73" fmla="*/ 9 h 1014"/>
                <a:gd name="T74" fmla="*/ 415 w 945"/>
                <a:gd name="T75" fmla="*/ 2 h 1014"/>
                <a:gd name="T76" fmla="*/ 439 w 945"/>
                <a:gd name="T77"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5" h="1014">
                  <a:moveTo>
                    <a:pt x="439" y="0"/>
                  </a:moveTo>
                  <a:lnTo>
                    <a:pt x="463" y="2"/>
                  </a:lnTo>
                  <a:lnTo>
                    <a:pt x="485" y="9"/>
                  </a:lnTo>
                  <a:lnTo>
                    <a:pt x="507" y="20"/>
                  </a:lnTo>
                  <a:lnTo>
                    <a:pt x="526" y="35"/>
                  </a:lnTo>
                  <a:lnTo>
                    <a:pt x="910" y="419"/>
                  </a:lnTo>
                  <a:lnTo>
                    <a:pt x="927" y="442"/>
                  </a:lnTo>
                  <a:lnTo>
                    <a:pt x="940" y="467"/>
                  </a:lnTo>
                  <a:lnTo>
                    <a:pt x="945" y="493"/>
                  </a:lnTo>
                  <a:lnTo>
                    <a:pt x="945" y="521"/>
                  </a:lnTo>
                  <a:lnTo>
                    <a:pt x="940" y="547"/>
                  </a:lnTo>
                  <a:lnTo>
                    <a:pt x="927" y="571"/>
                  </a:lnTo>
                  <a:lnTo>
                    <a:pt x="910" y="593"/>
                  </a:lnTo>
                  <a:lnTo>
                    <a:pt x="526" y="978"/>
                  </a:lnTo>
                  <a:lnTo>
                    <a:pt x="507" y="994"/>
                  </a:lnTo>
                  <a:lnTo>
                    <a:pt x="485" y="1005"/>
                  </a:lnTo>
                  <a:lnTo>
                    <a:pt x="463" y="1011"/>
                  </a:lnTo>
                  <a:lnTo>
                    <a:pt x="439" y="1014"/>
                  </a:lnTo>
                  <a:lnTo>
                    <a:pt x="415" y="1011"/>
                  </a:lnTo>
                  <a:lnTo>
                    <a:pt x="392" y="1005"/>
                  </a:lnTo>
                  <a:lnTo>
                    <a:pt x="370" y="993"/>
                  </a:lnTo>
                  <a:lnTo>
                    <a:pt x="351" y="978"/>
                  </a:lnTo>
                  <a:lnTo>
                    <a:pt x="336" y="960"/>
                  </a:lnTo>
                  <a:lnTo>
                    <a:pt x="325" y="939"/>
                  </a:lnTo>
                  <a:lnTo>
                    <a:pt x="318" y="915"/>
                  </a:lnTo>
                  <a:lnTo>
                    <a:pt x="315" y="891"/>
                  </a:lnTo>
                  <a:lnTo>
                    <a:pt x="315" y="645"/>
                  </a:lnTo>
                  <a:lnTo>
                    <a:pt x="0" y="645"/>
                  </a:lnTo>
                  <a:lnTo>
                    <a:pt x="0" y="369"/>
                  </a:lnTo>
                  <a:lnTo>
                    <a:pt x="315" y="369"/>
                  </a:lnTo>
                  <a:lnTo>
                    <a:pt x="315" y="123"/>
                  </a:lnTo>
                  <a:lnTo>
                    <a:pt x="318" y="98"/>
                  </a:lnTo>
                  <a:lnTo>
                    <a:pt x="325" y="75"/>
                  </a:lnTo>
                  <a:lnTo>
                    <a:pt x="336" y="54"/>
                  </a:lnTo>
                  <a:lnTo>
                    <a:pt x="351" y="36"/>
                  </a:lnTo>
                  <a:lnTo>
                    <a:pt x="370" y="20"/>
                  </a:lnTo>
                  <a:lnTo>
                    <a:pt x="392" y="9"/>
                  </a:lnTo>
                  <a:lnTo>
                    <a:pt x="415" y="2"/>
                  </a:lnTo>
                  <a:lnTo>
                    <a:pt x="4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502">
              <a:extLst>
                <a:ext uri="{FF2B5EF4-FFF2-40B4-BE49-F238E27FC236}">
                  <a16:creationId xmlns:a16="http://schemas.microsoft.com/office/drawing/2014/main" id="{C2050ADE-B9D5-4E5E-A961-CBA7D12EC27B}"/>
                </a:ext>
              </a:extLst>
            </p:cNvPr>
            <p:cNvSpPr>
              <a:spLocks/>
            </p:cNvSpPr>
            <p:nvPr/>
          </p:nvSpPr>
          <p:spPr bwMode="auto">
            <a:xfrm>
              <a:off x="992" y="2320"/>
              <a:ext cx="480" cy="508"/>
            </a:xfrm>
            <a:custGeom>
              <a:avLst/>
              <a:gdLst>
                <a:gd name="T0" fmla="*/ 506 w 961"/>
                <a:gd name="T1" fmla="*/ 0 h 1015"/>
                <a:gd name="T2" fmla="*/ 530 w 961"/>
                <a:gd name="T3" fmla="*/ 2 h 1015"/>
                <a:gd name="T4" fmla="*/ 554 w 961"/>
                <a:gd name="T5" fmla="*/ 10 h 1015"/>
                <a:gd name="T6" fmla="*/ 575 w 961"/>
                <a:gd name="T7" fmla="*/ 21 h 1015"/>
                <a:gd name="T8" fmla="*/ 594 w 961"/>
                <a:gd name="T9" fmla="*/ 36 h 1015"/>
                <a:gd name="T10" fmla="*/ 609 w 961"/>
                <a:gd name="T11" fmla="*/ 55 h 1015"/>
                <a:gd name="T12" fmla="*/ 620 w 961"/>
                <a:gd name="T13" fmla="*/ 76 h 1015"/>
                <a:gd name="T14" fmla="*/ 626 w 961"/>
                <a:gd name="T15" fmla="*/ 99 h 1015"/>
                <a:gd name="T16" fmla="*/ 629 w 961"/>
                <a:gd name="T17" fmla="*/ 124 h 1015"/>
                <a:gd name="T18" fmla="*/ 629 w 961"/>
                <a:gd name="T19" fmla="*/ 370 h 1015"/>
                <a:gd name="T20" fmla="*/ 961 w 961"/>
                <a:gd name="T21" fmla="*/ 370 h 1015"/>
                <a:gd name="T22" fmla="*/ 961 w 961"/>
                <a:gd name="T23" fmla="*/ 646 h 1015"/>
                <a:gd name="T24" fmla="*/ 629 w 961"/>
                <a:gd name="T25" fmla="*/ 646 h 1015"/>
                <a:gd name="T26" fmla="*/ 629 w 961"/>
                <a:gd name="T27" fmla="*/ 892 h 1015"/>
                <a:gd name="T28" fmla="*/ 626 w 961"/>
                <a:gd name="T29" fmla="*/ 921 h 1015"/>
                <a:gd name="T30" fmla="*/ 616 w 961"/>
                <a:gd name="T31" fmla="*/ 949 h 1015"/>
                <a:gd name="T32" fmla="*/ 600 w 961"/>
                <a:gd name="T33" fmla="*/ 973 h 1015"/>
                <a:gd name="T34" fmla="*/ 579 w 961"/>
                <a:gd name="T35" fmla="*/ 991 h 1015"/>
                <a:gd name="T36" fmla="*/ 554 w 961"/>
                <a:gd name="T37" fmla="*/ 1006 h 1015"/>
                <a:gd name="T38" fmla="*/ 530 w 961"/>
                <a:gd name="T39" fmla="*/ 1013 h 1015"/>
                <a:gd name="T40" fmla="*/ 506 w 961"/>
                <a:gd name="T41" fmla="*/ 1015 h 1015"/>
                <a:gd name="T42" fmla="*/ 482 w 961"/>
                <a:gd name="T43" fmla="*/ 1013 h 1015"/>
                <a:gd name="T44" fmla="*/ 460 w 961"/>
                <a:gd name="T45" fmla="*/ 1006 h 1015"/>
                <a:gd name="T46" fmla="*/ 438 w 961"/>
                <a:gd name="T47" fmla="*/ 995 h 1015"/>
                <a:gd name="T48" fmla="*/ 420 w 961"/>
                <a:gd name="T49" fmla="*/ 979 h 1015"/>
                <a:gd name="T50" fmla="*/ 35 w 961"/>
                <a:gd name="T51" fmla="*/ 594 h 1015"/>
                <a:gd name="T52" fmla="*/ 18 w 961"/>
                <a:gd name="T53" fmla="*/ 572 h 1015"/>
                <a:gd name="T54" fmla="*/ 5 w 961"/>
                <a:gd name="T55" fmla="*/ 548 h 1015"/>
                <a:gd name="T56" fmla="*/ 0 w 961"/>
                <a:gd name="T57" fmla="*/ 521 h 1015"/>
                <a:gd name="T58" fmla="*/ 0 w 961"/>
                <a:gd name="T59" fmla="*/ 494 h 1015"/>
                <a:gd name="T60" fmla="*/ 5 w 961"/>
                <a:gd name="T61" fmla="*/ 468 h 1015"/>
                <a:gd name="T62" fmla="*/ 18 w 961"/>
                <a:gd name="T63" fmla="*/ 443 h 1015"/>
                <a:gd name="T64" fmla="*/ 35 w 961"/>
                <a:gd name="T65" fmla="*/ 420 h 1015"/>
                <a:gd name="T66" fmla="*/ 420 w 961"/>
                <a:gd name="T67" fmla="*/ 36 h 1015"/>
                <a:gd name="T68" fmla="*/ 438 w 961"/>
                <a:gd name="T69" fmla="*/ 21 h 1015"/>
                <a:gd name="T70" fmla="*/ 460 w 961"/>
                <a:gd name="T71" fmla="*/ 10 h 1015"/>
                <a:gd name="T72" fmla="*/ 482 w 961"/>
                <a:gd name="T73" fmla="*/ 2 h 1015"/>
                <a:gd name="T74" fmla="*/ 506 w 961"/>
                <a:gd name="T75" fmla="*/ 0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1" h="1015">
                  <a:moveTo>
                    <a:pt x="506" y="0"/>
                  </a:moveTo>
                  <a:lnTo>
                    <a:pt x="530" y="2"/>
                  </a:lnTo>
                  <a:lnTo>
                    <a:pt x="554" y="10"/>
                  </a:lnTo>
                  <a:lnTo>
                    <a:pt x="575" y="21"/>
                  </a:lnTo>
                  <a:lnTo>
                    <a:pt x="594" y="36"/>
                  </a:lnTo>
                  <a:lnTo>
                    <a:pt x="609" y="55"/>
                  </a:lnTo>
                  <a:lnTo>
                    <a:pt x="620" y="76"/>
                  </a:lnTo>
                  <a:lnTo>
                    <a:pt x="626" y="99"/>
                  </a:lnTo>
                  <a:lnTo>
                    <a:pt x="629" y="124"/>
                  </a:lnTo>
                  <a:lnTo>
                    <a:pt x="629" y="370"/>
                  </a:lnTo>
                  <a:lnTo>
                    <a:pt x="961" y="370"/>
                  </a:lnTo>
                  <a:lnTo>
                    <a:pt x="961" y="646"/>
                  </a:lnTo>
                  <a:lnTo>
                    <a:pt x="629" y="646"/>
                  </a:lnTo>
                  <a:lnTo>
                    <a:pt x="629" y="892"/>
                  </a:lnTo>
                  <a:lnTo>
                    <a:pt x="626" y="921"/>
                  </a:lnTo>
                  <a:lnTo>
                    <a:pt x="616" y="949"/>
                  </a:lnTo>
                  <a:lnTo>
                    <a:pt x="600" y="973"/>
                  </a:lnTo>
                  <a:lnTo>
                    <a:pt x="579" y="991"/>
                  </a:lnTo>
                  <a:lnTo>
                    <a:pt x="554" y="1006"/>
                  </a:lnTo>
                  <a:lnTo>
                    <a:pt x="530" y="1013"/>
                  </a:lnTo>
                  <a:lnTo>
                    <a:pt x="506" y="1015"/>
                  </a:lnTo>
                  <a:lnTo>
                    <a:pt x="482" y="1013"/>
                  </a:lnTo>
                  <a:lnTo>
                    <a:pt x="460" y="1006"/>
                  </a:lnTo>
                  <a:lnTo>
                    <a:pt x="438" y="995"/>
                  </a:lnTo>
                  <a:lnTo>
                    <a:pt x="420" y="979"/>
                  </a:lnTo>
                  <a:lnTo>
                    <a:pt x="35" y="594"/>
                  </a:lnTo>
                  <a:lnTo>
                    <a:pt x="18" y="572"/>
                  </a:lnTo>
                  <a:lnTo>
                    <a:pt x="5" y="548"/>
                  </a:lnTo>
                  <a:lnTo>
                    <a:pt x="0" y="521"/>
                  </a:lnTo>
                  <a:lnTo>
                    <a:pt x="0" y="494"/>
                  </a:lnTo>
                  <a:lnTo>
                    <a:pt x="5" y="468"/>
                  </a:lnTo>
                  <a:lnTo>
                    <a:pt x="18" y="443"/>
                  </a:lnTo>
                  <a:lnTo>
                    <a:pt x="35" y="420"/>
                  </a:lnTo>
                  <a:lnTo>
                    <a:pt x="420" y="36"/>
                  </a:lnTo>
                  <a:lnTo>
                    <a:pt x="438" y="21"/>
                  </a:lnTo>
                  <a:lnTo>
                    <a:pt x="460" y="10"/>
                  </a:lnTo>
                  <a:lnTo>
                    <a:pt x="482" y="2"/>
                  </a:lnTo>
                  <a:lnTo>
                    <a:pt x="5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503">
              <a:extLst>
                <a:ext uri="{FF2B5EF4-FFF2-40B4-BE49-F238E27FC236}">
                  <a16:creationId xmlns:a16="http://schemas.microsoft.com/office/drawing/2014/main" id="{EB414E0D-A578-4D79-B93A-5466DD86E639}"/>
                </a:ext>
              </a:extLst>
            </p:cNvPr>
            <p:cNvSpPr>
              <a:spLocks/>
            </p:cNvSpPr>
            <p:nvPr/>
          </p:nvSpPr>
          <p:spPr bwMode="auto">
            <a:xfrm>
              <a:off x="1610" y="2209"/>
              <a:ext cx="1237" cy="961"/>
            </a:xfrm>
            <a:custGeom>
              <a:avLst/>
              <a:gdLst>
                <a:gd name="T0" fmla="*/ 163 w 2476"/>
                <a:gd name="T1" fmla="*/ 0 h 1923"/>
                <a:gd name="T2" fmla="*/ 849 w 2476"/>
                <a:gd name="T3" fmla="*/ 0 h 1923"/>
                <a:gd name="T4" fmla="*/ 882 w 2476"/>
                <a:gd name="T5" fmla="*/ 3 h 1923"/>
                <a:gd name="T6" fmla="*/ 912 w 2476"/>
                <a:gd name="T7" fmla="*/ 13 h 1923"/>
                <a:gd name="T8" fmla="*/ 939 w 2476"/>
                <a:gd name="T9" fmla="*/ 28 h 1923"/>
                <a:gd name="T10" fmla="*/ 964 w 2476"/>
                <a:gd name="T11" fmla="*/ 48 h 1923"/>
                <a:gd name="T12" fmla="*/ 984 w 2476"/>
                <a:gd name="T13" fmla="*/ 71 h 1923"/>
                <a:gd name="T14" fmla="*/ 998 w 2476"/>
                <a:gd name="T15" fmla="*/ 99 h 1923"/>
                <a:gd name="T16" fmla="*/ 1008 w 2476"/>
                <a:gd name="T17" fmla="*/ 129 h 1923"/>
                <a:gd name="T18" fmla="*/ 1012 w 2476"/>
                <a:gd name="T19" fmla="*/ 161 h 1923"/>
                <a:gd name="T20" fmla="*/ 1012 w 2476"/>
                <a:gd name="T21" fmla="*/ 363 h 1923"/>
                <a:gd name="T22" fmla="*/ 1014 w 2476"/>
                <a:gd name="T23" fmla="*/ 376 h 1923"/>
                <a:gd name="T24" fmla="*/ 1023 w 2476"/>
                <a:gd name="T25" fmla="*/ 383 h 1923"/>
                <a:gd name="T26" fmla="*/ 1034 w 2476"/>
                <a:gd name="T27" fmla="*/ 387 h 1923"/>
                <a:gd name="T28" fmla="*/ 2314 w 2476"/>
                <a:gd name="T29" fmla="*/ 387 h 1923"/>
                <a:gd name="T30" fmla="*/ 2347 w 2476"/>
                <a:gd name="T31" fmla="*/ 389 h 1923"/>
                <a:gd name="T32" fmla="*/ 2377 w 2476"/>
                <a:gd name="T33" fmla="*/ 399 h 1923"/>
                <a:gd name="T34" fmla="*/ 2404 w 2476"/>
                <a:gd name="T35" fmla="*/ 414 h 1923"/>
                <a:gd name="T36" fmla="*/ 2428 w 2476"/>
                <a:gd name="T37" fmla="*/ 434 h 1923"/>
                <a:gd name="T38" fmla="*/ 2448 w 2476"/>
                <a:gd name="T39" fmla="*/ 458 h 1923"/>
                <a:gd name="T40" fmla="*/ 2463 w 2476"/>
                <a:gd name="T41" fmla="*/ 486 h 1923"/>
                <a:gd name="T42" fmla="*/ 2473 w 2476"/>
                <a:gd name="T43" fmla="*/ 516 h 1923"/>
                <a:gd name="T44" fmla="*/ 2476 w 2476"/>
                <a:gd name="T45" fmla="*/ 548 h 1923"/>
                <a:gd name="T46" fmla="*/ 2476 w 2476"/>
                <a:gd name="T47" fmla="*/ 1760 h 1923"/>
                <a:gd name="T48" fmla="*/ 2473 w 2476"/>
                <a:gd name="T49" fmla="*/ 1793 h 1923"/>
                <a:gd name="T50" fmla="*/ 2463 w 2476"/>
                <a:gd name="T51" fmla="*/ 1824 h 1923"/>
                <a:gd name="T52" fmla="*/ 2448 w 2476"/>
                <a:gd name="T53" fmla="*/ 1851 h 1923"/>
                <a:gd name="T54" fmla="*/ 2428 w 2476"/>
                <a:gd name="T55" fmla="*/ 1875 h 1923"/>
                <a:gd name="T56" fmla="*/ 2404 w 2476"/>
                <a:gd name="T57" fmla="*/ 1895 h 1923"/>
                <a:gd name="T58" fmla="*/ 2377 w 2476"/>
                <a:gd name="T59" fmla="*/ 1910 h 1923"/>
                <a:gd name="T60" fmla="*/ 2347 w 2476"/>
                <a:gd name="T61" fmla="*/ 1919 h 1923"/>
                <a:gd name="T62" fmla="*/ 2314 w 2476"/>
                <a:gd name="T63" fmla="*/ 1923 h 1923"/>
                <a:gd name="T64" fmla="*/ 1794 w 2476"/>
                <a:gd name="T65" fmla="*/ 1923 h 1923"/>
                <a:gd name="T66" fmla="*/ 1757 w 2476"/>
                <a:gd name="T67" fmla="*/ 1892 h 1923"/>
                <a:gd name="T68" fmla="*/ 1717 w 2476"/>
                <a:gd name="T69" fmla="*/ 1864 h 1923"/>
                <a:gd name="T70" fmla="*/ 1673 w 2476"/>
                <a:gd name="T71" fmla="*/ 1840 h 1923"/>
                <a:gd name="T72" fmla="*/ 1628 w 2476"/>
                <a:gd name="T73" fmla="*/ 1821 h 1923"/>
                <a:gd name="T74" fmla="*/ 1579 w 2476"/>
                <a:gd name="T75" fmla="*/ 1808 h 1923"/>
                <a:gd name="T76" fmla="*/ 1529 w 2476"/>
                <a:gd name="T77" fmla="*/ 1800 h 1923"/>
                <a:gd name="T78" fmla="*/ 1478 w 2476"/>
                <a:gd name="T79" fmla="*/ 1796 h 1923"/>
                <a:gd name="T80" fmla="*/ 225 w 2476"/>
                <a:gd name="T81" fmla="*/ 1796 h 1923"/>
                <a:gd name="T82" fmla="*/ 220 w 2476"/>
                <a:gd name="T83" fmla="*/ 1744 h 1923"/>
                <a:gd name="T84" fmla="*/ 210 w 2476"/>
                <a:gd name="T85" fmla="*/ 1691 h 1923"/>
                <a:gd name="T86" fmla="*/ 194 w 2476"/>
                <a:gd name="T87" fmla="*/ 1642 h 1923"/>
                <a:gd name="T88" fmla="*/ 173 w 2476"/>
                <a:gd name="T89" fmla="*/ 1596 h 1923"/>
                <a:gd name="T90" fmla="*/ 147 w 2476"/>
                <a:gd name="T91" fmla="*/ 1552 h 1923"/>
                <a:gd name="T92" fmla="*/ 117 w 2476"/>
                <a:gd name="T93" fmla="*/ 1511 h 1923"/>
                <a:gd name="T94" fmla="*/ 81 w 2476"/>
                <a:gd name="T95" fmla="*/ 1475 h 1923"/>
                <a:gd name="T96" fmla="*/ 43 w 2476"/>
                <a:gd name="T97" fmla="*/ 1441 h 1923"/>
                <a:gd name="T98" fmla="*/ 0 w 2476"/>
                <a:gd name="T99" fmla="*/ 1412 h 1923"/>
                <a:gd name="T100" fmla="*/ 0 w 2476"/>
                <a:gd name="T101" fmla="*/ 161 h 1923"/>
                <a:gd name="T102" fmla="*/ 4 w 2476"/>
                <a:gd name="T103" fmla="*/ 129 h 1923"/>
                <a:gd name="T104" fmla="*/ 14 w 2476"/>
                <a:gd name="T105" fmla="*/ 99 h 1923"/>
                <a:gd name="T106" fmla="*/ 29 w 2476"/>
                <a:gd name="T107" fmla="*/ 71 h 1923"/>
                <a:gd name="T108" fmla="*/ 48 w 2476"/>
                <a:gd name="T109" fmla="*/ 48 h 1923"/>
                <a:gd name="T110" fmla="*/ 73 w 2476"/>
                <a:gd name="T111" fmla="*/ 28 h 1923"/>
                <a:gd name="T112" fmla="*/ 100 w 2476"/>
                <a:gd name="T113" fmla="*/ 13 h 1923"/>
                <a:gd name="T114" fmla="*/ 130 w 2476"/>
                <a:gd name="T115" fmla="*/ 3 h 1923"/>
                <a:gd name="T116" fmla="*/ 163 w 2476"/>
                <a:gd name="T117" fmla="*/ 0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76" h="1923">
                  <a:moveTo>
                    <a:pt x="163" y="0"/>
                  </a:moveTo>
                  <a:lnTo>
                    <a:pt x="849" y="0"/>
                  </a:lnTo>
                  <a:lnTo>
                    <a:pt x="882" y="3"/>
                  </a:lnTo>
                  <a:lnTo>
                    <a:pt x="912" y="13"/>
                  </a:lnTo>
                  <a:lnTo>
                    <a:pt x="939" y="28"/>
                  </a:lnTo>
                  <a:lnTo>
                    <a:pt x="964" y="48"/>
                  </a:lnTo>
                  <a:lnTo>
                    <a:pt x="984" y="71"/>
                  </a:lnTo>
                  <a:lnTo>
                    <a:pt x="998" y="99"/>
                  </a:lnTo>
                  <a:lnTo>
                    <a:pt x="1008" y="129"/>
                  </a:lnTo>
                  <a:lnTo>
                    <a:pt x="1012" y="161"/>
                  </a:lnTo>
                  <a:lnTo>
                    <a:pt x="1012" y="363"/>
                  </a:lnTo>
                  <a:lnTo>
                    <a:pt x="1014" y="376"/>
                  </a:lnTo>
                  <a:lnTo>
                    <a:pt x="1023" y="383"/>
                  </a:lnTo>
                  <a:lnTo>
                    <a:pt x="1034" y="387"/>
                  </a:lnTo>
                  <a:lnTo>
                    <a:pt x="2314" y="387"/>
                  </a:lnTo>
                  <a:lnTo>
                    <a:pt x="2347" y="389"/>
                  </a:lnTo>
                  <a:lnTo>
                    <a:pt x="2377" y="399"/>
                  </a:lnTo>
                  <a:lnTo>
                    <a:pt x="2404" y="414"/>
                  </a:lnTo>
                  <a:lnTo>
                    <a:pt x="2428" y="434"/>
                  </a:lnTo>
                  <a:lnTo>
                    <a:pt x="2448" y="458"/>
                  </a:lnTo>
                  <a:lnTo>
                    <a:pt x="2463" y="486"/>
                  </a:lnTo>
                  <a:lnTo>
                    <a:pt x="2473" y="516"/>
                  </a:lnTo>
                  <a:lnTo>
                    <a:pt x="2476" y="548"/>
                  </a:lnTo>
                  <a:lnTo>
                    <a:pt x="2476" y="1760"/>
                  </a:lnTo>
                  <a:lnTo>
                    <a:pt x="2473" y="1793"/>
                  </a:lnTo>
                  <a:lnTo>
                    <a:pt x="2463" y="1824"/>
                  </a:lnTo>
                  <a:lnTo>
                    <a:pt x="2448" y="1851"/>
                  </a:lnTo>
                  <a:lnTo>
                    <a:pt x="2428" y="1875"/>
                  </a:lnTo>
                  <a:lnTo>
                    <a:pt x="2404" y="1895"/>
                  </a:lnTo>
                  <a:lnTo>
                    <a:pt x="2377" y="1910"/>
                  </a:lnTo>
                  <a:lnTo>
                    <a:pt x="2347" y="1919"/>
                  </a:lnTo>
                  <a:lnTo>
                    <a:pt x="2314" y="1923"/>
                  </a:lnTo>
                  <a:lnTo>
                    <a:pt x="1794" y="1923"/>
                  </a:lnTo>
                  <a:lnTo>
                    <a:pt x="1757" y="1892"/>
                  </a:lnTo>
                  <a:lnTo>
                    <a:pt x="1717" y="1864"/>
                  </a:lnTo>
                  <a:lnTo>
                    <a:pt x="1673" y="1840"/>
                  </a:lnTo>
                  <a:lnTo>
                    <a:pt x="1628" y="1821"/>
                  </a:lnTo>
                  <a:lnTo>
                    <a:pt x="1579" y="1808"/>
                  </a:lnTo>
                  <a:lnTo>
                    <a:pt x="1529" y="1800"/>
                  </a:lnTo>
                  <a:lnTo>
                    <a:pt x="1478" y="1796"/>
                  </a:lnTo>
                  <a:lnTo>
                    <a:pt x="225" y="1796"/>
                  </a:lnTo>
                  <a:lnTo>
                    <a:pt x="220" y="1744"/>
                  </a:lnTo>
                  <a:lnTo>
                    <a:pt x="210" y="1691"/>
                  </a:lnTo>
                  <a:lnTo>
                    <a:pt x="194" y="1642"/>
                  </a:lnTo>
                  <a:lnTo>
                    <a:pt x="173" y="1596"/>
                  </a:lnTo>
                  <a:lnTo>
                    <a:pt x="147" y="1552"/>
                  </a:lnTo>
                  <a:lnTo>
                    <a:pt x="117" y="1511"/>
                  </a:lnTo>
                  <a:lnTo>
                    <a:pt x="81" y="1475"/>
                  </a:lnTo>
                  <a:lnTo>
                    <a:pt x="43" y="1441"/>
                  </a:lnTo>
                  <a:lnTo>
                    <a:pt x="0" y="1412"/>
                  </a:lnTo>
                  <a:lnTo>
                    <a:pt x="0" y="161"/>
                  </a:lnTo>
                  <a:lnTo>
                    <a:pt x="4" y="129"/>
                  </a:lnTo>
                  <a:lnTo>
                    <a:pt x="14" y="99"/>
                  </a:lnTo>
                  <a:lnTo>
                    <a:pt x="29" y="71"/>
                  </a:lnTo>
                  <a:lnTo>
                    <a:pt x="48" y="48"/>
                  </a:lnTo>
                  <a:lnTo>
                    <a:pt x="73" y="28"/>
                  </a:lnTo>
                  <a:lnTo>
                    <a:pt x="100" y="13"/>
                  </a:lnTo>
                  <a:lnTo>
                    <a:pt x="130" y="3"/>
                  </a:lnTo>
                  <a:lnTo>
                    <a:pt x="1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504">
              <a:extLst>
                <a:ext uri="{FF2B5EF4-FFF2-40B4-BE49-F238E27FC236}">
                  <a16:creationId xmlns:a16="http://schemas.microsoft.com/office/drawing/2014/main" id="{5E90E93A-87E1-489F-A26B-9EA3993943C3}"/>
                </a:ext>
              </a:extLst>
            </p:cNvPr>
            <p:cNvSpPr>
              <a:spLocks/>
            </p:cNvSpPr>
            <p:nvPr/>
          </p:nvSpPr>
          <p:spPr bwMode="auto">
            <a:xfrm>
              <a:off x="991" y="3018"/>
              <a:ext cx="1452" cy="1128"/>
            </a:xfrm>
            <a:custGeom>
              <a:avLst/>
              <a:gdLst>
                <a:gd name="T0" fmla="*/ 190 w 2905"/>
                <a:gd name="T1" fmla="*/ 0 h 2257"/>
                <a:gd name="T2" fmla="*/ 995 w 2905"/>
                <a:gd name="T3" fmla="*/ 0 h 2257"/>
                <a:gd name="T4" fmla="*/ 1034 w 2905"/>
                <a:gd name="T5" fmla="*/ 3 h 2257"/>
                <a:gd name="T6" fmla="*/ 1069 w 2905"/>
                <a:gd name="T7" fmla="*/ 15 h 2257"/>
                <a:gd name="T8" fmla="*/ 1102 w 2905"/>
                <a:gd name="T9" fmla="*/ 32 h 2257"/>
                <a:gd name="T10" fmla="*/ 1131 w 2905"/>
                <a:gd name="T11" fmla="*/ 56 h 2257"/>
                <a:gd name="T12" fmla="*/ 1153 w 2905"/>
                <a:gd name="T13" fmla="*/ 84 h 2257"/>
                <a:gd name="T14" fmla="*/ 1171 w 2905"/>
                <a:gd name="T15" fmla="*/ 116 h 2257"/>
                <a:gd name="T16" fmla="*/ 1182 w 2905"/>
                <a:gd name="T17" fmla="*/ 152 h 2257"/>
                <a:gd name="T18" fmla="*/ 1186 w 2905"/>
                <a:gd name="T19" fmla="*/ 190 h 2257"/>
                <a:gd name="T20" fmla="*/ 1186 w 2905"/>
                <a:gd name="T21" fmla="*/ 427 h 2257"/>
                <a:gd name="T22" fmla="*/ 1190 w 2905"/>
                <a:gd name="T23" fmla="*/ 440 h 2257"/>
                <a:gd name="T24" fmla="*/ 1200 w 2905"/>
                <a:gd name="T25" fmla="*/ 450 h 2257"/>
                <a:gd name="T26" fmla="*/ 1213 w 2905"/>
                <a:gd name="T27" fmla="*/ 454 h 2257"/>
                <a:gd name="T28" fmla="*/ 2715 w 2905"/>
                <a:gd name="T29" fmla="*/ 454 h 2257"/>
                <a:gd name="T30" fmla="*/ 2753 w 2905"/>
                <a:gd name="T31" fmla="*/ 458 h 2257"/>
                <a:gd name="T32" fmla="*/ 2788 w 2905"/>
                <a:gd name="T33" fmla="*/ 469 h 2257"/>
                <a:gd name="T34" fmla="*/ 2821 w 2905"/>
                <a:gd name="T35" fmla="*/ 487 h 2257"/>
                <a:gd name="T36" fmla="*/ 2850 w 2905"/>
                <a:gd name="T37" fmla="*/ 509 h 2257"/>
                <a:gd name="T38" fmla="*/ 2872 w 2905"/>
                <a:gd name="T39" fmla="*/ 538 h 2257"/>
                <a:gd name="T40" fmla="*/ 2890 w 2905"/>
                <a:gd name="T41" fmla="*/ 570 h 2257"/>
                <a:gd name="T42" fmla="*/ 2901 w 2905"/>
                <a:gd name="T43" fmla="*/ 606 h 2257"/>
                <a:gd name="T44" fmla="*/ 2905 w 2905"/>
                <a:gd name="T45" fmla="*/ 644 h 2257"/>
                <a:gd name="T46" fmla="*/ 2905 w 2905"/>
                <a:gd name="T47" fmla="*/ 2066 h 2257"/>
                <a:gd name="T48" fmla="*/ 2901 w 2905"/>
                <a:gd name="T49" fmla="*/ 2105 h 2257"/>
                <a:gd name="T50" fmla="*/ 2890 w 2905"/>
                <a:gd name="T51" fmla="*/ 2140 h 2257"/>
                <a:gd name="T52" fmla="*/ 2872 w 2905"/>
                <a:gd name="T53" fmla="*/ 2173 h 2257"/>
                <a:gd name="T54" fmla="*/ 2850 w 2905"/>
                <a:gd name="T55" fmla="*/ 2202 h 2257"/>
                <a:gd name="T56" fmla="*/ 2821 w 2905"/>
                <a:gd name="T57" fmla="*/ 2224 h 2257"/>
                <a:gd name="T58" fmla="*/ 2788 w 2905"/>
                <a:gd name="T59" fmla="*/ 2242 h 2257"/>
                <a:gd name="T60" fmla="*/ 2753 w 2905"/>
                <a:gd name="T61" fmla="*/ 2253 h 2257"/>
                <a:gd name="T62" fmla="*/ 2715 w 2905"/>
                <a:gd name="T63" fmla="*/ 2257 h 2257"/>
                <a:gd name="T64" fmla="*/ 190 w 2905"/>
                <a:gd name="T65" fmla="*/ 2257 h 2257"/>
                <a:gd name="T66" fmla="*/ 153 w 2905"/>
                <a:gd name="T67" fmla="*/ 2253 h 2257"/>
                <a:gd name="T68" fmla="*/ 116 w 2905"/>
                <a:gd name="T69" fmla="*/ 2242 h 2257"/>
                <a:gd name="T70" fmla="*/ 84 w 2905"/>
                <a:gd name="T71" fmla="*/ 2224 h 2257"/>
                <a:gd name="T72" fmla="*/ 56 w 2905"/>
                <a:gd name="T73" fmla="*/ 2202 h 2257"/>
                <a:gd name="T74" fmla="*/ 33 w 2905"/>
                <a:gd name="T75" fmla="*/ 2173 h 2257"/>
                <a:gd name="T76" fmla="*/ 15 w 2905"/>
                <a:gd name="T77" fmla="*/ 2140 h 2257"/>
                <a:gd name="T78" fmla="*/ 4 w 2905"/>
                <a:gd name="T79" fmla="*/ 2105 h 2257"/>
                <a:gd name="T80" fmla="*/ 0 w 2905"/>
                <a:gd name="T81" fmla="*/ 2066 h 2257"/>
                <a:gd name="T82" fmla="*/ 0 w 2905"/>
                <a:gd name="T83" fmla="*/ 190 h 2257"/>
                <a:gd name="T84" fmla="*/ 4 w 2905"/>
                <a:gd name="T85" fmla="*/ 152 h 2257"/>
                <a:gd name="T86" fmla="*/ 15 w 2905"/>
                <a:gd name="T87" fmla="*/ 116 h 2257"/>
                <a:gd name="T88" fmla="*/ 33 w 2905"/>
                <a:gd name="T89" fmla="*/ 84 h 2257"/>
                <a:gd name="T90" fmla="*/ 56 w 2905"/>
                <a:gd name="T91" fmla="*/ 56 h 2257"/>
                <a:gd name="T92" fmla="*/ 84 w 2905"/>
                <a:gd name="T93" fmla="*/ 32 h 2257"/>
                <a:gd name="T94" fmla="*/ 116 w 2905"/>
                <a:gd name="T95" fmla="*/ 15 h 2257"/>
                <a:gd name="T96" fmla="*/ 153 w 2905"/>
                <a:gd name="T97" fmla="*/ 3 h 2257"/>
                <a:gd name="T98" fmla="*/ 190 w 2905"/>
                <a:gd name="T99"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05" h="2257">
                  <a:moveTo>
                    <a:pt x="190" y="0"/>
                  </a:moveTo>
                  <a:lnTo>
                    <a:pt x="995" y="0"/>
                  </a:lnTo>
                  <a:lnTo>
                    <a:pt x="1034" y="3"/>
                  </a:lnTo>
                  <a:lnTo>
                    <a:pt x="1069" y="15"/>
                  </a:lnTo>
                  <a:lnTo>
                    <a:pt x="1102" y="32"/>
                  </a:lnTo>
                  <a:lnTo>
                    <a:pt x="1131" y="56"/>
                  </a:lnTo>
                  <a:lnTo>
                    <a:pt x="1153" y="84"/>
                  </a:lnTo>
                  <a:lnTo>
                    <a:pt x="1171" y="116"/>
                  </a:lnTo>
                  <a:lnTo>
                    <a:pt x="1182" y="152"/>
                  </a:lnTo>
                  <a:lnTo>
                    <a:pt x="1186" y="190"/>
                  </a:lnTo>
                  <a:lnTo>
                    <a:pt x="1186" y="427"/>
                  </a:lnTo>
                  <a:lnTo>
                    <a:pt x="1190" y="440"/>
                  </a:lnTo>
                  <a:lnTo>
                    <a:pt x="1200" y="450"/>
                  </a:lnTo>
                  <a:lnTo>
                    <a:pt x="1213" y="454"/>
                  </a:lnTo>
                  <a:lnTo>
                    <a:pt x="2715" y="454"/>
                  </a:lnTo>
                  <a:lnTo>
                    <a:pt x="2753" y="458"/>
                  </a:lnTo>
                  <a:lnTo>
                    <a:pt x="2788" y="469"/>
                  </a:lnTo>
                  <a:lnTo>
                    <a:pt x="2821" y="487"/>
                  </a:lnTo>
                  <a:lnTo>
                    <a:pt x="2850" y="509"/>
                  </a:lnTo>
                  <a:lnTo>
                    <a:pt x="2872" y="538"/>
                  </a:lnTo>
                  <a:lnTo>
                    <a:pt x="2890" y="570"/>
                  </a:lnTo>
                  <a:lnTo>
                    <a:pt x="2901" y="606"/>
                  </a:lnTo>
                  <a:lnTo>
                    <a:pt x="2905" y="644"/>
                  </a:lnTo>
                  <a:lnTo>
                    <a:pt x="2905" y="2066"/>
                  </a:lnTo>
                  <a:lnTo>
                    <a:pt x="2901" y="2105"/>
                  </a:lnTo>
                  <a:lnTo>
                    <a:pt x="2890" y="2140"/>
                  </a:lnTo>
                  <a:lnTo>
                    <a:pt x="2872" y="2173"/>
                  </a:lnTo>
                  <a:lnTo>
                    <a:pt x="2850" y="2202"/>
                  </a:lnTo>
                  <a:lnTo>
                    <a:pt x="2821" y="2224"/>
                  </a:lnTo>
                  <a:lnTo>
                    <a:pt x="2788" y="2242"/>
                  </a:lnTo>
                  <a:lnTo>
                    <a:pt x="2753" y="2253"/>
                  </a:lnTo>
                  <a:lnTo>
                    <a:pt x="2715" y="2257"/>
                  </a:lnTo>
                  <a:lnTo>
                    <a:pt x="190" y="2257"/>
                  </a:lnTo>
                  <a:lnTo>
                    <a:pt x="153" y="2253"/>
                  </a:lnTo>
                  <a:lnTo>
                    <a:pt x="116" y="2242"/>
                  </a:lnTo>
                  <a:lnTo>
                    <a:pt x="84" y="2224"/>
                  </a:lnTo>
                  <a:lnTo>
                    <a:pt x="56" y="2202"/>
                  </a:lnTo>
                  <a:lnTo>
                    <a:pt x="33" y="2173"/>
                  </a:lnTo>
                  <a:lnTo>
                    <a:pt x="15" y="2140"/>
                  </a:lnTo>
                  <a:lnTo>
                    <a:pt x="4" y="2105"/>
                  </a:lnTo>
                  <a:lnTo>
                    <a:pt x="0" y="2066"/>
                  </a:lnTo>
                  <a:lnTo>
                    <a:pt x="0" y="190"/>
                  </a:lnTo>
                  <a:lnTo>
                    <a:pt x="4" y="152"/>
                  </a:lnTo>
                  <a:lnTo>
                    <a:pt x="15" y="116"/>
                  </a:lnTo>
                  <a:lnTo>
                    <a:pt x="33" y="84"/>
                  </a:lnTo>
                  <a:lnTo>
                    <a:pt x="56" y="56"/>
                  </a:lnTo>
                  <a:lnTo>
                    <a:pt x="84" y="32"/>
                  </a:lnTo>
                  <a:lnTo>
                    <a:pt x="116" y="15"/>
                  </a:lnTo>
                  <a:lnTo>
                    <a:pt x="153" y="3"/>
                  </a:lnTo>
                  <a:lnTo>
                    <a:pt x="1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556">
            <a:extLst>
              <a:ext uri="{FF2B5EF4-FFF2-40B4-BE49-F238E27FC236}">
                <a16:creationId xmlns:a16="http://schemas.microsoft.com/office/drawing/2014/main" id="{26D052B4-2824-449A-A138-FA70EA50F23B}"/>
              </a:ext>
            </a:extLst>
          </p:cNvPr>
          <p:cNvGrpSpPr>
            <a:grpSpLocks noChangeAspect="1"/>
          </p:cNvGrpSpPr>
          <p:nvPr/>
        </p:nvGrpSpPr>
        <p:grpSpPr bwMode="auto">
          <a:xfrm>
            <a:off x="3390162" y="1882931"/>
            <a:ext cx="342129" cy="301652"/>
            <a:chOff x="-145" y="1651"/>
            <a:chExt cx="2054" cy="1811"/>
          </a:xfrm>
          <a:solidFill>
            <a:schemeClr val="bg1"/>
          </a:solidFill>
        </p:grpSpPr>
        <p:sp>
          <p:nvSpPr>
            <p:cNvPr id="42" name="Freeform 558">
              <a:extLst>
                <a:ext uri="{FF2B5EF4-FFF2-40B4-BE49-F238E27FC236}">
                  <a16:creationId xmlns:a16="http://schemas.microsoft.com/office/drawing/2014/main" id="{D4F8C522-B566-4533-86E9-4BAF38B79FD9}"/>
                </a:ext>
              </a:extLst>
            </p:cNvPr>
            <p:cNvSpPr>
              <a:spLocks/>
            </p:cNvSpPr>
            <p:nvPr/>
          </p:nvSpPr>
          <p:spPr bwMode="auto">
            <a:xfrm>
              <a:off x="825" y="2371"/>
              <a:ext cx="329" cy="521"/>
            </a:xfrm>
            <a:custGeom>
              <a:avLst/>
              <a:gdLst>
                <a:gd name="T0" fmla="*/ 76 w 657"/>
                <a:gd name="T1" fmla="*/ 0 h 1041"/>
                <a:gd name="T2" fmla="*/ 581 w 657"/>
                <a:gd name="T3" fmla="*/ 0 h 1041"/>
                <a:gd name="T4" fmla="*/ 601 w 657"/>
                <a:gd name="T5" fmla="*/ 3 h 1041"/>
                <a:gd name="T6" fmla="*/ 620 w 657"/>
                <a:gd name="T7" fmla="*/ 10 h 1041"/>
                <a:gd name="T8" fmla="*/ 635 w 657"/>
                <a:gd name="T9" fmla="*/ 22 h 1041"/>
                <a:gd name="T10" fmla="*/ 647 w 657"/>
                <a:gd name="T11" fmla="*/ 37 h 1041"/>
                <a:gd name="T12" fmla="*/ 655 w 657"/>
                <a:gd name="T13" fmla="*/ 56 h 1041"/>
                <a:gd name="T14" fmla="*/ 657 w 657"/>
                <a:gd name="T15" fmla="*/ 76 h 1041"/>
                <a:gd name="T16" fmla="*/ 657 w 657"/>
                <a:gd name="T17" fmla="*/ 127 h 1041"/>
                <a:gd name="T18" fmla="*/ 578 w 657"/>
                <a:gd name="T19" fmla="*/ 171 h 1041"/>
                <a:gd name="T20" fmla="*/ 503 w 657"/>
                <a:gd name="T21" fmla="*/ 218 h 1041"/>
                <a:gd name="T22" fmla="*/ 431 w 657"/>
                <a:gd name="T23" fmla="*/ 272 h 1041"/>
                <a:gd name="T24" fmla="*/ 363 w 657"/>
                <a:gd name="T25" fmla="*/ 331 h 1041"/>
                <a:gd name="T26" fmla="*/ 301 w 657"/>
                <a:gd name="T27" fmla="*/ 395 h 1041"/>
                <a:gd name="T28" fmla="*/ 244 w 657"/>
                <a:gd name="T29" fmla="*/ 462 h 1041"/>
                <a:gd name="T30" fmla="*/ 190 w 657"/>
                <a:gd name="T31" fmla="*/ 534 h 1041"/>
                <a:gd name="T32" fmla="*/ 144 w 657"/>
                <a:gd name="T33" fmla="*/ 611 h 1041"/>
                <a:gd name="T34" fmla="*/ 102 w 657"/>
                <a:gd name="T35" fmla="*/ 691 h 1041"/>
                <a:gd name="T36" fmla="*/ 67 w 657"/>
                <a:gd name="T37" fmla="*/ 775 h 1041"/>
                <a:gd name="T38" fmla="*/ 38 w 657"/>
                <a:gd name="T39" fmla="*/ 860 h 1041"/>
                <a:gd name="T40" fmla="*/ 14 w 657"/>
                <a:gd name="T41" fmla="*/ 950 h 1041"/>
                <a:gd name="T42" fmla="*/ 0 w 657"/>
                <a:gd name="T43" fmla="*/ 1041 h 1041"/>
                <a:gd name="T44" fmla="*/ 0 w 657"/>
                <a:gd name="T45" fmla="*/ 76 h 1041"/>
                <a:gd name="T46" fmla="*/ 2 w 657"/>
                <a:gd name="T47" fmla="*/ 56 h 1041"/>
                <a:gd name="T48" fmla="*/ 9 w 657"/>
                <a:gd name="T49" fmla="*/ 37 h 1041"/>
                <a:gd name="T50" fmla="*/ 22 w 657"/>
                <a:gd name="T51" fmla="*/ 22 h 1041"/>
                <a:gd name="T52" fmla="*/ 37 w 657"/>
                <a:gd name="T53" fmla="*/ 10 h 1041"/>
                <a:gd name="T54" fmla="*/ 56 w 657"/>
                <a:gd name="T55" fmla="*/ 3 h 1041"/>
                <a:gd name="T56" fmla="*/ 76 w 657"/>
                <a:gd name="T57" fmla="*/ 0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7" h="1041">
                  <a:moveTo>
                    <a:pt x="76" y="0"/>
                  </a:moveTo>
                  <a:lnTo>
                    <a:pt x="581" y="0"/>
                  </a:lnTo>
                  <a:lnTo>
                    <a:pt x="601" y="3"/>
                  </a:lnTo>
                  <a:lnTo>
                    <a:pt x="620" y="10"/>
                  </a:lnTo>
                  <a:lnTo>
                    <a:pt x="635" y="22"/>
                  </a:lnTo>
                  <a:lnTo>
                    <a:pt x="647" y="37"/>
                  </a:lnTo>
                  <a:lnTo>
                    <a:pt x="655" y="56"/>
                  </a:lnTo>
                  <a:lnTo>
                    <a:pt x="657" y="76"/>
                  </a:lnTo>
                  <a:lnTo>
                    <a:pt x="657" y="127"/>
                  </a:lnTo>
                  <a:lnTo>
                    <a:pt x="578" y="171"/>
                  </a:lnTo>
                  <a:lnTo>
                    <a:pt x="503" y="218"/>
                  </a:lnTo>
                  <a:lnTo>
                    <a:pt x="431" y="272"/>
                  </a:lnTo>
                  <a:lnTo>
                    <a:pt x="363" y="331"/>
                  </a:lnTo>
                  <a:lnTo>
                    <a:pt x="301" y="395"/>
                  </a:lnTo>
                  <a:lnTo>
                    <a:pt x="244" y="462"/>
                  </a:lnTo>
                  <a:lnTo>
                    <a:pt x="190" y="534"/>
                  </a:lnTo>
                  <a:lnTo>
                    <a:pt x="144" y="611"/>
                  </a:lnTo>
                  <a:lnTo>
                    <a:pt x="102" y="691"/>
                  </a:lnTo>
                  <a:lnTo>
                    <a:pt x="67" y="775"/>
                  </a:lnTo>
                  <a:lnTo>
                    <a:pt x="38" y="860"/>
                  </a:lnTo>
                  <a:lnTo>
                    <a:pt x="14" y="950"/>
                  </a:lnTo>
                  <a:lnTo>
                    <a:pt x="0" y="1041"/>
                  </a:lnTo>
                  <a:lnTo>
                    <a:pt x="0" y="76"/>
                  </a:lnTo>
                  <a:lnTo>
                    <a:pt x="2" y="56"/>
                  </a:lnTo>
                  <a:lnTo>
                    <a:pt x="9" y="37"/>
                  </a:lnTo>
                  <a:lnTo>
                    <a:pt x="22" y="22"/>
                  </a:lnTo>
                  <a:lnTo>
                    <a:pt x="37" y="10"/>
                  </a:lnTo>
                  <a:lnTo>
                    <a:pt x="56" y="3"/>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559">
              <a:extLst>
                <a:ext uri="{FF2B5EF4-FFF2-40B4-BE49-F238E27FC236}">
                  <a16:creationId xmlns:a16="http://schemas.microsoft.com/office/drawing/2014/main" id="{956081D8-AD80-40E1-B80D-747613DAF9F0}"/>
                </a:ext>
              </a:extLst>
            </p:cNvPr>
            <p:cNvSpPr>
              <a:spLocks/>
            </p:cNvSpPr>
            <p:nvPr/>
          </p:nvSpPr>
          <p:spPr bwMode="auto">
            <a:xfrm>
              <a:off x="825" y="3047"/>
              <a:ext cx="246" cy="407"/>
            </a:xfrm>
            <a:custGeom>
              <a:avLst/>
              <a:gdLst>
                <a:gd name="T0" fmla="*/ 0 w 490"/>
                <a:gd name="T1" fmla="*/ 0 h 814"/>
                <a:gd name="T2" fmla="*/ 14 w 490"/>
                <a:gd name="T3" fmla="*/ 91 h 814"/>
                <a:gd name="T4" fmla="*/ 37 w 490"/>
                <a:gd name="T5" fmla="*/ 178 h 814"/>
                <a:gd name="T6" fmla="*/ 66 w 490"/>
                <a:gd name="T7" fmla="*/ 264 h 814"/>
                <a:gd name="T8" fmla="*/ 99 w 490"/>
                <a:gd name="T9" fmla="*/ 346 h 814"/>
                <a:gd name="T10" fmla="*/ 140 w 490"/>
                <a:gd name="T11" fmla="*/ 425 h 814"/>
                <a:gd name="T12" fmla="*/ 186 w 490"/>
                <a:gd name="T13" fmla="*/ 501 h 814"/>
                <a:gd name="T14" fmla="*/ 237 w 490"/>
                <a:gd name="T15" fmla="*/ 572 h 814"/>
                <a:gd name="T16" fmla="*/ 294 w 490"/>
                <a:gd name="T17" fmla="*/ 640 h 814"/>
                <a:gd name="T18" fmla="*/ 355 w 490"/>
                <a:gd name="T19" fmla="*/ 702 h 814"/>
                <a:gd name="T20" fmla="*/ 421 w 490"/>
                <a:gd name="T21" fmla="*/ 761 h 814"/>
                <a:gd name="T22" fmla="*/ 490 w 490"/>
                <a:gd name="T23" fmla="*/ 814 h 814"/>
                <a:gd name="T24" fmla="*/ 76 w 490"/>
                <a:gd name="T25" fmla="*/ 814 h 814"/>
                <a:gd name="T26" fmla="*/ 56 w 490"/>
                <a:gd name="T27" fmla="*/ 812 h 814"/>
                <a:gd name="T28" fmla="*/ 37 w 490"/>
                <a:gd name="T29" fmla="*/ 804 h 814"/>
                <a:gd name="T30" fmla="*/ 22 w 490"/>
                <a:gd name="T31" fmla="*/ 793 h 814"/>
                <a:gd name="T32" fmla="*/ 9 w 490"/>
                <a:gd name="T33" fmla="*/ 777 h 814"/>
                <a:gd name="T34" fmla="*/ 2 w 490"/>
                <a:gd name="T35" fmla="*/ 758 h 814"/>
                <a:gd name="T36" fmla="*/ 0 w 490"/>
                <a:gd name="T37" fmla="*/ 738 h 814"/>
                <a:gd name="T38" fmla="*/ 0 w 490"/>
                <a:gd name="T3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 h="814">
                  <a:moveTo>
                    <a:pt x="0" y="0"/>
                  </a:moveTo>
                  <a:lnTo>
                    <a:pt x="14" y="91"/>
                  </a:lnTo>
                  <a:lnTo>
                    <a:pt x="37" y="178"/>
                  </a:lnTo>
                  <a:lnTo>
                    <a:pt x="66" y="264"/>
                  </a:lnTo>
                  <a:lnTo>
                    <a:pt x="99" y="346"/>
                  </a:lnTo>
                  <a:lnTo>
                    <a:pt x="140" y="425"/>
                  </a:lnTo>
                  <a:lnTo>
                    <a:pt x="186" y="501"/>
                  </a:lnTo>
                  <a:lnTo>
                    <a:pt x="237" y="572"/>
                  </a:lnTo>
                  <a:lnTo>
                    <a:pt x="294" y="640"/>
                  </a:lnTo>
                  <a:lnTo>
                    <a:pt x="355" y="702"/>
                  </a:lnTo>
                  <a:lnTo>
                    <a:pt x="421" y="761"/>
                  </a:lnTo>
                  <a:lnTo>
                    <a:pt x="490" y="814"/>
                  </a:lnTo>
                  <a:lnTo>
                    <a:pt x="76" y="814"/>
                  </a:lnTo>
                  <a:lnTo>
                    <a:pt x="56" y="812"/>
                  </a:lnTo>
                  <a:lnTo>
                    <a:pt x="37" y="804"/>
                  </a:lnTo>
                  <a:lnTo>
                    <a:pt x="22" y="793"/>
                  </a:lnTo>
                  <a:lnTo>
                    <a:pt x="9" y="777"/>
                  </a:lnTo>
                  <a:lnTo>
                    <a:pt x="2" y="758"/>
                  </a:lnTo>
                  <a:lnTo>
                    <a:pt x="0" y="73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560">
              <a:extLst>
                <a:ext uri="{FF2B5EF4-FFF2-40B4-BE49-F238E27FC236}">
                  <a16:creationId xmlns:a16="http://schemas.microsoft.com/office/drawing/2014/main" id="{8EED47C1-9DB3-4741-B228-9F59741B07EE}"/>
                </a:ext>
              </a:extLst>
            </p:cNvPr>
            <p:cNvSpPr>
              <a:spLocks/>
            </p:cNvSpPr>
            <p:nvPr/>
          </p:nvSpPr>
          <p:spPr bwMode="auto">
            <a:xfrm>
              <a:off x="-145" y="1651"/>
              <a:ext cx="1685" cy="610"/>
            </a:xfrm>
            <a:custGeom>
              <a:avLst/>
              <a:gdLst>
                <a:gd name="T0" fmla="*/ 3248 w 3370"/>
                <a:gd name="T1" fmla="*/ 0 h 1219"/>
                <a:gd name="T2" fmla="*/ 3301 w 3370"/>
                <a:gd name="T3" fmla="*/ 12 h 1219"/>
                <a:gd name="T4" fmla="*/ 3342 w 3370"/>
                <a:gd name="T5" fmla="*/ 46 h 1219"/>
                <a:gd name="T6" fmla="*/ 3366 w 3370"/>
                <a:gd name="T7" fmla="*/ 94 h 1219"/>
                <a:gd name="T8" fmla="*/ 3370 w 3370"/>
                <a:gd name="T9" fmla="*/ 663 h 1219"/>
                <a:gd name="T10" fmla="*/ 3361 w 3370"/>
                <a:gd name="T11" fmla="*/ 711 h 1219"/>
                <a:gd name="T12" fmla="*/ 3334 w 3370"/>
                <a:gd name="T13" fmla="*/ 751 h 1219"/>
                <a:gd name="T14" fmla="*/ 3294 w 3370"/>
                <a:gd name="T15" fmla="*/ 777 h 1219"/>
                <a:gd name="T16" fmla="*/ 3248 w 3370"/>
                <a:gd name="T17" fmla="*/ 787 h 1219"/>
                <a:gd name="T18" fmla="*/ 3200 w 3370"/>
                <a:gd name="T19" fmla="*/ 777 h 1219"/>
                <a:gd name="T20" fmla="*/ 3160 w 3370"/>
                <a:gd name="T21" fmla="*/ 751 h 1219"/>
                <a:gd name="T22" fmla="*/ 2528 w 3370"/>
                <a:gd name="T23" fmla="*/ 1130 h 1219"/>
                <a:gd name="T24" fmla="*/ 2463 w 3370"/>
                <a:gd name="T25" fmla="*/ 1180 h 1219"/>
                <a:gd name="T26" fmla="*/ 2391 w 3370"/>
                <a:gd name="T27" fmla="*/ 1209 h 1219"/>
                <a:gd name="T28" fmla="*/ 2313 w 3370"/>
                <a:gd name="T29" fmla="*/ 1219 h 1219"/>
                <a:gd name="T30" fmla="*/ 2239 w 3370"/>
                <a:gd name="T31" fmla="*/ 1209 h 1219"/>
                <a:gd name="T32" fmla="*/ 2166 w 3370"/>
                <a:gd name="T33" fmla="*/ 1180 h 1219"/>
                <a:gd name="T34" fmla="*/ 2103 w 3370"/>
                <a:gd name="T35" fmla="*/ 1133 h 1219"/>
                <a:gd name="T36" fmla="*/ 991 w 3370"/>
                <a:gd name="T37" fmla="*/ 863 h 1219"/>
                <a:gd name="T38" fmla="*/ 919 w 3370"/>
                <a:gd name="T39" fmla="*/ 880 h 1219"/>
                <a:gd name="T40" fmla="*/ 204 w 3370"/>
                <a:gd name="T41" fmla="*/ 883 h 1219"/>
                <a:gd name="T42" fmla="*/ 133 w 3370"/>
                <a:gd name="T43" fmla="*/ 870 h 1219"/>
                <a:gd name="T44" fmla="*/ 72 w 3370"/>
                <a:gd name="T45" fmla="*/ 835 h 1219"/>
                <a:gd name="T46" fmla="*/ 27 w 3370"/>
                <a:gd name="T47" fmla="*/ 782 h 1219"/>
                <a:gd name="T48" fmla="*/ 3 w 3370"/>
                <a:gd name="T49" fmla="*/ 716 h 1219"/>
                <a:gd name="T50" fmla="*/ 3 w 3370"/>
                <a:gd name="T51" fmla="*/ 642 h 1219"/>
                <a:gd name="T52" fmla="*/ 27 w 3370"/>
                <a:gd name="T53" fmla="*/ 576 h 1219"/>
                <a:gd name="T54" fmla="*/ 72 w 3370"/>
                <a:gd name="T55" fmla="*/ 523 h 1219"/>
                <a:gd name="T56" fmla="*/ 133 w 3370"/>
                <a:gd name="T57" fmla="*/ 488 h 1219"/>
                <a:gd name="T58" fmla="*/ 204 w 3370"/>
                <a:gd name="T59" fmla="*/ 474 h 1219"/>
                <a:gd name="T60" fmla="*/ 1502 w 3370"/>
                <a:gd name="T61" fmla="*/ 224 h 1219"/>
                <a:gd name="T62" fmla="*/ 1587 w 3370"/>
                <a:gd name="T63" fmla="*/ 204 h 1219"/>
                <a:gd name="T64" fmla="*/ 1673 w 3370"/>
                <a:gd name="T65" fmla="*/ 209 h 1219"/>
                <a:gd name="T66" fmla="*/ 1753 w 3370"/>
                <a:gd name="T67" fmla="*/ 238 h 1219"/>
                <a:gd name="T68" fmla="*/ 1824 w 3370"/>
                <a:gd name="T69" fmla="*/ 289 h 1219"/>
                <a:gd name="T70" fmla="*/ 2746 w 3370"/>
                <a:gd name="T71" fmla="*/ 336 h 1219"/>
                <a:gd name="T72" fmla="*/ 2604 w 3370"/>
                <a:gd name="T73" fmla="*/ 190 h 1219"/>
                <a:gd name="T74" fmla="*/ 2585 w 3370"/>
                <a:gd name="T75" fmla="*/ 147 h 1219"/>
                <a:gd name="T76" fmla="*/ 2585 w 3370"/>
                <a:gd name="T77" fmla="*/ 99 h 1219"/>
                <a:gd name="T78" fmla="*/ 2604 w 3370"/>
                <a:gd name="T79" fmla="*/ 55 h 1219"/>
                <a:gd name="T80" fmla="*/ 2637 w 3370"/>
                <a:gd name="T81" fmla="*/ 21 h 1219"/>
                <a:gd name="T82" fmla="*/ 2681 w 3370"/>
                <a:gd name="T83" fmla="*/ 2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70" h="1219">
                  <a:moveTo>
                    <a:pt x="2706" y="0"/>
                  </a:moveTo>
                  <a:lnTo>
                    <a:pt x="3248" y="0"/>
                  </a:lnTo>
                  <a:lnTo>
                    <a:pt x="3275" y="3"/>
                  </a:lnTo>
                  <a:lnTo>
                    <a:pt x="3301" y="12"/>
                  </a:lnTo>
                  <a:lnTo>
                    <a:pt x="3324" y="27"/>
                  </a:lnTo>
                  <a:lnTo>
                    <a:pt x="3342" y="46"/>
                  </a:lnTo>
                  <a:lnTo>
                    <a:pt x="3357" y="68"/>
                  </a:lnTo>
                  <a:lnTo>
                    <a:pt x="3366" y="94"/>
                  </a:lnTo>
                  <a:lnTo>
                    <a:pt x="3370" y="123"/>
                  </a:lnTo>
                  <a:lnTo>
                    <a:pt x="3370" y="663"/>
                  </a:lnTo>
                  <a:lnTo>
                    <a:pt x="3367" y="688"/>
                  </a:lnTo>
                  <a:lnTo>
                    <a:pt x="3361" y="711"/>
                  </a:lnTo>
                  <a:lnTo>
                    <a:pt x="3350" y="732"/>
                  </a:lnTo>
                  <a:lnTo>
                    <a:pt x="3334" y="751"/>
                  </a:lnTo>
                  <a:lnTo>
                    <a:pt x="3316" y="765"/>
                  </a:lnTo>
                  <a:lnTo>
                    <a:pt x="3294" y="777"/>
                  </a:lnTo>
                  <a:lnTo>
                    <a:pt x="3271" y="784"/>
                  </a:lnTo>
                  <a:lnTo>
                    <a:pt x="3248" y="787"/>
                  </a:lnTo>
                  <a:lnTo>
                    <a:pt x="3224" y="784"/>
                  </a:lnTo>
                  <a:lnTo>
                    <a:pt x="3200" y="777"/>
                  </a:lnTo>
                  <a:lnTo>
                    <a:pt x="3179" y="765"/>
                  </a:lnTo>
                  <a:lnTo>
                    <a:pt x="3160" y="751"/>
                  </a:lnTo>
                  <a:lnTo>
                    <a:pt x="3035" y="624"/>
                  </a:lnTo>
                  <a:lnTo>
                    <a:pt x="2528" y="1130"/>
                  </a:lnTo>
                  <a:lnTo>
                    <a:pt x="2496" y="1158"/>
                  </a:lnTo>
                  <a:lnTo>
                    <a:pt x="2463" y="1180"/>
                  </a:lnTo>
                  <a:lnTo>
                    <a:pt x="2428" y="1196"/>
                  </a:lnTo>
                  <a:lnTo>
                    <a:pt x="2391" y="1209"/>
                  </a:lnTo>
                  <a:lnTo>
                    <a:pt x="2352" y="1216"/>
                  </a:lnTo>
                  <a:lnTo>
                    <a:pt x="2313" y="1219"/>
                  </a:lnTo>
                  <a:lnTo>
                    <a:pt x="2276" y="1216"/>
                  </a:lnTo>
                  <a:lnTo>
                    <a:pt x="2239" y="1209"/>
                  </a:lnTo>
                  <a:lnTo>
                    <a:pt x="2201" y="1198"/>
                  </a:lnTo>
                  <a:lnTo>
                    <a:pt x="2166" y="1180"/>
                  </a:lnTo>
                  <a:lnTo>
                    <a:pt x="2133" y="1159"/>
                  </a:lnTo>
                  <a:lnTo>
                    <a:pt x="2103" y="1133"/>
                  </a:lnTo>
                  <a:lnTo>
                    <a:pt x="1587" y="629"/>
                  </a:lnTo>
                  <a:lnTo>
                    <a:pt x="991" y="863"/>
                  </a:lnTo>
                  <a:lnTo>
                    <a:pt x="957" y="874"/>
                  </a:lnTo>
                  <a:lnTo>
                    <a:pt x="919" y="880"/>
                  </a:lnTo>
                  <a:lnTo>
                    <a:pt x="882" y="883"/>
                  </a:lnTo>
                  <a:lnTo>
                    <a:pt x="204" y="883"/>
                  </a:lnTo>
                  <a:lnTo>
                    <a:pt x="167" y="880"/>
                  </a:lnTo>
                  <a:lnTo>
                    <a:pt x="133" y="870"/>
                  </a:lnTo>
                  <a:lnTo>
                    <a:pt x="101" y="855"/>
                  </a:lnTo>
                  <a:lnTo>
                    <a:pt x="72" y="835"/>
                  </a:lnTo>
                  <a:lnTo>
                    <a:pt x="48" y="810"/>
                  </a:lnTo>
                  <a:lnTo>
                    <a:pt x="27" y="782"/>
                  </a:lnTo>
                  <a:lnTo>
                    <a:pt x="12" y="751"/>
                  </a:lnTo>
                  <a:lnTo>
                    <a:pt x="3" y="716"/>
                  </a:lnTo>
                  <a:lnTo>
                    <a:pt x="0" y="678"/>
                  </a:lnTo>
                  <a:lnTo>
                    <a:pt x="3" y="642"/>
                  </a:lnTo>
                  <a:lnTo>
                    <a:pt x="12" y="607"/>
                  </a:lnTo>
                  <a:lnTo>
                    <a:pt x="27" y="576"/>
                  </a:lnTo>
                  <a:lnTo>
                    <a:pt x="48" y="548"/>
                  </a:lnTo>
                  <a:lnTo>
                    <a:pt x="72" y="523"/>
                  </a:lnTo>
                  <a:lnTo>
                    <a:pt x="101" y="503"/>
                  </a:lnTo>
                  <a:lnTo>
                    <a:pt x="133" y="488"/>
                  </a:lnTo>
                  <a:lnTo>
                    <a:pt x="167" y="478"/>
                  </a:lnTo>
                  <a:lnTo>
                    <a:pt x="204" y="474"/>
                  </a:lnTo>
                  <a:lnTo>
                    <a:pt x="862" y="474"/>
                  </a:lnTo>
                  <a:lnTo>
                    <a:pt x="1502" y="224"/>
                  </a:lnTo>
                  <a:lnTo>
                    <a:pt x="1545" y="210"/>
                  </a:lnTo>
                  <a:lnTo>
                    <a:pt x="1587" y="204"/>
                  </a:lnTo>
                  <a:lnTo>
                    <a:pt x="1631" y="203"/>
                  </a:lnTo>
                  <a:lnTo>
                    <a:pt x="1673" y="209"/>
                  </a:lnTo>
                  <a:lnTo>
                    <a:pt x="1714" y="220"/>
                  </a:lnTo>
                  <a:lnTo>
                    <a:pt x="1753" y="238"/>
                  </a:lnTo>
                  <a:lnTo>
                    <a:pt x="1790" y="260"/>
                  </a:lnTo>
                  <a:lnTo>
                    <a:pt x="1824" y="289"/>
                  </a:lnTo>
                  <a:lnTo>
                    <a:pt x="2313" y="768"/>
                  </a:lnTo>
                  <a:lnTo>
                    <a:pt x="2746" y="336"/>
                  </a:lnTo>
                  <a:lnTo>
                    <a:pt x="2618" y="209"/>
                  </a:lnTo>
                  <a:lnTo>
                    <a:pt x="2604" y="190"/>
                  </a:lnTo>
                  <a:lnTo>
                    <a:pt x="2592" y="169"/>
                  </a:lnTo>
                  <a:lnTo>
                    <a:pt x="2585" y="147"/>
                  </a:lnTo>
                  <a:lnTo>
                    <a:pt x="2582" y="123"/>
                  </a:lnTo>
                  <a:lnTo>
                    <a:pt x="2585" y="99"/>
                  </a:lnTo>
                  <a:lnTo>
                    <a:pt x="2592" y="76"/>
                  </a:lnTo>
                  <a:lnTo>
                    <a:pt x="2604" y="55"/>
                  </a:lnTo>
                  <a:lnTo>
                    <a:pt x="2618" y="36"/>
                  </a:lnTo>
                  <a:lnTo>
                    <a:pt x="2637" y="21"/>
                  </a:lnTo>
                  <a:lnTo>
                    <a:pt x="2658" y="10"/>
                  </a:lnTo>
                  <a:lnTo>
                    <a:pt x="2681" y="2"/>
                  </a:lnTo>
                  <a:lnTo>
                    <a:pt x="2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561">
              <a:extLst>
                <a:ext uri="{FF2B5EF4-FFF2-40B4-BE49-F238E27FC236}">
                  <a16:creationId xmlns:a16="http://schemas.microsoft.com/office/drawing/2014/main" id="{83D248C4-6EB4-4FCD-844C-8DB682BE300A}"/>
                </a:ext>
              </a:extLst>
            </p:cNvPr>
            <p:cNvSpPr>
              <a:spLocks noEditPoints="1"/>
            </p:cNvSpPr>
            <p:nvPr/>
          </p:nvSpPr>
          <p:spPr bwMode="auto">
            <a:xfrm>
              <a:off x="922" y="2476"/>
              <a:ext cx="987" cy="986"/>
            </a:xfrm>
            <a:custGeom>
              <a:avLst/>
              <a:gdLst>
                <a:gd name="T0" fmla="*/ 843 w 1973"/>
                <a:gd name="T1" fmla="*/ 288 h 1974"/>
                <a:gd name="T2" fmla="*/ 646 w 1973"/>
                <a:gd name="T3" fmla="*/ 359 h 1974"/>
                <a:gd name="T4" fmla="*/ 481 w 1973"/>
                <a:gd name="T5" fmla="*/ 482 h 1974"/>
                <a:gd name="T6" fmla="*/ 358 w 1973"/>
                <a:gd name="T7" fmla="*/ 646 h 1974"/>
                <a:gd name="T8" fmla="*/ 286 w 1973"/>
                <a:gd name="T9" fmla="*/ 843 h 1974"/>
                <a:gd name="T10" fmla="*/ 275 w 1973"/>
                <a:gd name="T11" fmla="*/ 1060 h 1974"/>
                <a:gd name="T12" fmla="*/ 327 w 1973"/>
                <a:gd name="T13" fmla="*/ 1265 h 1974"/>
                <a:gd name="T14" fmla="*/ 434 w 1973"/>
                <a:gd name="T15" fmla="*/ 1442 h 1974"/>
                <a:gd name="T16" fmla="*/ 586 w 1973"/>
                <a:gd name="T17" fmla="*/ 1579 h 1974"/>
                <a:gd name="T18" fmla="*/ 775 w 1973"/>
                <a:gd name="T19" fmla="*/ 1670 h 1974"/>
                <a:gd name="T20" fmla="*/ 986 w 1973"/>
                <a:gd name="T21" fmla="*/ 1702 h 1974"/>
                <a:gd name="T22" fmla="*/ 1199 w 1973"/>
                <a:gd name="T23" fmla="*/ 1670 h 1974"/>
                <a:gd name="T24" fmla="*/ 1386 w 1973"/>
                <a:gd name="T25" fmla="*/ 1579 h 1974"/>
                <a:gd name="T26" fmla="*/ 1538 w 1973"/>
                <a:gd name="T27" fmla="*/ 1442 h 1974"/>
                <a:gd name="T28" fmla="*/ 1645 w 1973"/>
                <a:gd name="T29" fmla="*/ 1265 h 1974"/>
                <a:gd name="T30" fmla="*/ 1698 w 1973"/>
                <a:gd name="T31" fmla="*/ 1060 h 1974"/>
                <a:gd name="T32" fmla="*/ 1686 w 1973"/>
                <a:gd name="T33" fmla="*/ 843 h 1974"/>
                <a:gd name="T34" fmla="*/ 1615 w 1973"/>
                <a:gd name="T35" fmla="*/ 646 h 1974"/>
                <a:gd name="T36" fmla="*/ 1492 w 1973"/>
                <a:gd name="T37" fmla="*/ 482 h 1974"/>
                <a:gd name="T38" fmla="*/ 1326 w 1973"/>
                <a:gd name="T39" fmla="*/ 359 h 1974"/>
                <a:gd name="T40" fmla="*/ 1131 w 1973"/>
                <a:gd name="T41" fmla="*/ 288 h 1974"/>
                <a:gd name="T42" fmla="*/ 986 w 1973"/>
                <a:gd name="T43" fmla="*/ 0 h 1974"/>
                <a:gd name="T44" fmla="*/ 1235 w 1973"/>
                <a:gd name="T45" fmla="*/ 33 h 1974"/>
                <a:gd name="T46" fmla="*/ 1461 w 1973"/>
                <a:gd name="T47" fmla="*/ 122 h 1974"/>
                <a:gd name="T48" fmla="*/ 1655 w 1973"/>
                <a:gd name="T49" fmla="*/ 262 h 1974"/>
                <a:gd name="T50" fmla="*/ 1810 w 1973"/>
                <a:gd name="T51" fmla="*/ 445 h 1974"/>
                <a:gd name="T52" fmla="*/ 1918 w 1973"/>
                <a:gd name="T53" fmla="*/ 660 h 1974"/>
                <a:gd name="T54" fmla="*/ 1971 w 1973"/>
                <a:gd name="T55" fmla="*/ 902 h 1974"/>
                <a:gd name="T56" fmla="*/ 1959 w 1973"/>
                <a:gd name="T57" fmla="*/ 1156 h 1974"/>
                <a:gd name="T58" fmla="*/ 1888 w 1973"/>
                <a:gd name="T59" fmla="*/ 1390 h 1974"/>
                <a:gd name="T60" fmla="*/ 1764 w 1973"/>
                <a:gd name="T61" fmla="*/ 1595 h 1974"/>
                <a:gd name="T62" fmla="*/ 1594 w 1973"/>
                <a:gd name="T63" fmla="*/ 1765 h 1974"/>
                <a:gd name="T64" fmla="*/ 1389 w 1973"/>
                <a:gd name="T65" fmla="*/ 1888 h 1974"/>
                <a:gd name="T66" fmla="*/ 1155 w 1973"/>
                <a:gd name="T67" fmla="*/ 1960 h 1974"/>
                <a:gd name="T68" fmla="*/ 902 w 1973"/>
                <a:gd name="T69" fmla="*/ 1970 h 1974"/>
                <a:gd name="T70" fmla="*/ 659 w 1973"/>
                <a:gd name="T71" fmla="*/ 1918 h 1974"/>
                <a:gd name="T72" fmla="*/ 443 w 1973"/>
                <a:gd name="T73" fmla="*/ 1811 h 1974"/>
                <a:gd name="T74" fmla="*/ 261 w 1973"/>
                <a:gd name="T75" fmla="*/ 1656 h 1974"/>
                <a:gd name="T76" fmla="*/ 120 w 1973"/>
                <a:gd name="T77" fmla="*/ 1462 h 1974"/>
                <a:gd name="T78" fmla="*/ 31 w 1973"/>
                <a:gd name="T79" fmla="*/ 1237 h 1974"/>
                <a:gd name="T80" fmla="*/ 0 w 1973"/>
                <a:gd name="T81" fmla="*/ 988 h 1974"/>
                <a:gd name="T82" fmla="*/ 31 w 1973"/>
                <a:gd name="T83" fmla="*/ 739 h 1974"/>
                <a:gd name="T84" fmla="*/ 120 w 1973"/>
                <a:gd name="T85" fmla="*/ 513 h 1974"/>
                <a:gd name="T86" fmla="*/ 261 w 1973"/>
                <a:gd name="T87" fmla="*/ 319 h 1974"/>
                <a:gd name="T88" fmla="*/ 443 w 1973"/>
                <a:gd name="T89" fmla="*/ 163 h 1974"/>
                <a:gd name="T90" fmla="*/ 659 w 1973"/>
                <a:gd name="T91" fmla="*/ 56 h 1974"/>
                <a:gd name="T92" fmla="*/ 902 w 1973"/>
                <a:gd name="T93" fmla="*/ 4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73" h="1974">
                  <a:moveTo>
                    <a:pt x="986" y="273"/>
                  </a:moveTo>
                  <a:lnTo>
                    <a:pt x="913" y="277"/>
                  </a:lnTo>
                  <a:lnTo>
                    <a:pt x="843" y="288"/>
                  </a:lnTo>
                  <a:lnTo>
                    <a:pt x="775" y="305"/>
                  </a:lnTo>
                  <a:lnTo>
                    <a:pt x="708" y="329"/>
                  </a:lnTo>
                  <a:lnTo>
                    <a:pt x="646" y="359"/>
                  </a:lnTo>
                  <a:lnTo>
                    <a:pt x="586" y="395"/>
                  </a:lnTo>
                  <a:lnTo>
                    <a:pt x="532" y="436"/>
                  </a:lnTo>
                  <a:lnTo>
                    <a:pt x="481" y="482"/>
                  </a:lnTo>
                  <a:lnTo>
                    <a:pt x="434" y="533"/>
                  </a:lnTo>
                  <a:lnTo>
                    <a:pt x="393" y="588"/>
                  </a:lnTo>
                  <a:lnTo>
                    <a:pt x="358" y="646"/>
                  </a:lnTo>
                  <a:lnTo>
                    <a:pt x="327" y="710"/>
                  </a:lnTo>
                  <a:lnTo>
                    <a:pt x="304" y="775"/>
                  </a:lnTo>
                  <a:lnTo>
                    <a:pt x="286" y="843"/>
                  </a:lnTo>
                  <a:lnTo>
                    <a:pt x="275" y="914"/>
                  </a:lnTo>
                  <a:lnTo>
                    <a:pt x="271" y="988"/>
                  </a:lnTo>
                  <a:lnTo>
                    <a:pt x="275" y="1060"/>
                  </a:lnTo>
                  <a:lnTo>
                    <a:pt x="286" y="1131"/>
                  </a:lnTo>
                  <a:lnTo>
                    <a:pt x="304" y="1199"/>
                  </a:lnTo>
                  <a:lnTo>
                    <a:pt x="327" y="1265"/>
                  </a:lnTo>
                  <a:lnTo>
                    <a:pt x="358" y="1328"/>
                  </a:lnTo>
                  <a:lnTo>
                    <a:pt x="393" y="1386"/>
                  </a:lnTo>
                  <a:lnTo>
                    <a:pt x="434" y="1442"/>
                  </a:lnTo>
                  <a:lnTo>
                    <a:pt x="481" y="1492"/>
                  </a:lnTo>
                  <a:lnTo>
                    <a:pt x="532" y="1538"/>
                  </a:lnTo>
                  <a:lnTo>
                    <a:pt x="586" y="1579"/>
                  </a:lnTo>
                  <a:lnTo>
                    <a:pt x="646" y="1615"/>
                  </a:lnTo>
                  <a:lnTo>
                    <a:pt x="708" y="1645"/>
                  </a:lnTo>
                  <a:lnTo>
                    <a:pt x="775" y="1670"/>
                  </a:lnTo>
                  <a:lnTo>
                    <a:pt x="843" y="1687"/>
                  </a:lnTo>
                  <a:lnTo>
                    <a:pt x="913" y="1699"/>
                  </a:lnTo>
                  <a:lnTo>
                    <a:pt x="986" y="1702"/>
                  </a:lnTo>
                  <a:lnTo>
                    <a:pt x="1060" y="1699"/>
                  </a:lnTo>
                  <a:lnTo>
                    <a:pt x="1131" y="1687"/>
                  </a:lnTo>
                  <a:lnTo>
                    <a:pt x="1199" y="1670"/>
                  </a:lnTo>
                  <a:lnTo>
                    <a:pt x="1264" y="1645"/>
                  </a:lnTo>
                  <a:lnTo>
                    <a:pt x="1326" y="1615"/>
                  </a:lnTo>
                  <a:lnTo>
                    <a:pt x="1386" y="1579"/>
                  </a:lnTo>
                  <a:lnTo>
                    <a:pt x="1441" y="1538"/>
                  </a:lnTo>
                  <a:lnTo>
                    <a:pt x="1492" y="1492"/>
                  </a:lnTo>
                  <a:lnTo>
                    <a:pt x="1538" y="1442"/>
                  </a:lnTo>
                  <a:lnTo>
                    <a:pt x="1579" y="1386"/>
                  </a:lnTo>
                  <a:lnTo>
                    <a:pt x="1615" y="1328"/>
                  </a:lnTo>
                  <a:lnTo>
                    <a:pt x="1645" y="1265"/>
                  </a:lnTo>
                  <a:lnTo>
                    <a:pt x="1669" y="1199"/>
                  </a:lnTo>
                  <a:lnTo>
                    <a:pt x="1686" y="1131"/>
                  </a:lnTo>
                  <a:lnTo>
                    <a:pt x="1698" y="1060"/>
                  </a:lnTo>
                  <a:lnTo>
                    <a:pt x="1701" y="988"/>
                  </a:lnTo>
                  <a:lnTo>
                    <a:pt x="1698" y="914"/>
                  </a:lnTo>
                  <a:lnTo>
                    <a:pt x="1686" y="843"/>
                  </a:lnTo>
                  <a:lnTo>
                    <a:pt x="1669" y="775"/>
                  </a:lnTo>
                  <a:lnTo>
                    <a:pt x="1645" y="710"/>
                  </a:lnTo>
                  <a:lnTo>
                    <a:pt x="1615" y="646"/>
                  </a:lnTo>
                  <a:lnTo>
                    <a:pt x="1579" y="588"/>
                  </a:lnTo>
                  <a:lnTo>
                    <a:pt x="1538" y="533"/>
                  </a:lnTo>
                  <a:lnTo>
                    <a:pt x="1492" y="482"/>
                  </a:lnTo>
                  <a:lnTo>
                    <a:pt x="1441" y="436"/>
                  </a:lnTo>
                  <a:lnTo>
                    <a:pt x="1386" y="395"/>
                  </a:lnTo>
                  <a:lnTo>
                    <a:pt x="1326" y="359"/>
                  </a:lnTo>
                  <a:lnTo>
                    <a:pt x="1264" y="329"/>
                  </a:lnTo>
                  <a:lnTo>
                    <a:pt x="1199" y="305"/>
                  </a:lnTo>
                  <a:lnTo>
                    <a:pt x="1131" y="288"/>
                  </a:lnTo>
                  <a:lnTo>
                    <a:pt x="1060" y="277"/>
                  </a:lnTo>
                  <a:lnTo>
                    <a:pt x="986" y="273"/>
                  </a:lnTo>
                  <a:close/>
                  <a:moveTo>
                    <a:pt x="986" y="0"/>
                  </a:moveTo>
                  <a:lnTo>
                    <a:pt x="1071" y="4"/>
                  </a:lnTo>
                  <a:lnTo>
                    <a:pt x="1155" y="15"/>
                  </a:lnTo>
                  <a:lnTo>
                    <a:pt x="1235" y="33"/>
                  </a:lnTo>
                  <a:lnTo>
                    <a:pt x="1314" y="56"/>
                  </a:lnTo>
                  <a:lnTo>
                    <a:pt x="1389" y="86"/>
                  </a:lnTo>
                  <a:lnTo>
                    <a:pt x="1461" y="122"/>
                  </a:lnTo>
                  <a:lnTo>
                    <a:pt x="1530" y="163"/>
                  </a:lnTo>
                  <a:lnTo>
                    <a:pt x="1594" y="211"/>
                  </a:lnTo>
                  <a:lnTo>
                    <a:pt x="1655" y="262"/>
                  </a:lnTo>
                  <a:lnTo>
                    <a:pt x="1711" y="319"/>
                  </a:lnTo>
                  <a:lnTo>
                    <a:pt x="1764" y="380"/>
                  </a:lnTo>
                  <a:lnTo>
                    <a:pt x="1810" y="445"/>
                  </a:lnTo>
                  <a:lnTo>
                    <a:pt x="1852" y="513"/>
                  </a:lnTo>
                  <a:lnTo>
                    <a:pt x="1888" y="585"/>
                  </a:lnTo>
                  <a:lnTo>
                    <a:pt x="1918" y="660"/>
                  </a:lnTo>
                  <a:lnTo>
                    <a:pt x="1942" y="739"/>
                  </a:lnTo>
                  <a:lnTo>
                    <a:pt x="1959" y="820"/>
                  </a:lnTo>
                  <a:lnTo>
                    <a:pt x="1971" y="902"/>
                  </a:lnTo>
                  <a:lnTo>
                    <a:pt x="1973" y="988"/>
                  </a:lnTo>
                  <a:lnTo>
                    <a:pt x="1971" y="1072"/>
                  </a:lnTo>
                  <a:lnTo>
                    <a:pt x="1959" y="1156"/>
                  </a:lnTo>
                  <a:lnTo>
                    <a:pt x="1942" y="1237"/>
                  </a:lnTo>
                  <a:lnTo>
                    <a:pt x="1918" y="1314"/>
                  </a:lnTo>
                  <a:lnTo>
                    <a:pt x="1888" y="1390"/>
                  </a:lnTo>
                  <a:lnTo>
                    <a:pt x="1852" y="1462"/>
                  </a:lnTo>
                  <a:lnTo>
                    <a:pt x="1810" y="1531"/>
                  </a:lnTo>
                  <a:lnTo>
                    <a:pt x="1764" y="1595"/>
                  </a:lnTo>
                  <a:lnTo>
                    <a:pt x="1711" y="1656"/>
                  </a:lnTo>
                  <a:lnTo>
                    <a:pt x="1655" y="1712"/>
                  </a:lnTo>
                  <a:lnTo>
                    <a:pt x="1594" y="1765"/>
                  </a:lnTo>
                  <a:lnTo>
                    <a:pt x="1530" y="1811"/>
                  </a:lnTo>
                  <a:lnTo>
                    <a:pt x="1461" y="1852"/>
                  </a:lnTo>
                  <a:lnTo>
                    <a:pt x="1389" y="1888"/>
                  </a:lnTo>
                  <a:lnTo>
                    <a:pt x="1314" y="1918"/>
                  </a:lnTo>
                  <a:lnTo>
                    <a:pt x="1235" y="1943"/>
                  </a:lnTo>
                  <a:lnTo>
                    <a:pt x="1155" y="1960"/>
                  </a:lnTo>
                  <a:lnTo>
                    <a:pt x="1071" y="1970"/>
                  </a:lnTo>
                  <a:lnTo>
                    <a:pt x="986" y="1974"/>
                  </a:lnTo>
                  <a:lnTo>
                    <a:pt x="902" y="1970"/>
                  </a:lnTo>
                  <a:lnTo>
                    <a:pt x="818" y="1960"/>
                  </a:lnTo>
                  <a:lnTo>
                    <a:pt x="737" y="1943"/>
                  </a:lnTo>
                  <a:lnTo>
                    <a:pt x="659" y="1918"/>
                  </a:lnTo>
                  <a:lnTo>
                    <a:pt x="584" y="1888"/>
                  </a:lnTo>
                  <a:lnTo>
                    <a:pt x="512" y="1852"/>
                  </a:lnTo>
                  <a:lnTo>
                    <a:pt x="443" y="1811"/>
                  </a:lnTo>
                  <a:lnTo>
                    <a:pt x="378" y="1765"/>
                  </a:lnTo>
                  <a:lnTo>
                    <a:pt x="317" y="1712"/>
                  </a:lnTo>
                  <a:lnTo>
                    <a:pt x="261" y="1656"/>
                  </a:lnTo>
                  <a:lnTo>
                    <a:pt x="209" y="1595"/>
                  </a:lnTo>
                  <a:lnTo>
                    <a:pt x="163" y="1531"/>
                  </a:lnTo>
                  <a:lnTo>
                    <a:pt x="120" y="1462"/>
                  </a:lnTo>
                  <a:lnTo>
                    <a:pt x="86" y="1390"/>
                  </a:lnTo>
                  <a:lnTo>
                    <a:pt x="54" y="1314"/>
                  </a:lnTo>
                  <a:lnTo>
                    <a:pt x="31" y="1237"/>
                  </a:lnTo>
                  <a:lnTo>
                    <a:pt x="13" y="1156"/>
                  </a:lnTo>
                  <a:lnTo>
                    <a:pt x="3" y="1072"/>
                  </a:lnTo>
                  <a:lnTo>
                    <a:pt x="0" y="988"/>
                  </a:lnTo>
                  <a:lnTo>
                    <a:pt x="3" y="902"/>
                  </a:lnTo>
                  <a:lnTo>
                    <a:pt x="13" y="820"/>
                  </a:lnTo>
                  <a:lnTo>
                    <a:pt x="31" y="739"/>
                  </a:lnTo>
                  <a:lnTo>
                    <a:pt x="54" y="660"/>
                  </a:lnTo>
                  <a:lnTo>
                    <a:pt x="86" y="585"/>
                  </a:lnTo>
                  <a:lnTo>
                    <a:pt x="120" y="513"/>
                  </a:lnTo>
                  <a:lnTo>
                    <a:pt x="163" y="445"/>
                  </a:lnTo>
                  <a:lnTo>
                    <a:pt x="209" y="380"/>
                  </a:lnTo>
                  <a:lnTo>
                    <a:pt x="261" y="319"/>
                  </a:lnTo>
                  <a:lnTo>
                    <a:pt x="317" y="262"/>
                  </a:lnTo>
                  <a:lnTo>
                    <a:pt x="378" y="211"/>
                  </a:lnTo>
                  <a:lnTo>
                    <a:pt x="443" y="163"/>
                  </a:lnTo>
                  <a:lnTo>
                    <a:pt x="512" y="122"/>
                  </a:lnTo>
                  <a:lnTo>
                    <a:pt x="584" y="86"/>
                  </a:lnTo>
                  <a:lnTo>
                    <a:pt x="659" y="56"/>
                  </a:lnTo>
                  <a:lnTo>
                    <a:pt x="737" y="33"/>
                  </a:lnTo>
                  <a:lnTo>
                    <a:pt x="818" y="15"/>
                  </a:lnTo>
                  <a:lnTo>
                    <a:pt x="902" y="4"/>
                  </a:lnTo>
                  <a:lnTo>
                    <a:pt x="9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562">
              <a:extLst>
                <a:ext uri="{FF2B5EF4-FFF2-40B4-BE49-F238E27FC236}">
                  <a16:creationId xmlns:a16="http://schemas.microsoft.com/office/drawing/2014/main" id="{44451690-7D7F-43D3-A8E7-832FC8F8817C}"/>
                </a:ext>
              </a:extLst>
            </p:cNvPr>
            <p:cNvSpPr>
              <a:spLocks/>
            </p:cNvSpPr>
            <p:nvPr/>
          </p:nvSpPr>
          <p:spPr bwMode="auto">
            <a:xfrm>
              <a:off x="1300" y="2699"/>
              <a:ext cx="230" cy="394"/>
            </a:xfrm>
            <a:custGeom>
              <a:avLst/>
              <a:gdLst>
                <a:gd name="T0" fmla="*/ 220 w 461"/>
                <a:gd name="T1" fmla="*/ 0 h 788"/>
                <a:gd name="T2" fmla="*/ 240 w 461"/>
                <a:gd name="T3" fmla="*/ 0 h 788"/>
                <a:gd name="T4" fmla="*/ 279 w 461"/>
                <a:gd name="T5" fmla="*/ 3 h 788"/>
                <a:gd name="T6" fmla="*/ 315 w 461"/>
                <a:gd name="T7" fmla="*/ 13 h 788"/>
                <a:gd name="T8" fmla="*/ 350 w 461"/>
                <a:gd name="T9" fmla="*/ 29 h 788"/>
                <a:gd name="T10" fmla="*/ 382 w 461"/>
                <a:gd name="T11" fmla="*/ 51 h 788"/>
                <a:gd name="T12" fmla="*/ 410 w 461"/>
                <a:gd name="T13" fmla="*/ 79 h 788"/>
                <a:gd name="T14" fmla="*/ 432 w 461"/>
                <a:gd name="T15" fmla="*/ 110 h 788"/>
                <a:gd name="T16" fmla="*/ 448 w 461"/>
                <a:gd name="T17" fmla="*/ 145 h 788"/>
                <a:gd name="T18" fmla="*/ 458 w 461"/>
                <a:gd name="T19" fmla="*/ 182 h 788"/>
                <a:gd name="T20" fmla="*/ 461 w 461"/>
                <a:gd name="T21" fmla="*/ 221 h 788"/>
                <a:gd name="T22" fmla="*/ 458 w 461"/>
                <a:gd name="T23" fmla="*/ 259 h 788"/>
                <a:gd name="T24" fmla="*/ 374 w 461"/>
                <a:gd name="T25" fmla="*/ 745 h 788"/>
                <a:gd name="T26" fmla="*/ 367 w 461"/>
                <a:gd name="T27" fmla="*/ 762 h 788"/>
                <a:gd name="T28" fmla="*/ 356 w 461"/>
                <a:gd name="T29" fmla="*/ 776 h 788"/>
                <a:gd name="T30" fmla="*/ 340 w 461"/>
                <a:gd name="T31" fmla="*/ 785 h 788"/>
                <a:gd name="T32" fmla="*/ 323 w 461"/>
                <a:gd name="T33" fmla="*/ 788 h 788"/>
                <a:gd name="T34" fmla="*/ 138 w 461"/>
                <a:gd name="T35" fmla="*/ 788 h 788"/>
                <a:gd name="T36" fmla="*/ 121 w 461"/>
                <a:gd name="T37" fmla="*/ 785 h 788"/>
                <a:gd name="T38" fmla="*/ 104 w 461"/>
                <a:gd name="T39" fmla="*/ 776 h 788"/>
                <a:gd name="T40" fmla="*/ 93 w 461"/>
                <a:gd name="T41" fmla="*/ 762 h 788"/>
                <a:gd name="T42" fmla="*/ 87 w 461"/>
                <a:gd name="T43" fmla="*/ 745 h 788"/>
                <a:gd name="T44" fmla="*/ 2 w 461"/>
                <a:gd name="T45" fmla="*/ 259 h 788"/>
                <a:gd name="T46" fmla="*/ 0 w 461"/>
                <a:gd name="T47" fmla="*/ 221 h 788"/>
                <a:gd name="T48" fmla="*/ 4 w 461"/>
                <a:gd name="T49" fmla="*/ 182 h 788"/>
                <a:gd name="T50" fmla="*/ 14 w 461"/>
                <a:gd name="T51" fmla="*/ 145 h 788"/>
                <a:gd name="T52" fmla="*/ 30 w 461"/>
                <a:gd name="T53" fmla="*/ 110 h 788"/>
                <a:gd name="T54" fmla="*/ 52 w 461"/>
                <a:gd name="T55" fmla="*/ 79 h 788"/>
                <a:gd name="T56" fmla="*/ 80 w 461"/>
                <a:gd name="T57" fmla="*/ 51 h 788"/>
                <a:gd name="T58" fmla="*/ 111 w 461"/>
                <a:gd name="T59" fmla="*/ 29 h 788"/>
                <a:gd name="T60" fmla="*/ 146 w 461"/>
                <a:gd name="T61" fmla="*/ 13 h 788"/>
                <a:gd name="T62" fmla="*/ 182 w 461"/>
                <a:gd name="T63" fmla="*/ 3 h 788"/>
                <a:gd name="T64" fmla="*/ 220 w 461"/>
                <a:gd name="T65"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788">
                  <a:moveTo>
                    <a:pt x="220" y="0"/>
                  </a:moveTo>
                  <a:lnTo>
                    <a:pt x="240" y="0"/>
                  </a:lnTo>
                  <a:lnTo>
                    <a:pt x="279" y="3"/>
                  </a:lnTo>
                  <a:lnTo>
                    <a:pt x="315" y="13"/>
                  </a:lnTo>
                  <a:lnTo>
                    <a:pt x="350" y="29"/>
                  </a:lnTo>
                  <a:lnTo>
                    <a:pt x="382" y="51"/>
                  </a:lnTo>
                  <a:lnTo>
                    <a:pt x="410" y="79"/>
                  </a:lnTo>
                  <a:lnTo>
                    <a:pt x="432" y="110"/>
                  </a:lnTo>
                  <a:lnTo>
                    <a:pt x="448" y="145"/>
                  </a:lnTo>
                  <a:lnTo>
                    <a:pt x="458" y="182"/>
                  </a:lnTo>
                  <a:lnTo>
                    <a:pt x="461" y="221"/>
                  </a:lnTo>
                  <a:lnTo>
                    <a:pt x="458" y="259"/>
                  </a:lnTo>
                  <a:lnTo>
                    <a:pt x="374" y="745"/>
                  </a:lnTo>
                  <a:lnTo>
                    <a:pt x="367" y="762"/>
                  </a:lnTo>
                  <a:lnTo>
                    <a:pt x="356" y="776"/>
                  </a:lnTo>
                  <a:lnTo>
                    <a:pt x="340" y="785"/>
                  </a:lnTo>
                  <a:lnTo>
                    <a:pt x="323" y="788"/>
                  </a:lnTo>
                  <a:lnTo>
                    <a:pt x="138" y="788"/>
                  </a:lnTo>
                  <a:lnTo>
                    <a:pt x="121" y="785"/>
                  </a:lnTo>
                  <a:lnTo>
                    <a:pt x="104" y="776"/>
                  </a:lnTo>
                  <a:lnTo>
                    <a:pt x="93" y="762"/>
                  </a:lnTo>
                  <a:lnTo>
                    <a:pt x="87" y="745"/>
                  </a:lnTo>
                  <a:lnTo>
                    <a:pt x="2" y="259"/>
                  </a:lnTo>
                  <a:lnTo>
                    <a:pt x="0" y="221"/>
                  </a:lnTo>
                  <a:lnTo>
                    <a:pt x="4" y="182"/>
                  </a:lnTo>
                  <a:lnTo>
                    <a:pt x="14" y="145"/>
                  </a:lnTo>
                  <a:lnTo>
                    <a:pt x="30" y="110"/>
                  </a:lnTo>
                  <a:lnTo>
                    <a:pt x="52" y="79"/>
                  </a:lnTo>
                  <a:lnTo>
                    <a:pt x="80" y="51"/>
                  </a:lnTo>
                  <a:lnTo>
                    <a:pt x="111" y="29"/>
                  </a:lnTo>
                  <a:lnTo>
                    <a:pt x="146" y="13"/>
                  </a:lnTo>
                  <a:lnTo>
                    <a:pt x="182" y="3"/>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563">
              <a:extLst>
                <a:ext uri="{FF2B5EF4-FFF2-40B4-BE49-F238E27FC236}">
                  <a16:creationId xmlns:a16="http://schemas.microsoft.com/office/drawing/2014/main" id="{B7879D87-2F22-4188-9498-E3E430EB8CB9}"/>
                </a:ext>
              </a:extLst>
            </p:cNvPr>
            <p:cNvSpPr>
              <a:spLocks/>
            </p:cNvSpPr>
            <p:nvPr/>
          </p:nvSpPr>
          <p:spPr bwMode="auto">
            <a:xfrm>
              <a:off x="1336" y="3124"/>
              <a:ext cx="159" cy="159"/>
            </a:xfrm>
            <a:custGeom>
              <a:avLst/>
              <a:gdLst>
                <a:gd name="T0" fmla="*/ 158 w 318"/>
                <a:gd name="T1" fmla="*/ 0 h 317"/>
                <a:gd name="T2" fmla="*/ 191 w 318"/>
                <a:gd name="T3" fmla="*/ 2 h 317"/>
                <a:gd name="T4" fmla="*/ 221 w 318"/>
                <a:gd name="T5" fmla="*/ 12 h 317"/>
                <a:gd name="T6" fmla="*/ 247 w 318"/>
                <a:gd name="T7" fmla="*/ 27 h 317"/>
                <a:gd name="T8" fmla="*/ 270 w 318"/>
                <a:gd name="T9" fmla="*/ 46 h 317"/>
                <a:gd name="T10" fmla="*/ 290 w 318"/>
                <a:gd name="T11" fmla="*/ 69 h 317"/>
                <a:gd name="T12" fmla="*/ 305 w 318"/>
                <a:gd name="T13" fmla="*/ 97 h 317"/>
                <a:gd name="T14" fmla="*/ 314 w 318"/>
                <a:gd name="T15" fmla="*/ 127 h 317"/>
                <a:gd name="T16" fmla="*/ 318 w 318"/>
                <a:gd name="T17" fmla="*/ 158 h 317"/>
                <a:gd name="T18" fmla="*/ 314 w 318"/>
                <a:gd name="T19" fmla="*/ 190 h 317"/>
                <a:gd name="T20" fmla="*/ 305 w 318"/>
                <a:gd name="T21" fmla="*/ 220 h 317"/>
                <a:gd name="T22" fmla="*/ 290 w 318"/>
                <a:gd name="T23" fmla="*/ 247 h 317"/>
                <a:gd name="T24" fmla="*/ 270 w 318"/>
                <a:gd name="T25" fmla="*/ 271 h 317"/>
                <a:gd name="T26" fmla="*/ 247 w 318"/>
                <a:gd name="T27" fmla="*/ 290 h 317"/>
                <a:gd name="T28" fmla="*/ 221 w 318"/>
                <a:gd name="T29" fmla="*/ 305 h 317"/>
                <a:gd name="T30" fmla="*/ 191 w 318"/>
                <a:gd name="T31" fmla="*/ 313 h 317"/>
                <a:gd name="T32" fmla="*/ 158 w 318"/>
                <a:gd name="T33" fmla="*/ 317 h 317"/>
                <a:gd name="T34" fmla="*/ 126 w 318"/>
                <a:gd name="T35" fmla="*/ 313 h 317"/>
                <a:gd name="T36" fmla="*/ 96 w 318"/>
                <a:gd name="T37" fmla="*/ 305 h 317"/>
                <a:gd name="T38" fmla="*/ 70 w 318"/>
                <a:gd name="T39" fmla="*/ 290 h 317"/>
                <a:gd name="T40" fmla="*/ 46 w 318"/>
                <a:gd name="T41" fmla="*/ 271 h 317"/>
                <a:gd name="T42" fmla="*/ 26 w 318"/>
                <a:gd name="T43" fmla="*/ 247 h 317"/>
                <a:gd name="T44" fmla="*/ 13 w 318"/>
                <a:gd name="T45" fmla="*/ 220 h 317"/>
                <a:gd name="T46" fmla="*/ 3 w 318"/>
                <a:gd name="T47" fmla="*/ 190 h 317"/>
                <a:gd name="T48" fmla="*/ 0 w 318"/>
                <a:gd name="T49" fmla="*/ 158 h 317"/>
                <a:gd name="T50" fmla="*/ 3 w 318"/>
                <a:gd name="T51" fmla="*/ 127 h 317"/>
                <a:gd name="T52" fmla="*/ 13 w 318"/>
                <a:gd name="T53" fmla="*/ 97 h 317"/>
                <a:gd name="T54" fmla="*/ 26 w 318"/>
                <a:gd name="T55" fmla="*/ 69 h 317"/>
                <a:gd name="T56" fmla="*/ 46 w 318"/>
                <a:gd name="T57" fmla="*/ 46 h 317"/>
                <a:gd name="T58" fmla="*/ 70 w 318"/>
                <a:gd name="T59" fmla="*/ 27 h 317"/>
                <a:gd name="T60" fmla="*/ 96 w 318"/>
                <a:gd name="T61" fmla="*/ 12 h 317"/>
                <a:gd name="T62" fmla="*/ 126 w 318"/>
                <a:gd name="T63" fmla="*/ 2 h 317"/>
                <a:gd name="T64" fmla="*/ 158 w 318"/>
                <a:gd name="T65"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 h="317">
                  <a:moveTo>
                    <a:pt x="158" y="0"/>
                  </a:moveTo>
                  <a:lnTo>
                    <a:pt x="191" y="2"/>
                  </a:lnTo>
                  <a:lnTo>
                    <a:pt x="221" y="12"/>
                  </a:lnTo>
                  <a:lnTo>
                    <a:pt x="247" y="27"/>
                  </a:lnTo>
                  <a:lnTo>
                    <a:pt x="270" y="46"/>
                  </a:lnTo>
                  <a:lnTo>
                    <a:pt x="290" y="69"/>
                  </a:lnTo>
                  <a:lnTo>
                    <a:pt x="305" y="97"/>
                  </a:lnTo>
                  <a:lnTo>
                    <a:pt x="314" y="127"/>
                  </a:lnTo>
                  <a:lnTo>
                    <a:pt x="318" y="158"/>
                  </a:lnTo>
                  <a:lnTo>
                    <a:pt x="314" y="190"/>
                  </a:lnTo>
                  <a:lnTo>
                    <a:pt x="305" y="220"/>
                  </a:lnTo>
                  <a:lnTo>
                    <a:pt x="290" y="247"/>
                  </a:lnTo>
                  <a:lnTo>
                    <a:pt x="270" y="271"/>
                  </a:lnTo>
                  <a:lnTo>
                    <a:pt x="247" y="290"/>
                  </a:lnTo>
                  <a:lnTo>
                    <a:pt x="221" y="305"/>
                  </a:lnTo>
                  <a:lnTo>
                    <a:pt x="191" y="313"/>
                  </a:lnTo>
                  <a:lnTo>
                    <a:pt x="158" y="317"/>
                  </a:lnTo>
                  <a:lnTo>
                    <a:pt x="126" y="313"/>
                  </a:lnTo>
                  <a:lnTo>
                    <a:pt x="96" y="305"/>
                  </a:lnTo>
                  <a:lnTo>
                    <a:pt x="70" y="290"/>
                  </a:lnTo>
                  <a:lnTo>
                    <a:pt x="46" y="271"/>
                  </a:lnTo>
                  <a:lnTo>
                    <a:pt x="26" y="247"/>
                  </a:lnTo>
                  <a:lnTo>
                    <a:pt x="13" y="220"/>
                  </a:lnTo>
                  <a:lnTo>
                    <a:pt x="3" y="190"/>
                  </a:lnTo>
                  <a:lnTo>
                    <a:pt x="0" y="158"/>
                  </a:lnTo>
                  <a:lnTo>
                    <a:pt x="3" y="127"/>
                  </a:lnTo>
                  <a:lnTo>
                    <a:pt x="13" y="97"/>
                  </a:lnTo>
                  <a:lnTo>
                    <a:pt x="26" y="69"/>
                  </a:lnTo>
                  <a:lnTo>
                    <a:pt x="46" y="46"/>
                  </a:lnTo>
                  <a:lnTo>
                    <a:pt x="70" y="27"/>
                  </a:lnTo>
                  <a:lnTo>
                    <a:pt x="96" y="12"/>
                  </a:lnTo>
                  <a:lnTo>
                    <a:pt x="126" y="2"/>
                  </a:lnTo>
                  <a:lnTo>
                    <a:pt x="1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564">
              <a:extLst>
                <a:ext uri="{FF2B5EF4-FFF2-40B4-BE49-F238E27FC236}">
                  <a16:creationId xmlns:a16="http://schemas.microsoft.com/office/drawing/2014/main" id="{F407D03A-E35E-4D57-8F2F-5BFAA681FE0D}"/>
                </a:ext>
              </a:extLst>
            </p:cNvPr>
            <p:cNvSpPr>
              <a:spLocks/>
            </p:cNvSpPr>
            <p:nvPr/>
          </p:nvSpPr>
          <p:spPr bwMode="auto">
            <a:xfrm>
              <a:off x="-128" y="2371"/>
              <a:ext cx="329" cy="1083"/>
            </a:xfrm>
            <a:custGeom>
              <a:avLst/>
              <a:gdLst>
                <a:gd name="T0" fmla="*/ 76 w 658"/>
                <a:gd name="T1" fmla="*/ 0 h 2165"/>
                <a:gd name="T2" fmla="*/ 581 w 658"/>
                <a:gd name="T3" fmla="*/ 0 h 2165"/>
                <a:gd name="T4" fmla="*/ 602 w 658"/>
                <a:gd name="T5" fmla="*/ 3 h 2165"/>
                <a:gd name="T6" fmla="*/ 620 w 658"/>
                <a:gd name="T7" fmla="*/ 10 h 2165"/>
                <a:gd name="T8" fmla="*/ 636 w 658"/>
                <a:gd name="T9" fmla="*/ 22 h 2165"/>
                <a:gd name="T10" fmla="*/ 647 w 658"/>
                <a:gd name="T11" fmla="*/ 37 h 2165"/>
                <a:gd name="T12" fmla="*/ 656 w 658"/>
                <a:gd name="T13" fmla="*/ 56 h 2165"/>
                <a:gd name="T14" fmla="*/ 658 w 658"/>
                <a:gd name="T15" fmla="*/ 76 h 2165"/>
                <a:gd name="T16" fmla="*/ 658 w 658"/>
                <a:gd name="T17" fmla="*/ 2089 h 2165"/>
                <a:gd name="T18" fmla="*/ 656 w 658"/>
                <a:gd name="T19" fmla="*/ 2109 h 2165"/>
                <a:gd name="T20" fmla="*/ 647 w 658"/>
                <a:gd name="T21" fmla="*/ 2128 h 2165"/>
                <a:gd name="T22" fmla="*/ 636 w 658"/>
                <a:gd name="T23" fmla="*/ 2143 h 2165"/>
                <a:gd name="T24" fmla="*/ 620 w 658"/>
                <a:gd name="T25" fmla="*/ 2155 h 2165"/>
                <a:gd name="T26" fmla="*/ 602 w 658"/>
                <a:gd name="T27" fmla="*/ 2163 h 2165"/>
                <a:gd name="T28" fmla="*/ 582 w 658"/>
                <a:gd name="T29" fmla="*/ 2165 h 2165"/>
                <a:gd name="T30" fmla="*/ 76 w 658"/>
                <a:gd name="T31" fmla="*/ 2165 h 2165"/>
                <a:gd name="T32" fmla="*/ 56 w 658"/>
                <a:gd name="T33" fmla="*/ 2163 h 2165"/>
                <a:gd name="T34" fmla="*/ 38 w 658"/>
                <a:gd name="T35" fmla="*/ 2155 h 2165"/>
                <a:gd name="T36" fmla="*/ 22 w 658"/>
                <a:gd name="T37" fmla="*/ 2143 h 2165"/>
                <a:gd name="T38" fmla="*/ 10 w 658"/>
                <a:gd name="T39" fmla="*/ 2128 h 2165"/>
                <a:gd name="T40" fmla="*/ 3 w 658"/>
                <a:gd name="T41" fmla="*/ 2109 h 2165"/>
                <a:gd name="T42" fmla="*/ 0 w 658"/>
                <a:gd name="T43" fmla="*/ 2089 h 2165"/>
                <a:gd name="T44" fmla="*/ 0 w 658"/>
                <a:gd name="T45" fmla="*/ 76 h 2165"/>
                <a:gd name="T46" fmla="*/ 3 w 658"/>
                <a:gd name="T47" fmla="*/ 56 h 2165"/>
                <a:gd name="T48" fmla="*/ 10 w 658"/>
                <a:gd name="T49" fmla="*/ 37 h 2165"/>
                <a:gd name="T50" fmla="*/ 22 w 658"/>
                <a:gd name="T51" fmla="*/ 22 h 2165"/>
                <a:gd name="T52" fmla="*/ 38 w 658"/>
                <a:gd name="T53" fmla="*/ 10 h 2165"/>
                <a:gd name="T54" fmla="*/ 56 w 658"/>
                <a:gd name="T55" fmla="*/ 3 h 2165"/>
                <a:gd name="T56" fmla="*/ 76 w 658"/>
                <a:gd name="T57" fmla="*/ 0 h 2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8" h="2165">
                  <a:moveTo>
                    <a:pt x="76" y="0"/>
                  </a:moveTo>
                  <a:lnTo>
                    <a:pt x="581" y="0"/>
                  </a:lnTo>
                  <a:lnTo>
                    <a:pt x="602" y="3"/>
                  </a:lnTo>
                  <a:lnTo>
                    <a:pt x="620" y="10"/>
                  </a:lnTo>
                  <a:lnTo>
                    <a:pt x="636" y="22"/>
                  </a:lnTo>
                  <a:lnTo>
                    <a:pt x="647" y="37"/>
                  </a:lnTo>
                  <a:lnTo>
                    <a:pt x="656" y="56"/>
                  </a:lnTo>
                  <a:lnTo>
                    <a:pt x="658" y="76"/>
                  </a:lnTo>
                  <a:lnTo>
                    <a:pt x="658" y="2089"/>
                  </a:lnTo>
                  <a:lnTo>
                    <a:pt x="656" y="2109"/>
                  </a:lnTo>
                  <a:lnTo>
                    <a:pt x="647" y="2128"/>
                  </a:lnTo>
                  <a:lnTo>
                    <a:pt x="636" y="2143"/>
                  </a:lnTo>
                  <a:lnTo>
                    <a:pt x="620" y="2155"/>
                  </a:lnTo>
                  <a:lnTo>
                    <a:pt x="602" y="2163"/>
                  </a:lnTo>
                  <a:lnTo>
                    <a:pt x="582" y="2165"/>
                  </a:lnTo>
                  <a:lnTo>
                    <a:pt x="76" y="2165"/>
                  </a:lnTo>
                  <a:lnTo>
                    <a:pt x="56" y="2163"/>
                  </a:lnTo>
                  <a:lnTo>
                    <a:pt x="38" y="2155"/>
                  </a:lnTo>
                  <a:lnTo>
                    <a:pt x="22" y="2143"/>
                  </a:lnTo>
                  <a:lnTo>
                    <a:pt x="10" y="2128"/>
                  </a:lnTo>
                  <a:lnTo>
                    <a:pt x="3" y="2109"/>
                  </a:lnTo>
                  <a:lnTo>
                    <a:pt x="0" y="2089"/>
                  </a:lnTo>
                  <a:lnTo>
                    <a:pt x="0" y="76"/>
                  </a:lnTo>
                  <a:lnTo>
                    <a:pt x="3" y="56"/>
                  </a:lnTo>
                  <a:lnTo>
                    <a:pt x="10" y="37"/>
                  </a:lnTo>
                  <a:lnTo>
                    <a:pt x="22" y="22"/>
                  </a:lnTo>
                  <a:lnTo>
                    <a:pt x="38" y="10"/>
                  </a:lnTo>
                  <a:lnTo>
                    <a:pt x="56" y="3"/>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565">
              <a:extLst>
                <a:ext uri="{FF2B5EF4-FFF2-40B4-BE49-F238E27FC236}">
                  <a16:creationId xmlns:a16="http://schemas.microsoft.com/office/drawing/2014/main" id="{645051C0-82DD-46AA-93DF-661FA705BADF}"/>
                </a:ext>
              </a:extLst>
            </p:cNvPr>
            <p:cNvSpPr>
              <a:spLocks/>
            </p:cNvSpPr>
            <p:nvPr/>
          </p:nvSpPr>
          <p:spPr bwMode="auto">
            <a:xfrm>
              <a:off x="349" y="2218"/>
              <a:ext cx="329" cy="1236"/>
            </a:xfrm>
            <a:custGeom>
              <a:avLst/>
              <a:gdLst>
                <a:gd name="T0" fmla="*/ 76 w 658"/>
                <a:gd name="T1" fmla="*/ 0 h 2471"/>
                <a:gd name="T2" fmla="*/ 582 w 658"/>
                <a:gd name="T3" fmla="*/ 0 h 2471"/>
                <a:gd name="T4" fmla="*/ 602 w 658"/>
                <a:gd name="T5" fmla="*/ 2 h 2471"/>
                <a:gd name="T6" fmla="*/ 621 w 658"/>
                <a:gd name="T7" fmla="*/ 10 h 2471"/>
                <a:gd name="T8" fmla="*/ 636 w 658"/>
                <a:gd name="T9" fmla="*/ 22 h 2471"/>
                <a:gd name="T10" fmla="*/ 648 w 658"/>
                <a:gd name="T11" fmla="*/ 37 h 2471"/>
                <a:gd name="T12" fmla="*/ 656 w 658"/>
                <a:gd name="T13" fmla="*/ 56 h 2471"/>
                <a:gd name="T14" fmla="*/ 658 w 658"/>
                <a:gd name="T15" fmla="*/ 76 h 2471"/>
                <a:gd name="T16" fmla="*/ 658 w 658"/>
                <a:gd name="T17" fmla="*/ 2395 h 2471"/>
                <a:gd name="T18" fmla="*/ 656 w 658"/>
                <a:gd name="T19" fmla="*/ 2415 h 2471"/>
                <a:gd name="T20" fmla="*/ 648 w 658"/>
                <a:gd name="T21" fmla="*/ 2434 h 2471"/>
                <a:gd name="T22" fmla="*/ 636 w 658"/>
                <a:gd name="T23" fmla="*/ 2449 h 2471"/>
                <a:gd name="T24" fmla="*/ 621 w 658"/>
                <a:gd name="T25" fmla="*/ 2461 h 2471"/>
                <a:gd name="T26" fmla="*/ 602 w 658"/>
                <a:gd name="T27" fmla="*/ 2469 h 2471"/>
                <a:gd name="T28" fmla="*/ 582 w 658"/>
                <a:gd name="T29" fmla="*/ 2471 h 2471"/>
                <a:gd name="T30" fmla="*/ 76 w 658"/>
                <a:gd name="T31" fmla="*/ 2471 h 2471"/>
                <a:gd name="T32" fmla="*/ 57 w 658"/>
                <a:gd name="T33" fmla="*/ 2469 h 2471"/>
                <a:gd name="T34" fmla="*/ 38 w 658"/>
                <a:gd name="T35" fmla="*/ 2461 h 2471"/>
                <a:gd name="T36" fmla="*/ 23 w 658"/>
                <a:gd name="T37" fmla="*/ 2449 h 2471"/>
                <a:gd name="T38" fmla="*/ 10 w 658"/>
                <a:gd name="T39" fmla="*/ 2434 h 2471"/>
                <a:gd name="T40" fmla="*/ 3 w 658"/>
                <a:gd name="T41" fmla="*/ 2415 h 2471"/>
                <a:gd name="T42" fmla="*/ 0 w 658"/>
                <a:gd name="T43" fmla="*/ 2395 h 2471"/>
                <a:gd name="T44" fmla="*/ 0 w 658"/>
                <a:gd name="T45" fmla="*/ 76 h 2471"/>
                <a:gd name="T46" fmla="*/ 3 w 658"/>
                <a:gd name="T47" fmla="*/ 56 h 2471"/>
                <a:gd name="T48" fmla="*/ 10 w 658"/>
                <a:gd name="T49" fmla="*/ 37 h 2471"/>
                <a:gd name="T50" fmla="*/ 23 w 658"/>
                <a:gd name="T51" fmla="*/ 22 h 2471"/>
                <a:gd name="T52" fmla="*/ 38 w 658"/>
                <a:gd name="T53" fmla="*/ 10 h 2471"/>
                <a:gd name="T54" fmla="*/ 57 w 658"/>
                <a:gd name="T55" fmla="*/ 2 h 2471"/>
                <a:gd name="T56" fmla="*/ 76 w 658"/>
                <a:gd name="T57" fmla="*/ 0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8" h="2471">
                  <a:moveTo>
                    <a:pt x="76" y="0"/>
                  </a:moveTo>
                  <a:lnTo>
                    <a:pt x="582" y="0"/>
                  </a:lnTo>
                  <a:lnTo>
                    <a:pt x="602" y="2"/>
                  </a:lnTo>
                  <a:lnTo>
                    <a:pt x="621" y="10"/>
                  </a:lnTo>
                  <a:lnTo>
                    <a:pt x="636" y="22"/>
                  </a:lnTo>
                  <a:lnTo>
                    <a:pt x="648" y="37"/>
                  </a:lnTo>
                  <a:lnTo>
                    <a:pt x="656" y="56"/>
                  </a:lnTo>
                  <a:lnTo>
                    <a:pt x="658" y="76"/>
                  </a:lnTo>
                  <a:lnTo>
                    <a:pt x="658" y="2395"/>
                  </a:lnTo>
                  <a:lnTo>
                    <a:pt x="656" y="2415"/>
                  </a:lnTo>
                  <a:lnTo>
                    <a:pt x="648" y="2434"/>
                  </a:lnTo>
                  <a:lnTo>
                    <a:pt x="636" y="2449"/>
                  </a:lnTo>
                  <a:lnTo>
                    <a:pt x="621" y="2461"/>
                  </a:lnTo>
                  <a:lnTo>
                    <a:pt x="602" y="2469"/>
                  </a:lnTo>
                  <a:lnTo>
                    <a:pt x="582" y="2471"/>
                  </a:lnTo>
                  <a:lnTo>
                    <a:pt x="76" y="2471"/>
                  </a:lnTo>
                  <a:lnTo>
                    <a:pt x="57" y="2469"/>
                  </a:lnTo>
                  <a:lnTo>
                    <a:pt x="38" y="2461"/>
                  </a:lnTo>
                  <a:lnTo>
                    <a:pt x="23" y="2449"/>
                  </a:lnTo>
                  <a:lnTo>
                    <a:pt x="10" y="2434"/>
                  </a:lnTo>
                  <a:lnTo>
                    <a:pt x="3" y="2415"/>
                  </a:lnTo>
                  <a:lnTo>
                    <a:pt x="0" y="2395"/>
                  </a:lnTo>
                  <a:lnTo>
                    <a:pt x="0" y="76"/>
                  </a:lnTo>
                  <a:lnTo>
                    <a:pt x="3" y="56"/>
                  </a:lnTo>
                  <a:lnTo>
                    <a:pt x="10" y="37"/>
                  </a:lnTo>
                  <a:lnTo>
                    <a:pt x="23" y="22"/>
                  </a:lnTo>
                  <a:lnTo>
                    <a:pt x="38" y="10"/>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 name="Group 676">
            <a:extLst>
              <a:ext uri="{FF2B5EF4-FFF2-40B4-BE49-F238E27FC236}">
                <a16:creationId xmlns:a16="http://schemas.microsoft.com/office/drawing/2014/main" id="{D8ACDE34-3ECE-4607-B64E-9AE452A8C7C0}"/>
              </a:ext>
            </a:extLst>
          </p:cNvPr>
          <p:cNvGrpSpPr>
            <a:grpSpLocks noChangeAspect="1"/>
          </p:cNvGrpSpPr>
          <p:nvPr/>
        </p:nvGrpSpPr>
        <p:grpSpPr bwMode="auto">
          <a:xfrm>
            <a:off x="3468163" y="5018114"/>
            <a:ext cx="239383" cy="272039"/>
            <a:chOff x="1985" y="2539"/>
            <a:chExt cx="843" cy="958"/>
          </a:xfrm>
          <a:solidFill>
            <a:schemeClr val="bg1"/>
          </a:solidFill>
        </p:grpSpPr>
        <p:sp>
          <p:nvSpPr>
            <p:cNvPr id="51" name="Freeform 678">
              <a:extLst>
                <a:ext uri="{FF2B5EF4-FFF2-40B4-BE49-F238E27FC236}">
                  <a16:creationId xmlns:a16="http://schemas.microsoft.com/office/drawing/2014/main" id="{6E78EB53-296E-4894-9ED7-7D6D124C1204}"/>
                </a:ext>
              </a:extLst>
            </p:cNvPr>
            <p:cNvSpPr>
              <a:spLocks/>
            </p:cNvSpPr>
            <p:nvPr/>
          </p:nvSpPr>
          <p:spPr bwMode="auto">
            <a:xfrm>
              <a:off x="2259" y="2929"/>
              <a:ext cx="413" cy="568"/>
            </a:xfrm>
            <a:custGeom>
              <a:avLst/>
              <a:gdLst>
                <a:gd name="T0" fmla="*/ 626 w 1651"/>
                <a:gd name="T1" fmla="*/ 4 h 2273"/>
                <a:gd name="T2" fmla="*/ 688 w 1651"/>
                <a:gd name="T3" fmla="*/ 27 h 2273"/>
                <a:gd name="T4" fmla="*/ 740 w 1651"/>
                <a:gd name="T5" fmla="*/ 70 h 2273"/>
                <a:gd name="T6" fmla="*/ 777 w 1651"/>
                <a:gd name="T7" fmla="*/ 130 h 2273"/>
                <a:gd name="T8" fmla="*/ 797 w 1651"/>
                <a:gd name="T9" fmla="*/ 200 h 2273"/>
                <a:gd name="T10" fmla="*/ 800 w 1651"/>
                <a:gd name="T11" fmla="*/ 771 h 2273"/>
                <a:gd name="T12" fmla="*/ 1289 w 1651"/>
                <a:gd name="T13" fmla="*/ 775 h 2273"/>
                <a:gd name="T14" fmla="*/ 1386 w 1651"/>
                <a:gd name="T15" fmla="*/ 799 h 2273"/>
                <a:gd name="T16" fmla="*/ 1473 w 1651"/>
                <a:gd name="T17" fmla="*/ 845 h 2273"/>
                <a:gd name="T18" fmla="*/ 1547 w 1651"/>
                <a:gd name="T19" fmla="*/ 910 h 2273"/>
                <a:gd name="T20" fmla="*/ 1602 w 1651"/>
                <a:gd name="T21" fmla="*/ 990 h 2273"/>
                <a:gd name="T22" fmla="*/ 1638 w 1651"/>
                <a:gd name="T23" fmla="*/ 1082 h 2273"/>
                <a:gd name="T24" fmla="*/ 1651 w 1651"/>
                <a:gd name="T25" fmla="*/ 1183 h 2273"/>
                <a:gd name="T26" fmla="*/ 1651 w 1651"/>
                <a:gd name="T27" fmla="*/ 1202 h 2273"/>
                <a:gd name="T28" fmla="*/ 1648 w 1651"/>
                <a:gd name="T29" fmla="*/ 1206 h 2273"/>
                <a:gd name="T30" fmla="*/ 1646 w 1651"/>
                <a:gd name="T31" fmla="*/ 1212 h 2273"/>
                <a:gd name="T32" fmla="*/ 1644 w 1651"/>
                <a:gd name="T33" fmla="*/ 1998 h 2273"/>
                <a:gd name="T34" fmla="*/ 1627 w 1651"/>
                <a:gd name="T35" fmla="*/ 2079 h 2273"/>
                <a:gd name="T36" fmla="*/ 1593 w 1651"/>
                <a:gd name="T37" fmla="*/ 2147 h 2273"/>
                <a:gd name="T38" fmla="*/ 1544 w 1651"/>
                <a:gd name="T39" fmla="*/ 2202 h 2273"/>
                <a:gd name="T40" fmla="*/ 1480 w 1651"/>
                <a:gd name="T41" fmla="*/ 2240 h 2273"/>
                <a:gd name="T42" fmla="*/ 1398 w 1651"/>
                <a:gd name="T43" fmla="*/ 2265 h 2273"/>
                <a:gd name="T44" fmla="*/ 1302 w 1651"/>
                <a:gd name="T45" fmla="*/ 2273 h 2273"/>
                <a:gd name="T46" fmla="*/ 674 w 1651"/>
                <a:gd name="T47" fmla="*/ 2271 h 2273"/>
                <a:gd name="T48" fmla="*/ 596 w 1651"/>
                <a:gd name="T49" fmla="*/ 2250 h 2273"/>
                <a:gd name="T50" fmla="*/ 525 w 1651"/>
                <a:gd name="T51" fmla="*/ 2207 h 2273"/>
                <a:gd name="T52" fmla="*/ 462 w 1651"/>
                <a:gd name="T53" fmla="*/ 2148 h 2273"/>
                <a:gd name="T54" fmla="*/ 431 w 1651"/>
                <a:gd name="T55" fmla="*/ 2105 h 2273"/>
                <a:gd name="T56" fmla="*/ 416 w 1651"/>
                <a:gd name="T57" fmla="*/ 2075 h 2273"/>
                <a:gd name="T58" fmla="*/ 390 w 1651"/>
                <a:gd name="T59" fmla="*/ 2027 h 2273"/>
                <a:gd name="T60" fmla="*/ 359 w 1651"/>
                <a:gd name="T61" fmla="*/ 1965 h 2273"/>
                <a:gd name="T62" fmla="*/ 320 w 1651"/>
                <a:gd name="T63" fmla="*/ 1890 h 2273"/>
                <a:gd name="T64" fmla="*/ 279 w 1651"/>
                <a:gd name="T65" fmla="*/ 1809 h 2273"/>
                <a:gd name="T66" fmla="*/ 235 w 1651"/>
                <a:gd name="T67" fmla="*/ 1721 h 2273"/>
                <a:gd name="T68" fmla="*/ 189 w 1651"/>
                <a:gd name="T69" fmla="*/ 1632 h 2273"/>
                <a:gd name="T70" fmla="*/ 146 w 1651"/>
                <a:gd name="T71" fmla="*/ 1545 h 2273"/>
                <a:gd name="T72" fmla="*/ 105 w 1651"/>
                <a:gd name="T73" fmla="*/ 1464 h 2273"/>
                <a:gd name="T74" fmla="*/ 69 w 1651"/>
                <a:gd name="T75" fmla="*/ 1391 h 2273"/>
                <a:gd name="T76" fmla="*/ 38 w 1651"/>
                <a:gd name="T77" fmla="*/ 1330 h 2273"/>
                <a:gd name="T78" fmla="*/ 12 w 1651"/>
                <a:gd name="T79" fmla="*/ 1269 h 2273"/>
                <a:gd name="T80" fmla="*/ 0 w 1651"/>
                <a:gd name="T81" fmla="*/ 1197 h 2273"/>
                <a:gd name="T82" fmla="*/ 8 w 1651"/>
                <a:gd name="T83" fmla="*/ 1125 h 2273"/>
                <a:gd name="T84" fmla="*/ 35 w 1651"/>
                <a:gd name="T85" fmla="*/ 1060 h 2273"/>
                <a:gd name="T86" fmla="*/ 80 w 1651"/>
                <a:gd name="T87" fmla="*/ 1006 h 2273"/>
                <a:gd name="T88" fmla="*/ 142 w 1651"/>
                <a:gd name="T89" fmla="*/ 968 h 2273"/>
                <a:gd name="T90" fmla="*/ 215 w 1651"/>
                <a:gd name="T91" fmla="*/ 954 h 2273"/>
                <a:gd name="T92" fmla="*/ 278 w 1651"/>
                <a:gd name="T93" fmla="*/ 965 h 2273"/>
                <a:gd name="T94" fmla="*/ 333 w 1651"/>
                <a:gd name="T95" fmla="*/ 996 h 2273"/>
                <a:gd name="T96" fmla="*/ 384 w 1651"/>
                <a:gd name="T97" fmla="*/ 1045 h 2273"/>
                <a:gd name="T98" fmla="*/ 387 w 1651"/>
                <a:gd name="T99" fmla="*/ 200 h 2273"/>
                <a:gd name="T100" fmla="*/ 407 w 1651"/>
                <a:gd name="T101" fmla="*/ 130 h 2273"/>
                <a:gd name="T102" fmla="*/ 444 w 1651"/>
                <a:gd name="T103" fmla="*/ 70 h 2273"/>
                <a:gd name="T104" fmla="*/ 494 w 1651"/>
                <a:gd name="T105" fmla="*/ 27 h 2273"/>
                <a:gd name="T106" fmla="*/ 558 w 1651"/>
                <a:gd name="T107" fmla="*/ 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51" h="2273">
                  <a:moveTo>
                    <a:pt x="591" y="0"/>
                  </a:moveTo>
                  <a:lnTo>
                    <a:pt x="626" y="4"/>
                  </a:lnTo>
                  <a:lnTo>
                    <a:pt x="659" y="13"/>
                  </a:lnTo>
                  <a:lnTo>
                    <a:pt x="688" y="27"/>
                  </a:lnTo>
                  <a:lnTo>
                    <a:pt x="717" y="47"/>
                  </a:lnTo>
                  <a:lnTo>
                    <a:pt x="740" y="70"/>
                  </a:lnTo>
                  <a:lnTo>
                    <a:pt x="761" y="98"/>
                  </a:lnTo>
                  <a:lnTo>
                    <a:pt x="777" y="130"/>
                  </a:lnTo>
                  <a:lnTo>
                    <a:pt x="789" y="164"/>
                  </a:lnTo>
                  <a:lnTo>
                    <a:pt x="797" y="200"/>
                  </a:lnTo>
                  <a:lnTo>
                    <a:pt x="800" y="239"/>
                  </a:lnTo>
                  <a:lnTo>
                    <a:pt x="800" y="771"/>
                  </a:lnTo>
                  <a:lnTo>
                    <a:pt x="1238" y="771"/>
                  </a:lnTo>
                  <a:lnTo>
                    <a:pt x="1289" y="775"/>
                  </a:lnTo>
                  <a:lnTo>
                    <a:pt x="1340" y="784"/>
                  </a:lnTo>
                  <a:lnTo>
                    <a:pt x="1386" y="799"/>
                  </a:lnTo>
                  <a:lnTo>
                    <a:pt x="1432" y="820"/>
                  </a:lnTo>
                  <a:lnTo>
                    <a:pt x="1473" y="845"/>
                  </a:lnTo>
                  <a:lnTo>
                    <a:pt x="1512" y="875"/>
                  </a:lnTo>
                  <a:lnTo>
                    <a:pt x="1547" y="910"/>
                  </a:lnTo>
                  <a:lnTo>
                    <a:pt x="1576" y="948"/>
                  </a:lnTo>
                  <a:lnTo>
                    <a:pt x="1602" y="990"/>
                  </a:lnTo>
                  <a:lnTo>
                    <a:pt x="1623" y="1034"/>
                  </a:lnTo>
                  <a:lnTo>
                    <a:pt x="1638" y="1082"/>
                  </a:lnTo>
                  <a:lnTo>
                    <a:pt x="1647" y="1131"/>
                  </a:lnTo>
                  <a:lnTo>
                    <a:pt x="1651" y="1183"/>
                  </a:lnTo>
                  <a:lnTo>
                    <a:pt x="1651" y="1192"/>
                  </a:lnTo>
                  <a:lnTo>
                    <a:pt x="1651" y="1202"/>
                  </a:lnTo>
                  <a:lnTo>
                    <a:pt x="1649" y="1204"/>
                  </a:lnTo>
                  <a:lnTo>
                    <a:pt x="1648" y="1206"/>
                  </a:lnTo>
                  <a:lnTo>
                    <a:pt x="1646" y="1210"/>
                  </a:lnTo>
                  <a:lnTo>
                    <a:pt x="1646" y="1212"/>
                  </a:lnTo>
                  <a:lnTo>
                    <a:pt x="1646" y="1954"/>
                  </a:lnTo>
                  <a:lnTo>
                    <a:pt x="1644" y="1998"/>
                  </a:lnTo>
                  <a:lnTo>
                    <a:pt x="1638" y="2040"/>
                  </a:lnTo>
                  <a:lnTo>
                    <a:pt x="1627" y="2079"/>
                  </a:lnTo>
                  <a:lnTo>
                    <a:pt x="1612" y="2115"/>
                  </a:lnTo>
                  <a:lnTo>
                    <a:pt x="1593" y="2147"/>
                  </a:lnTo>
                  <a:lnTo>
                    <a:pt x="1571" y="2176"/>
                  </a:lnTo>
                  <a:lnTo>
                    <a:pt x="1544" y="2202"/>
                  </a:lnTo>
                  <a:lnTo>
                    <a:pt x="1514" y="2223"/>
                  </a:lnTo>
                  <a:lnTo>
                    <a:pt x="1480" y="2240"/>
                  </a:lnTo>
                  <a:lnTo>
                    <a:pt x="1441" y="2255"/>
                  </a:lnTo>
                  <a:lnTo>
                    <a:pt x="1398" y="2265"/>
                  </a:lnTo>
                  <a:lnTo>
                    <a:pt x="1353" y="2271"/>
                  </a:lnTo>
                  <a:lnTo>
                    <a:pt x="1302" y="2273"/>
                  </a:lnTo>
                  <a:lnTo>
                    <a:pt x="717" y="2273"/>
                  </a:lnTo>
                  <a:lnTo>
                    <a:pt x="674" y="2271"/>
                  </a:lnTo>
                  <a:lnTo>
                    <a:pt x="635" y="2262"/>
                  </a:lnTo>
                  <a:lnTo>
                    <a:pt x="596" y="2250"/>
                  </a:lnTo>
                  <a:lnTo>
                    <a:pt x="560" y="2231"/>
                  </a:lnTo>
                  <a:lnTo>
                    <a:pt x="525" y="2207"/>
                  </a:lnTo>
                  <a:lnTo>
                    <a:pt x="492" y="2179"/>
                  </a:lnTo>
                  <a:lnTo>
                    <a:pt x="462" y="2148"/>
                  </a:lnTo>
                  <a:lnTo>
                    <a:pt x="435" y="2112"/>
                  </a:lnTo>
                  <a:lnTo>
                    <a:pt x="431" y="2105"/>
                  </a:lnTo>
                  <a:lnTo>
                    <a:pt x="424" y="2093"/>
                  </a:lnTo>
                  <a:lnTo>
                    <a:pt x="416" y="2075"/>
                  </a:lnTo>
                  <a:lnTo>
                    <a:pt x="404" y="2054"/>
                  </a:lnTo>
                  <a:lnTo>
                    <a:pt x="390" y="2027"/>
                  </a:lnTo>
                  <a:lnTo>
                    <a:pt x="375" y="1998"/>
                  </a:lnTo>
                  <a:lnTo>
                    <a:pt x="359" y="1965"/>
                  </a:lnTo>
                  <a:lnTo>
                    <a:pt x="340" y="1929"/>
                  </a:lnTo>
                  <a:lnTo>
                    <a:pt x="320" y="1890"/>
                  </a:lnTo>
                  <a:lnTo>
                    <a:pt x="300" y="1851"/>
                  </a:lnTo>
                  <a:lnTo>
                    <a:pt x="279" y="1809"/>
                  </a:lnTo>
                  <a:lnTo>
                    <a:pt x="257" y="1765"/>
                  </a:lnTo>
                  <a:lnTo>
                    <a:pt x="235" y="1721"/>
                  </a:lnTo>
                  <a:lnTo>
                    <a:pt x="213" y="1676"/>
                  </a:lnTo>
                  <a:lnTo>
                    <a:pt x="189" y="1632"/>
                  </a:lnTo>
                  <a:lnTo>
                    <a:pt x="168" y="1588"/>
                  </a:lnTo>
                  <a:lnTo>
                    <a:pt x="146" y="1545"/>
                  </a:lnTo>
                  <a:lnTo>
                    <a:pt x="125" y="1503"/>
                  </a:lnTo>
                  <a:lnTo>
                    <a:pt x="105" y="1464"/>
                  </a:lnTo>
                  <a:lnTo>
                    <a:pt x="86" y="1426"/>
                  </a:lnTo>
                  <a:lnTo>
                    <a:pt x="69" y="1391"/>
                  </a:lnTo>
                  <a:lnTo>
                    <a:pt x="52" y="1358"/>
                  </a:lnTo>
                  <a:lnTo>
                    <a:pt x="38" y="1330"/>
                  </a:lnTo>
                  <a:lnTo>
                    <a:pt x="26" y="1306"/>
                  </a:lnTo>
                  <a:lnTo>
                    <a:pt x="12" y="1269"/>
                  </a:lnTo>
                  <a:lnTo>
                    <a:pt x="3" y="1233"/>
                  </a:lnTo>
                  <a:lnTo>
                    <a:pt x="0" y="1197"/>
                  </a:lnTo>
                  <a:lnTo>
                    <a:pt x="1" y="1161"/>
                  </a:lnTo>
                  <a:lnTo>
                    <a:pt x="8" y="1125"/>
                  </a:lnTo>
                  <a:lnTo>
                    <a:pt x="20" y="1092"/>
                  </a:lnTo>
                  <a:lnTo>
                    <a:pt x="35" y="1060"/>
                  </a:lnTo>
                  <a:lnTo>
                    <a:pt x="56" y="1032"/>
                  </a:lnTo>
                  <a:lnTo>
                    <a:pt x="80" y="1006"/>
                  </a:lnTo>
                  <a:lnTo>
                    <a:pt x="109" y="985"/>
                  </a:lnTo>
                  <a:lnTo>
                    <a:pt x="142" y="968"/>
                  </a:lnTo>
                  <a:lnTo>
                    <a:pt x="179" y="957"/>
                  </a:lnTo>
                  <a:lnTo>
                    <a:pt x="215" y="954"/>
                  </a:lnTo>
                  <a:lnTo>
                    <a:pt x="248" y="957"/>
                  </a:lnTo>
                  <a:lnTo>
                    <a:pt x="278" y="965"/>
                  </a:lnTo>
                  <a:lnTo>
                    <a:pt x="306" y="978"/>
                  </a:lnTo>
                  <a:lnTo>
                    <a:pt x="333" y="996"/>
                  </a:lnTo>
                  <a:lnTo>
                    <a:pt x="359" y="1018"/>
                  </a:lnTo>
                  <a:lnTo>
                    <a:pt x="384" y="1045"/>
                  </a:lnTo>
                  <a:lnTo>
                    <a:pt x="384" y="239"/>
                  </a:lnTo>
                  <a:lnTo>
                    <a:pt x="387" y="200"/>
                  </a:lnTo>
                  <a:lnTo>
                    <a:pt x="395" y="164"/>
                  </a:lnTo>
                  <a:lnTo>
                    <a:pt x="407" y="130"/>
                  </a:lnTo>
                  <a:lnTo>
                    <a:pt x="423" y="98"/>
                  </a:lnTo>
                  <a:lnTo>
                    <a:pt x="444" y="70"/>
                  </a:lnTo>
                  <a:lnTo>
                    <a:pt x="467" y="47"/>
                  </a:lnTo>
                  <a:lnTo>
                    <a:pt x="494" y="27"/>
                  </a:lnTo>
                  <a:lnTo>
                    <a:pt x="525" y="13"/>
                  </a:lnTo>
                  <a:lnTo>
                    <a:pt x="558" y="4"/>
                  </a:lnTo>
                  <a:lnTo>
                    <a:pt x="5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79">
              <a:extLst>
                <a:ext uri="{FF2B5EF4-FFF2-40B4-BE49-F238E27FC236}">
                  <a16:creationId xmlns:a16="http://schemas.microsoft.com/office/drawing/2014/main" id="{A918FB8D-00A7-40EB-855B-48F2258B200C}"/>
                </a:ext>
              </a:extLst>
            </p:cNvPr>
            <p:cNvSpPr>
              <a:spLocks/>
            </p:cNvSpPr>
            <p:nvPr/>
          </p:nvSpPr>
          <p:spPr bwMode="auto">
            <a:xfrm>
              <a:off x="2180" y="2734"/>
              <a:ext cx="453" cy="402"/>
            </a:xfrm>
            <a:custGeom>
              <a:avLst/>
              <a:gdLst>
                <a:gd name="T0" fmla="*/ 989 w 1812"/>
                <a:gd name="T1" fmla="*/ 4 h 1608"/>
                <a:gd name="T2" fmla="*/ 1147 w 1812"/>
                <a:gd name="T3" fmla="*/ 32 h 1608"/>
                <a:gd name="T4" fmla="*/ 1294 w 1812"/>
                <a:gd name="T5" fmla="*/ 87 h 1608"/>
                <a:gd name="T6" fmla="*/ 1429 w 1812"/>
                <a:gd name="T7" fmla="*/ 167 h 1608"/>
                <a:gd name="T8" fmla="*/ 1547 w 1812"/>
                <a:gd name="T9" fmla="*/ 266 h 1608"/>
                <a:gd name="T10" fmla="*/ 1646 w 1812"/>
                <a:gd name="T11" fmla="*/ 384 h 1608"/>
                <a:gd name="T12" fmla="*/ 1724 w 1812"/>
                <a:gd name="T13" fmla="*/ 519 h 1608"/>
                <a:gd name="T14" fmla="*/ 1779 w 1812"/>
                <a:gd name="T15" fmla="*/ 666 h 1608"/>
                <a:gd name="T16" fmla="*/ 1809 w 1812"/>
                <a:gd name="T17" fmla="*/ 824 h 1608"/>
                <a:gd name="T18" fmla="*/ 1809 w 1812"/>
                <a:gd name="T19" fmla="*/ 981 h 1608"/>
                <a:gd name="T20" fmla="*/ 1786 w 1812"/>
                <a:gd name="T21" fmla="*/ 1124 h 1608"/>
                <a:gd name="T22" fmla="*/ 1742 w 1812"/>
                <a:gd name="T23" fmla="*/ 1258 h 1608"/>
                <a:gd name="T24" fmla="*/ 1678 w 1812"/>
                <a:gd name="T25" fmla="*/ 1382 h 1608"/>
                <a:gd name="T26" fmla="*/ 1562 w 1812"/>
                <a:gd name="T27" fmla="*/ 1373 h 1608"/>
                <a:gd name="T28" fmla="*/ 1299 w 1812"/>
                <a:gd name="T29" fmla="*/ 1194 h 1608"/>
                <a:gd name="T30" fmla="*/ 1354 w 1812"/>
                <a:gd name="T31" fmla="*/ 1107 h 1608"/>
                <a:gd name="T32" fmla="*/ 1385 w 1812"/>
                <a:gd name="T33" fmla="*/ 1010 h 1608"/>
                <a:gd name="T34" fmla="*/ 1396 w 1812"/>
                <a:gd name="T35" fmla="*/ 906 h 1608"/>
                <a:gd name="T36" fmla="*/ 1383 w 1812"/>
                <a:gd name="T37" fmla="*/ 793 h 1608"/>
                <a:gd name="T38" fmla="*/ 1346 w 1812"/>
                <a:gd name="T39" fmla="*/ 690 h 1608"/>
                <a:gd name="T40" fmla="*/ 1288 w 1812"/>
                <a:gd name="T41" fmla="*/ 597 h 1608"/>
                <a:gd name="T42" fmla="*/ 1212 w 1812"/>
                <a:gd name="T43" fmla="*/ 521 h 1608"/>
                <a:gd name="T44" fmla="*/ 1121 w 1812"/>
                <a:gd name="T45" fmla="*/ 463 h 1608"/>
                <a:gd name="T46" fmla="*/ 1018 w 1812"/>
                <a:gd name="T47" fmla="*/ 425 h 1608"/>
                <a:gd name="T48" fmla="*/ 905 w 1812"/>
                <a:gd name="T49" fmla="*/ 412 h 1608"/>
                <a:gd name="T50" fmla="*/ 793 w 1812"/>
                <a:gd name="T51" fmla="*/ 425 h 1608"/>
                <a:gd name="T52" fmla="*/ 689 w 1812"/>
                <a:gd name="T53" fmla="*/ 463 h 1608"/>
                <a:gd name="T54" fmla="*/ 596 w 1812"/>
                <a:gd name="T55" fmla="*/ 521 h 1608"/>
                <a:gd name="T56" fmla="*/ 520 w 1812"/>
                <a:gd name="T57" fmla="*/ 597 h 1608"/>
                <a:gd name="T58" fmla="*/ 462 w 1812"/>
                <a:gd name="T59" fmla="*/ 690 h 1608"/>
                <a:gd name="T60" fmla="*/ 424 w 1812"/>
                <a:gd name="T61" fmla="*/ 793 h 1608"/>
                <a:gd name="T62" fmla="*/ 412 w 1812"/>
                <a:gd name="T63" fmla="*/ 906 h 1608"/>
                <a:gd name="T64" fmla="*/ 424 w 1812"/>
                <a:gd name="T65" fmla="*/ 1020 h 1608"/>
                <a:gd name="T66" fmla="*/ 462 w 1812"/>
                <a:gd name="T67" fmla="*/ 1124 h 1608"/>
                <a:gd name="T68" fmla="*/ 519 w 1812"/>
                <a:gd name="T69" fmla="*/ 1216 h 1608"/>
                <a:gd name="T70" fmla="*/ 470 w 1812"/>
                <a:gd name="T71" fmla="*/ 1556 h 1608"/>
                <a:gd name="T72" fmla="*/ 376 w 1812"/>
                <a:gd name="T73" fmla="*/ 1584 h 1608"/>
                <a:gd name="T74" fmla="*/ 279 w 1812"/>
                <a:gd name="T75" fmla="*/ 1561 h 1608"/>
                <a:gd name="T76" fmla="*/ 184 w 1812"/>
                <a:gd name="T77" fmla="*/ 1455 h 1608"/>
                <a:gd name="T78" fmla="*/ 106 w 1812"/>
                <a:gd name="T79" fmla="*/ 1333 h 1608"/>
                <a:gd name="T80" fmla="*/ 49 w 1812"/>
                <a:gd name="T81" fmla="*/ 1201 h 1608"/>
                <a:gd name="T82" fmla="*/ 13 w 1812"/>
                <a:gd name="T83" fmla="*/ 1057 h 1608"/>
                <a:gd name="T84" fmla="*/ 0 w 1812"/>
                <a:gd name="T85" fmla="*/ 906 h 1608"/>
                <a:gd name="T86" fmla="*/ 15 w 1812"/>
                <a:gd name="T87" fmla="*/ 743 h 1608"/>
                <a:gd name="T88" fmla="*/ 57 w 1812"/>
                <a:gd name="T89" fmla="*/ 590 h 1608"/>
                <a:gd name="T90" fmla="*/ 124 w 1812"/>
                <a:gd name="T91" fmla="*/ 449 h 1608"/>
                <a:gd name="T92" fmla="*/ 214 w 1812"/>
                <a:gd name="T93" fmla="*/ 322 h 1608"/>
                <a:gd name="T94" fmla="*/ 323 w 1812"/>
                <a:gd name="T95" fmla="*/ 214 h 1608"/>
                <a:gd name="T96" fmla="*/ 449 w 1812"/>
                <a:gd name="T97" fmla="*/ 124 h 1608"/>
                <a:gd name="T98" fmla="*/ 590 w 1812"/>
                <a:gd name="T99" fmla="*/ 57 h 1608"/>
                <a:gd name="T100" fmla="*/ 744 w 1812"/>
                <a:gd name="T101" fmla="*/ 15 h 1608"/>
                <a:gd name="T102" fmla="*/ 906 w 1812"/>
                <a:gd name="T103"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2" h="1608">
                  <a:moveTo>
                    <a:pt x="906" y="0"/>
                  </a:moveTo>
                  <a:lnTo>
                    <a:pt x="989" y="4"/>
                  </a:lnTo>
                  <a:lnTo>
                    <a:pt x="1069" y="15"/>
                  </a:lnTo>
                  <a:lnTo>
                    <a:pt x="1147" y="32"/>
                  </a:lnTo>
                  <a:lnTo>
                    <a:pt x="1222" y="57"/>
                  </a:lnTo>
                  <a:lnTo>
                    <a:pt x="1294" y="87"/>
                  </a:lnTo>
                  <a:lnTo>
                    <a:pt x="1363" y="124"/>
                  </a:lnTo>
                  <a:lnTo>
                    <a:pt x="1429" y="167"/>
                  </a:lnTo>
                  <a:lnTo>
                    <a:pt x="1489" y="214"/>
                  </a:lnTo>
                  <a:lnTo>
                    <a:pt x="1547" y="266"/>
                  </a:lnTo>
                  <a:lnTo>
                    <a:pt x="1599" y="324"/>
                  </a:lnTo>
                  <a:lnTo>
                    <a:pt x="1646" y="384"/>
                  </a:lnTo>
                  <a:lnTo>
                    <a:pt x="1688" y="450"/>
                  </a:lnTo>
                  <a:lnTo>
                    <a:pt x="1724" y="519"/>
                  </a:lnTo>
                  <a:lnTo>
                    <a:pt x="1755" y="591"/>
                  </a:lnTo>
                  <a:lnTo>
                    <a:pt x="1779" y="666"/>
                  </a:lnTo>
                  <a:lnTo>
                    <a:pt x="1798" y="745"/>
                  </a:lnTo>
                  <a:lnTo>
                    <a:pt x="1809" y="824"/>
                  </a:lnTo>
                  <a:lnTo>
                    <a:pt x="1812" y="907"/>
                  </a:lnTo>
                  <a:lnTo>
                    <a:pt x="1809" y="981"/>
                  </a:lnTo>
                  <a:lnTo>
                    <a:pt x="1800" y="1053"/>
                  </a:lnTo>
                  <a:lnTo>
                    <a:pt x="1786" y="1124"/>
                  </a:lnTo>
                  <a:lnTo>
                    <a:pt x="1767" y="1191"/>
                  </a:lnTo>
                  <a:lnTo>
                    <a:pt x="1742" y="1258"/>
                  </a:lnTo>
                  <a:lnTo>
                    <a:pt x="1712" y="1321"/>
                  </a:lnTo>
                  <a:lnTo>
                    <a:pt x="1678" y="1382"/>
                  </a:lnTo>
                  <a:lnTo>
                    <a:pt x="1620" y="1375"/>
                  </a:lnTo>
                  <a:lnTo>
                    <a:pt x="1562" y="1373"/>
                  </a:lnTo>
                  <a:lnTo>
                    <a:pt x="1299" y="1373"/>
                  </a:lnTo>
                  <a:lnTo>
                    <a:pt x="1299" y="1194"/>
                  </a:lnTo>
                  <a:lnTo>
                    <a:pt x="1329" y="1152"/>
                  </a:lnTo>
                  <a:lnTo>
                    <a:pt x="1354" y="1107"/>
                  </a:lnTo>
                  <a:lnTo>
                    <a:pt x="1373" y="1059"/>
                  </a:lnTo>
                  <a:lnTo>
                    <a:pt x="1385" y="1010"/>
                  </a:lnTo>
                  <a:lnTo>
                    <a:pt x="1392" y="959"/>
                  </a:lnTo>
                  <a:lnTo>
                    <a:pt x="1396" y="906"/>
                  </a:lnTo>
                  <a:lnTo>
                    <a:pt x="1392" y="849"/>
                  </a:lnTo>
                  <a:lnTo>
                    <a:pt x="1383" y="793"/>
                  </a:lnTo>
                  <a:lnTo>
                    <a:pt x="1367" y="740"/>
                  </a:lnTo>
                  <a:lnTo>
                    <a:pt x="1346" y="690"/>
                  </a:lnTo>
                  <a:lnTo>
                    <a:pt x="1320" y="642"/>
                  </a:lnTo>
                  <a:lnTo>
                    <a:pt x="1288" y="597"/>
                  </a:lnTo>
                  <a:lnTo>
                    <a:pt x="1252" y="557"/>
                  </a:lnTo>
                  <a:lnTo>
                    <a:pt x="1212" y="521"/>
                  </a:lnTo>
                  <a:lnTo>
                    <a:pt x="1169" y="490"/>
                  </a:lnTo>
                  <a:lnTo>
                    <a:pt x="1121" y="463"/>
                  </a:lnTo>
                  <a:lnTo>
                    <a:pt x="1071" y="441"/>
                  </a:lnTo>
                  <a:lnTo>
                    <a:pt x="1018" y="425"/>
                  </a:lnTo>
                  <a:lnTo>
                    <a:pt x="963" y="416"/>
                  </a:lnTo>
                  <a:lnTo>
                    <a:pt x="905" y="412"/>
                  </a:lnTo>
                  <a:lnTo>
                    <a:pt x="848" y="416"/>
                  </a:lnTo>
                  <a:lnTo>
                    <a:pt x="793" y="425"/>
                  </a:lnTo>
                  <a:lnTo>
                    <a:pt x="739" y="441"/>
                  </a:lnTo>
                  <a:lnTo>
                    <a:pt x="689" y="463"/>
                  </a:lnTo>
                  <a:lnTo>
                    <a:pt x="641" y="490"/>
                  </a:lnTo>
                  <a:lnTo>
                    <a:pt x="596" y="521"/>
                  </a:lnTo>
                  <a:lnTo>
                    <a:pt x="557" y="557"/>
                  </a:lnTo>
                  <a:lnTo>
                    <a:pt x="520" y="597"/>
                  </a:lnTo>
                  <a:lnTo>
                    <a:pt x="489" y="642"/>
                  </a:lnTo>
                  <a:lnTo>
                    <a:pt x="462" y="690"/>
                  </a:lnTo>
                  <a:lnTo>
                    <a:pt x="440" y="740"/>
                  </a:lnTo>
                  <a:lnTo>
                    <a:pt x="424" y="793"/>
                  </a:lnTo>
                  <a:lnTo>
                    <a:pt x="414" y="849"/>
                  </a:lnTo>
                  <a:lnTo>
                    <a:pt x="412" y="906"/>
                  </a:lnTo>
                  <a:lnTo>
                    <a:pt x="414" y="963"/>
                  </a:lnTo>
                  <a:lnTo>
                    <a:pt x="424" y="1020"/>
                  </a:lnTo>
                  <a:lnTo>
                    <a:pt x="440" y="1073"/>
                  </a:lnTo>
                  <a:lnTo>
                    <a:pt x="462" y="1124"/>
                  </a:lnTo>
                  <a:lnTo>
                    <a:pt x="488" y="1172"/>
                  </a:lnTo>
                  <a:lnTo>
                    <a:pt x="519" y="1216"/>
                  </a:lnTo>
                  <a:lnTo>
                    <a:pt x="519" y="1552"/>
                  </a:lnTo>
                  <a:lnTo>
                    <a:pt x="470" y="1556"/>
                  </a:lnTo>
                  <a:lnTo>
                    <a:pt x="422" y="1568"/>
                  </a:lnTo>
                  <a:lnTo>
                    <a:pt x="376" y="1584"/>
                  </a:lnTo>
                  <a:lnTo>
                    <a:pt x="332" y="1608"/>
                  </a:lnTo>
                  <a:lnTo>
                    <a:pt x="279" y="1561"/>
                  </a:lnTo>
                  <a:lnTo>
                    <a:pt x="229" y="1510"/>
                  </a:lnTo>
                  <a:lnTo>
                    <a:pt x="184" y="1455"/>
                  </a:lnTo>
                  <a:lnTo>
                    <a:pt x="143" y="1395"/>
                  </a:lnTo>
                  <a:lnTo>
                    <a:pt x="106" y="1333"/>
                  </a:lnTo>
                  <a:lnTo>
                    <a:pt x="75" y="1269"/>
                  </a:lnTo>
                  <a:lnTo>
                    <a:pt x="49" y="1201"/>
                  </a:lnTo>
                  <a:lnTo>
                    <a:pt x="28" y="1129"/>
                  </a:lnTo>
                  <a:lnTo>
                    <a:pt x="13" y="1057"/>
                  </a:lnTo>
                  <a:lnTo>
                    <a:pt x="3" y="983"/>
                  </a:lnTo>
                  <a:lnTo>
                    <a:pt x="0" y="906"/>
                  </a:lnTo>
                  <a:lnTo>
                    <a:pt x="3" y="824"/>
                  </a:lnTo>
                  <a:lnTo>
                    <a:pt x="15" y="743"/>
                  </a:lnTo>
                  <a:lnTo>
                    <a:pt x="33" y="665"/>
                  </a:lnTo>
                  <a:lnTo>
                    <a:pt x="57" y="590"/>
                  </a:lnTo>
                  <a:lnTo>
                    <a:pt x="88" y="518"/>
                  </a:lnTo>
                  <a:lnTo>
                    <a:pt x="124" y="449"/>
                  </a:lnTo>
                  <a:lnTo>
                    <a:pt x="166" y="384"/>
                  </a:lnTo>
                  <a:lnTo>
                    <a:pt x="214" y="322"/>
                  </a:lnTo>
                  <a:lnTo>
                    <a:pt x="265" y="266"/>
                  </a:lnTo>
                  <a:lnTo>
                    <a:pt x="323" y="214"/>
                  </a:lnTo>
                  <a:lnTo>
                    <a:pt x="385" y="166"/>
                  </a:lnTo>
                  <a:lnTo>
                    <a:pt x="449" y="124"/>
                  </a:lnTo>
                  <a:lnTo>
                    <a:pt x="518" y="87"/>
                  </a:lnTo>
                  <a:lnTo>
                    <a:pt x="590" y="57"/>
                  </a:lnTo>
                  <a:lnTo>
                    <a:pt x="665" y="32"/>
                  </a:lnTo>
                  <a:lnTo>
                    <a:pt x="744" y="15"/>
                  </a:lnTo>
                  <a:lnTo>
                    <a:pt x="824" y="4"/>
                  </a:lnTo>
                  <a:lnTo>
                    <a:pt x="9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680">
              <a:extLst>
                <a:ext uri="{FF2B5EF4-FFF2-40B4-BE49-F238E27FC236}">
                  <a16:creationId xmlns:a16="http://schemas.microsoft.com/office/drawing/2014/main" id="{419F8FEF-7CCE-4D10-B840-8F2BE39601BC}"/>
                </a:ext>
              </a:extLst>
            </p:cNvPr>
            <p:cNvSpPr>
              <a:spLocks/>
            </p:cNvSpPr>
            <p:nvPr/>
          </p:nvSpPr>
          <p:spPr bwMode="auto">
            <a:xfrm>
              <a:off x="1985" y="2539"/>
              <a:ext cx="843" cy="820"/>
            </a:xfrm>
            <a:custGeom>
              <a:avLst/>
              <a:gdLst>
                <a:gd name="T0" fmla="*/ 1907 w 3373"/>
                <a:gd name="T1" fmla="*/ 14 h 3280"/>
                <a:gd name="T2" fmla="*/ 2219 w 3373"/>
                <a:gd name="T3" fmla="*/ 86 h 3280"/>
                <a:gd name="T4" fmla="*/ 2508 w 3373"/>
                <a:gd name="T5" fmla="*/ 213 h 3280"/>
                <a:gd name="T6" fmla="*/ 2764 w 3373"/>
                <a:gd name="T7" fmla="*/ 390 h 3280"/>
                <a:gd name="T8" fmla="*/ 2983 w 3373"/>
                <a:gd name="T9" fmla="*/ 610 h 3280"/>
                <a:gd name="T10" fmla="*/ 3160 w 3373"/>
                <a:gd name="T11" fmla="*/ 867 h 3280"/>
                <a:gd name="T12" fmla="*/ 3287 w 3373"/>
                <a:gd name="T13" fmla="*/ 1155 h 3280"/>
                <a:gd name="T14" fmla="*/ 3359 w 3373"/>
                <a:gd name="T15" fmla="*/ 1468 h 3280"/>
                <a:gd name="T16" fmla="*/ 3369 w 3373"/>
                <a:gd name="T17" fmla="*/ 1797 h 3280"/>
                <a:gd name="T18" fmla="*/ 3320 w 3373"/>
                <a:gd name="T19" fmla="*/ 2111 h 3280"/>
                <a:gd name="T20" fmla="*/ 3215 w 3373"/>
                <a:gd name="T21" fmla="*/ 2404 h 3280"/>
                <a:gd name="T22" fmla="*/ 3058 w 3373"/>
                <a:gd name="T23" fmla="*/ 2668 h 3280"/>
                <a:gd name="T24" fmla="*/ 2927 w 3373"/>
                <a:gd name="T25" fmla="*/ 2770 h 3280"/>
                <a:gd name="T26" fmla="*/ 2930 w 3373"/>
                <a:gd name="T27" fmla="*/ 2758 h 3280"/>
                <a:gd name="T28" fmla="*/ 2933 w 3373"/>
                <a:gd name="T29" fmla="*/ 2741 h 3280"/>
                <a:gd name="T30" fmla="*/ 2903 w 3373"/>
                <a:gd name="T31" fmla="*/ 2555 h 3280"/>
                <a:gd name="T32" fmla="*/ 2819 w 3373"/>
                <a:gd name="T33" fmla="*/ 2393 h 3280"/>
                <a:gd name="T34" fmla="*/ 2858 w 3373"/>
                <a:gd name="T35" fmla="*/ 2196 h 3280"/>
                <a:gd name="T36" fmla="*/ 2937 w 3373"/>
                <a:gd name="T37" fmla="*/ 1951 h 3280"/>
                <a:gd name="T38" fmla="*/ 2964 w 3373"/>
                <a:gd name="T39" fmla="*/ 1688 h 3280"/>
                <a:gd name="T40" fmla="*/ 2933 w 3373"/>
                <a:gd name="T41" fmla="*/ 1409 h 3280"/>
                <a:gd name="T42" fmla="*/ 2844 w 3373"/>
                <a:gd name="T43" fmla="*/ 1151 h 3280"/>
                <a:gd name="T44" fmla="*/ 2706 w 3373"/>
                <a:gd name="T45" fmla="*/ 921 h 3280"/>
                <a:gd name="T46" fmla="*/ 2524 w 3373"/>
                <a:gd name="T47" fmla="*/ 725 h 3280"/>
                <a:gd name="T48" fmla="*/ 2305 w 3373"/>
                <a:gd name="T49" fmla="*/ 572 h 3280"/>
                <a:gd name="T50" fmla="*/ 2056 w 3373"/>
                <a:gd name="T51" fmla="*/ 466 h 3280"/>
                <a:gd name="T52" fmla="*/ 1783 w 3373"/>
                <a:gd name="T53" fmla="*/ 415 h 3280"/>
                <a:gd name="T54" fmla="*/ 1500 w 3373"/>
                <a:gd name="T55" fmla="*/ 426 h 3280"/>
                <a:gd name="T56" fmla="*/ 1234 w 3373"/>
                <a:gd name="T57" fmla="*/ 496 h 3280"/>
                <a:gd name="T58" fmla="*/ 994 w 3373"/>
                <a:gd name="T59" fmla="*/ 618 h 3280"/>
                <a:gd name="T60" fmla="*/ 787 w 3373"/>
                <a:gd name="T61" fmla="*/ 786 h 3280"/>
                <a:gd name="T62" fmla="*/ 618 w 3373"/>
                <a:gd name="T63" fmla="*/ 993 h 3280"/>
                <a:gd name="T64" fmla="*/ 497 w 3373"/>
                <a:gd name="T65" fmla="*/ 1234 h 3280"/>
                <a:gd name="T66" fmla="*/ 427 w 3373"/>
                <a:gd name="T67" fmla="*/ 1500 h 3280"/>
                <a:gd name="T68" fmla="*/ 416 w 3373"/>
                <a:gd name="T69" fmla="*/ 1784 h 3280"/>
                <a:gd name="T70" fmla="*/ 467 w 3373"/>
                <a:gd name="T71" fmla="*/ 2057 h 3280"/>
                <a:gd name="T72" fmla="*/ 573 w 3373"/>
                <a:gd name="T73" fmla="*/ 2307 h 3280"/>
                <a:gd name="T74" fmla="*/ 727 w 3373"/>
                <a:gd name="T75" fmla="*/ 2526 h 3280"/>
                <a:gd name="T76" fmla="*/ 922 w 3373"/>
                <a:gd name="T77" fmla="*/ 2708 h 3280"/>
                <a:gd name="T78" fmla="*/ 932 w 3373"/>
                <a:gd name="T79" fmla="*/ 2848 h 3280"/>
                <a:gd name="T80" fmla="*/ 1127 w 3373"/>
                <a:gd name="T81" fmla="*/ 3280 h 3280"/>
                <a:gd name="T82" fmla="*/ 845 w 3373"/>
                <a:gd name="T83" fmla="*/ 3150 h 3280"/>
                <a:gd name="T84" fmla="*/ 594 w 3373"/>
                <a:gd name="T85" fmla="*/ 2974 h 3280"/>
                <a:gd name="T86" fmla="*/ 380 w 3373"/>
                <a:gd name="T87" fmla="*/ 2754 h 3280"/>
                <a:gd name="T88" fmla="*/ 208 w 3373"/>
                <a:gd name="T89" fmla="*/ 2499 h 3280"/>
                <a:gd name="T90" fmla="*/ 84 w 3373"/>
                <a:gd name="T91" fmla="*/ 2214 h 3280"/>
                <a:gd name="T92" fmla="*/ 14 w 3373"/>
                <a:gd name="T93" fmla="*/ 1904 h 3280"/>
                <a:gd name="T94" fmla="*/ 3 w 3373"/>
                <a:gd name="T95" fmla="*/ 1577 h 3280"/>
                <a:gd name="T96" fmla="*/ 56 w 3373"/>
                <a:gd name="T97" fmla="*/ 1256 h 3280"/>
                <a:gd name="T98" fmla="*/ 165 w 3373"/>
                <a:gd name="T99" fmla="*/ 959 h 3280"/>
                <a:gd name="T100" fmla="*/ 326 w 3373"/>
                <a:gd name="T101" fmla="*/ 691 h 3280"/>
                <a:gd name="T102" fmla="*/ 532 w 3373"/>
                <a:gd name="T103" fmla="*/ 459 h 3280"/>
                <a:gd name="T104" fmla="*/ 776 w 3373"/>
                <a:gd name="T105" fmla="*/ 267 h 3280"/>
                <a:gd name="T106" fmla="*/ 1054 w 3373"/>
                <a:gd name="T107" fmla="*/ 123 h 3280"/>
                <a:gd name="T108" fmla="*/ 1361 w 3373"/>
                <a:gd name="T109" fmla="*/ 32 h 3280"/>
                <a:gd name="T110" fmla="*/ 1687 w 3373"/>
                <a:gd name="T111"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3" h="3280">
                  <a:moveTo>
                    <a:pt x="1687" y="0"/>
                  </a:moveTo>
                  <a:lnTo>
                    <a:pt x="1798" y="4"/>
                  </a:lnTo>
                  <a:lnTo>
                    <a:pt x="1907" y="14"/>
                  </a:lnTo>
                  <a:lnTo>
                    <a:pt x="2013" y="32"/>
                  </a:lnTo>
                  <a:lnTo>
                    <a:pt x="2117" y="55"/>
                  </a:lnTo>
                  <a:lnTo>
                    <a:pt x="2219" y="86"/>
                  </a:lnTo>
                  <a:lnTo>
                    <a:pt x="2318" y="123"/>
                  </a:lnTo>
                  <a:lnTo>
                    <a:pt x="2414" y="165"/>
                  </a:lnTo>
                  <a:lnTo>
                    <a:pt x="2508" y="213"/>
                  </a:lnTo>
                  <a:lnTo>
                    <a:pt x="2597" y="267"/>
                  </a:lnTo>
                  <a:lnTo>
                    <a:pt x="2682" y="325"/>
                  </a:lnTo>
                  <a:lnTo>
                    <a:pt x="2764" y="390"/>
                  </a:lnTo>
                  <a:lnTo>
                    <a:pt x="2842" y="459"/>
                  </a:lnTo>
                  <a:lnTo>
                    <a:pt x="2915" y="532"/>
                  </a:lnTo>
                  <a:lnTo>
                    <a:pt x="2983" y="610"/>
                  </a:lnTo>
                  <a:lnTo>
                    <a:pt x="3048" y="691"/>
                  </a:lnTo>
                  <a:lnTo>
                    <a:pt x="3106" y="777"/>
                  </a:lnTo>
                  <a:lnTo>
                    <a:pt x="3160" y="867"/>
                  </a:lnTo>
                  <a:lnTo>
                    <a:pt x="3208" y="959"/>
                  </a:lnTo>
                  <a:lnTo>
                    <a:pt x="3250" y="1056"/>
                  </a:lnTo>
                  <a:lnTo>
                    <a:pt x="3287" y="1155"/>
                  </a:lnTo>
                  <a:lnTo>
                    <a:pt x="3317" y="1256"/>
                  </a:lnTo>
                  <a:lnTo>
                    <a:pt x="3341" y="1362"/>
                  </a:lnTo>
                  <a:lnTo>
                    <a:pt x="3359" y="1468"/>
                  </a:lnTo>
                  <a:lnTo>
                    <a:pt x="3369" y="1577"/>
                  </a:lnTo>
                  <a:lnTo>
                    <a:pt x="3373" y="1688"/>
                  </a:lnTo>
                  <a:lnTo>
                    <a:pt x="3369" y="1797"/>
                  </a:lnTo>
                  <a:lnTo>
                    <a:pt x="3360" y="1903"/>
                  </a:lnTo>
                  <a:lnTo>
                    <a:pt x="3342" y="2009"/>
                  </a:lnTo>
                  <a:lnTo>
                    <a:pt x="3320" y="2111"/>
                  </a:lnTo>
                  <a:lnTo>
                    <a:pt x="3291" y="2212"/>
                  </a:lnTo>
                  <a:lnTo>
                    <a:pt x="3256" y="2309"/>
                  </a:lnTo>
                  <a:lnTo>
                    <a:pt x="3215" y="2404"/>
                  </a:lnTo>
                  <a:lnTo>
                    <a:pt x="3168" y="2495"/>
                  </a:lnTo>
                  <a:lnTo>
                    <a:pt x="3116" y="2584"/>
                  </a:lnTo>
                  <a:lnTo>
                    <a:pt x="3058" y="2668"/>
                  </a:lnTo>
                  <a:lnTo>
                    <a:pt x="2995" y="2750"/>
                  </a:lnTo>
                  <a:lnTo>
                    <a:pt x="2927" y="2827"/>
                  </a:lnTo>
                  <a:lnTo>
                    <a:pt x="2927" y="2770"/>
                  </a:lnTo>
                  <a:lnTo>
                    <a:pt x="2927" y="2765"/>
                  </a:lnTo>
                  <a:lnTo>
                    <a:pt x="2930" y="2762"/>
                  </a:lnTo>
                  <a:lnTo>
                    <a:pt x="2930" y="2758"/>
                  </a:lnTo>
                  <a:lnTo>
                    <a:pt x="2931" y="2752"/>
                  </a:lnTo>
                  <a:lnTo>
                    <a:pt x="2932" y="2747"/>
                  </a:lnTo>
                  <a:lnTo>
                    <a:pt x="2933" y="2741"/>
                  </a:lnTo>
                  <a:lnTo>
                    <a:pt x="2930" y="2676"/>
                  </a:lnTo>
                  <a:lnTo>
                    <a:pt x="2919" y="2614"/>
                  </a:lnTo>
                  <a:lnTo>
                    <a:pt x="2903" y="2555"/>
                  </a:lnTo>
                  <a:lnTo>
                    <a:pt x="2881" y="2497"/>
                  </a:lnTo>
                  <a:lnTo>
                    <a:pt x="2853" y="2444"/>
                  </a:lnTo>
                  <a:lnTo>
                    <a:pt x="2819" y="2393"/>
                  </a:lnTo>
                  <a:lnTo>
                    <a:pt x="2780" y="2345"/>
                  </a:lnTo>
                  <a:lnTo>
                    <a:pt x="2822" y="2273"/>
                  </a:lnTo>
                  <a:lnTo>
                    <a:pt x="2858" y="2196"/>
                  </a:lnTo>
                  <a:lnTo>
                    <a:pt x="2890" y="2117"/>
                  </a:lnTo>
                  <a:lnTo>
                    <a:pt x="2916" y="2035"/>
                  </a:lnTo>
                  <a:lnTo>
                    <a:pt x="2937" y="1951"/>
                  </a:lnTo>
                  <a:lnTo>
                    <a:pt x="2951" y="1866"/>
                  </a:lnTo>
                  <a:lnTo>
                    <a:pt x="2960" y="1778"/>
                  </a:lnTo>
                  <a:lnTo>
                    <a:pt x="2964" y="1688"/>
                  </a:lnTo>
                  <a:lnTo>
                    <a:pt x="2960" y="1593"/>
                  </a:lnTo>
                  <a:lnTo>
                    <a:pt x="2950" y="1500"/>
                  </a:lnTo>
                  <a:lnTo>
                    <a:pt x="2933" y="1409"/>
                  </a:lnTo>
                  <a:lnTo>
                    <a:pt x="2910" y="1320"/>
                  </a:lnTo>
                  <a:lnTo>
                    <a:pt x="2881" y="1234"/>
                  </a:lnTo>
                  <a:lnTo>
                    <a:pt x="2844" y="1151"/>
                  </a:lnTo>
                  <a:lnTo>
                    <a:pt x="2805" y="1070"/>
                  </a:lnTo>
                  <a:lnTo>
                    <a:pt x="2758" y="993"/>
                  </a:lnTo>
                  <a:lnTo>
                    <a:pt x="2706" y="921"/>
                  </a:lnTo>
                  <a:lnTo>
                    <a:pt x="2650" y="852"/>
                  </a:lnTo>
                  <a:lnTo>
                    <a:pt x="2589" y="786"/>
                  </a:lnTo>
                  <a:lnTo>
                    <a:pt x="2524" y="725"/>
                  </a:lnTo>
                  <a:lnTo>
                    <a:pt x="2455" y="669"/>
                  </a:lnTo>
                  <a:lnTo>
                    <a:pt x="2383" y="618"/>
                  </a:lnTo>
                  <a:lnTo>
                    <a:pt x="2305" y="572"/>
                  </a:lnTo>
                  <a:lnTo>
                    <a:pt x="2226" y="531"/>
                  </a:lnTo>
                  <a:lnTo>
                    <a:pt x="2142" y="496"/>
                  </a:lnTo>
                  <a:lnTo>
                    <a:pt x="2056" y="466"/>
                  </a:lnTo>
                  <a:lnTo>
                    <a:pt x="1968" y="442"/>
                  </a:lnTo>
                  <a:lnTo>
                    <a:pt x="1876" y="426"/>
                  </a:lnTo>
                  <a:lnTo>
                    <a:pt x="1783" y="415"/>
                  </a:lnTo>
                  <a:lnTo>
                    <a:pt x="1688" y="412"/>
                  </a:lnTo>
                  <a:lnTo>
                    <a:pt x="1593" y="415"/>
                  </a:lnTo>
                  <a:lnTo>
                    <a:pt x="1500" y="426"/>
                  </a:lnTo>
                  <a:lnTo>
                    <a:pt x="1409" y="442"/>
                  </a:lnTo>
                  <a:lnTo>
                    <a:pt x="1320" y="466"/>
                  </a:lnTo>
                  <a:lnTo>
                    <a:pt x="1234" y="496"/>
                  </a:lnTo>
                  <a:lnTo>
                    <a:pt x="1151" y="531"/>
                  </a:lnTo>
                  <a:lnTo>
                    <a:pt x="1071" y="572"/>
                  </a:lnTo>
                  <a:lnTo>
                    <a:pt x="994" y="618"/>
                  </a:lnTo>
                  <a:lnTo>
                    <a:pt x="921" y="669"/>
                  </a:lnTo>
                  <a:lnTo>
                    <a:pt x="852" y="725"/>
                  </a:lnTo>
                  <a:lnTo>
                    <a:pt x="787" y="786"/>
                  </a:lnTo>
                  <a:lnTo>
                    <a:pt x="726" y="852"/>
                  </a:lnTo>
                  <a:lnTo>
                    <a:pt x="670" y="921"/>
                  </a:lnTo>
                  <a:lnTo>
                    <a:pt x="618" y="993"/>
                  </a:lnTo>
                  <a:lnTo>
                    <a:pt x="573" y="1070"/>
                  </a:lnTo>
                  <a:lnTo>
                    <a:pt x="532" y="1151"/>
                  </a:lnTo>
                  <a:lnTo>
                    <a:pt x="497" y="1234"/>
                  </a:lnTo>
                  <a:lnTo>
                    <a:pt x="466" y="1320"/>
                  </a:lnTo>
                  <a:lnTo>
                    <a:pt x="443" y="1409"/>
                  </a:lnTo>
                  <a:lnTo>
                    <a:pt x="427" y="1500"/>
                  </a:lnTo>
                  <a:lnTo>
                    <a:pt x="416" y="1593"/>
                  </a:lnTo>
                  <a:lnTo>
                    <a:pt x="413" y="1688"/>
                  </a:lnTo>
                  <a:lnTo>
                    <a:pt x="416" y="1784"/>
                  </a:lnTo>
                  <a:lnTo>
                    <a:pt x="427" y="1876"/>
                  </a:lnTo>
                  <a:lnTo>
                    <a:pt x="444" y="1968"/>
                  </a:lnTo>
                  <a:lnTo>
                    <a:pt x="467" y="2057"/>
                  </a:lnTo>
                  <a:lnTo>
                    <a:pt x="497" y="2143"/>
                  </a:lnTo>
                  <a:lnTo>
                    <a:pt x="532" y="2226"/>
                  </a:lnTo>
                  <a:lnTo>
                    <a:pt x="573" y="2307"/>
                  </a:lnTo>
                  <a:lnTo>
                    <a:pt x="619" y="2384"/>
                  </a:lnTo>
                  <a:lnTo>
                    <a:pt x="671" y="2457"/>
                  </a:lnTo>
                  <a:lnTo>
                    <a:pt x="727" y="2526"/>
                  </a:lnTo>
                  <a:lnTo>
                    <a:pt x="788" y="2591"/>
                  </a:lnTo>
                  <a:lnTo>
                    <a:pt x="853" y="2652"/>
                  </a:lnTo>
                  <a:lnTo>
                    <a:pt x="922" y="2708"/>
                  </a:lnTo>
                  <a:lnTo>
                    <a:pt x="921" y="2755"/>
                  </a:lnTo>
                  <a:lnTo>
                    <a:pt x="923" y="2802"/>
                  </a:lnTo>
                  <a:lnTo>
                    <a:pt x="932" y="2848"/>
                  </a:lnTo>
                  <a:lnTo>
                    <a:pt x="945" y="2894"/>
                  </a:lnTo>
                  <a:lnTo>
                    <a:pt x="963" y="2940"/>
                  </a:lnTo>
                  <a:lnTo>
                    <a:pt x="1127" y="3280"/>
                  </a:lnTo>
                  <a:lnTo>
                    <a:pt x="1030" y="3243"/>
                  </a:lnTo>
                  <a:lnTo>
                    <a:pt x="936" y="3199"/>
                  </a:lnTo>
                  <a:lnTo>
                    <a:pt x="845" y="3150"/>
                  </a:lnTo>
                  <a:lnTo>
                    <a:pt x="757" y="3096"/>
                  </a:lnTo>
                  <a:lnTo>
                    <a:pt x="674" y="3037"/>
                  </a:lnTo>
                  <a:lnTo>
                    <a:pt x="594" y="2974"/>
                  </a:lnTo>
                  <a:lnTo>
                    <a:pt x="519" y="2905"/>
                  </a:lnTo>
                  <a:lnTo>
                    <a:pt x="446" y="2831"/>
                  </a:lnTo>
                  <a:lnTo>
                    <a:pt x="380" y="2754"/>
                  </a:lnTo>
                  <a:lnTo>
                    <a:pt x="318" y="2673"/>
                  </a:lnTo>
                  <a:lnTo>
                    <a:pt x="261" y="2588"/>
                  </a:lnTo>
                  <a:lnTo>
                    <a:pt x="208" y="2499"/>
                  </a:lnTo>
                  <a:lnTo>
                    <a:pt x="161" y="2407"/>
                  </a:lnTo>
                  <a:lnTo>
                    <a:pt x="119" y="2312"/>
                  </a:lnTo>
                  <a:lnTo>
                    <a:pt x="84" y="2214"/>
                  </a:lnTo>
                  <a:lnTo>
                    <a:pt x="54" y="2114"/>
                  </a:lnTo>
                  <a:lnTo>
                    <a:pt x="30" y="2010"/>
                  </a:lnTo>
                  <a:lnTo>
                    <a:pt x="14" y="1904"/>
                  </a:lnTo>
                  <a:lnTo>
                    <a:pt x="3" y="1798"/>
                  </a:lnTo>
                  <a:lnTo>
                    <a:pt x="0" y="1688"/>
                  </a:lnTo>
                  <a:lnTo>
                    <a:pt x="3" y="1577"/>
                  </a:lnTo>
                  <a:lnTo>
                    <a:pt x="14" y="1468"/>
                  </a:lnTo>
                  <a:lnTo>
                    <a:pt x="31" y="1362"/>
                  </a:lnTo>
                  <a:lnTo>
                    <a:pt x="56" y="1256"/>
                  </a:lnTo>
                  <a:lnTo>
                    <a:pt x="86" y="1155"/>
                  </a:lnTo>
                  <a:lnTo>
                    <a:pt x="123" y="1056"/>
                  </a:lnTo>
                  <a:lnTo>
                    <a:pt x="165" y="959"/>
                  </a:lnTo>
                  <a:lnTo>
                    <a:pt x="213" y="867"/>
                  </a:lnTo>
                  <a:lnTo>
                    <a:pt x="266" y="777"/>
                  </a:lnTo>
                  <a:lnTo>
                    <a:pt x="326" y="691"/>
                  </a:lnTo>
                  <a:lnTo>
                    <a:pt x="389" y="610"/>
                  </a:lnTo>
                  <a:lnTo>
                    <a:pt x="458" y="532"/>
                  </a:lnTo>
                  <a:lnTo>
                    <a:pt x="532" y="459"/>
                  </a:lnTo>
                  <a:lnTo>
                    <a:pt x="609" y="390"/>
                  </a:lnTo>
                  <a:lnTo>
                    <a:pt x="691" y="325"/>
                  </a:lnTo>
                  <a:lnTo>
                    <a:pt x="776" y="267"/>
                  </a:lnTo>
                  <a:lnTo>
                    <a:pt x="866" y="213"/>
                  </a:lnTo>
                  <a:lnTo>
                    <a:pt x="959" y="165"/>
                  </a:lnTo>
                  <a:lnTo>
                    <a:pt x="1054" y="123"/>
                  </a:lnTo>
                  <a:lnTo>
                    <a:pt x="1154" y="86"/>
                  </a:lnTo>
                  <a:lnTo>
                    <a:pt x="1255" y="55"/>
                  </a:lnTo>
                  <a:lnTo>
                    <a:pt x="1361" y="32"/>
                  </a:lnTo>
                  <a:lnTo>
                    <a:pt x="1467" y="14"/>
                  </a:lnTo>
                  <a:lnTo>
                    <a:pt x="1576"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4">
            <a:extLst>
              <a:ext uri="{FF2B5EF4-FFF2-40B4-BE49-F238E27FC236}">
                <a16:creationId xmlns:a16="http://schemas.microsoft.com/office/drawing/2014/main" id="{7E9C0EB1-64EC-4CE8-AE93-BCAE14FA239F}"/>
              </a:ext>
            </a:extLst>
          </p:cNvPr>
          <p:cNvGrpSpPr>
            <a:grpSpLocks noChangeAspect="1"/>
          </p:cNvGrpSpPr>
          <p:nvPr/>
        </p:nvGrpSpPr>
        <p:grpSpPr bwMode="auto">
          <a:xfrm>
            <a:off x="8035906" y="4984829"/>
            <a:ext cx="298447" cy="350878"/>
            <a:chOff x="5445" y="2207"/>
            <a:chExt cx="222" cy="261"/>
          </a:xfrm>
          <a:solidFill>
            <a:schemeClr val="bg1"/>
          </a:solidFill>
        </p:grpSpPr>
        <p:sp>
          <p:nvSpPr>
            <p:cNvPr id="55" name="Freeform 6">
              <a:extLst>
                <a:ext uri="{FF2B5EF4-FFF2-40B4-BE49-F238E27FC236}">
                  <a16:creationId xmlns:a16="http://schemas.microsoft.com/office/drawing/2014/main" id="{CB150AD6-3BC7-4D0E-BA84-E9B6D012D914}"/>
                </a:ext>
              </a:extLst>
            </p:cNvPr>
            <p:cNvSpPr>
              <a:spLocks noEditPoints="1"/>
            </p:cNvSpPr>
            <p:nvPr/>
          </p:nvSpPr>
          <p:spPr bwMode="auto">
            <a:xfrm>
              <a:off x="5445" y="2207"/>
              <a:ext cx="222" cy="261"/>
            </a:xfrm>
            <a:custGeom>
              <a:avLst/>
              <a:gdLst>
                <a:gd name="T0" fmla="*/ 1345 w 2891"/>
                <a:gd name="T1" fmla="*/ 383 h 3395"/>
                <a:gd name="T2" fmla="*/ 1087 w 2891"/>
                <a:gd name="T3" fmla="*/ 493 h 3395"/>
                <a:gd name="T4" fmla="*/ 868 w 2891"/>
                <a:gd name="T5" fmla="*/ 681 h 3395"/>
                <a:gd name="T6" fmla="*/ 720 w 2891"/>
                <a:gd name="T7" fmla="*/ 915 h 3395"/>
                <a:gd name="T8" fmla="*/ 647 w 2891"/>
                <a:gd name="T9" fmla="*/ 1173 h 3395"/>
                <a:gd name="T10" fmla="*/ 649 w 2891"/>
                <a:gd name="T11" fmla="*/ 1439 h 3395"/>
                <a:gd name="T12" fmla="*/ 725 w 2891"/>
                <a:gd name="T13" fmla="*/ 1696 h 3395"/>
                <a:gd name="T14" fmla="*/ 876 w 2891"/>
                <a:gd name="T15" fmla="*/ 1927 h 3395"/>
                <a:gd name="T16" fmla="*/ 835 w 2891"/>
                <a:gd name="T17" fmla="*/ 2026 h 3395"/>
                <a:gd name="T18" fmla="*/ 726 w 2891"/>
                <a:gd name="T19" fmla="*/ 2136 h 3395"/>
                <a:gd name="T20" fmla="*/ 671 w 2891"/>
                <a:gd name="T21" fmla="*/ 2183 h 3395"/>
                <a:gd name="T22" fmla="*/ 689 w 2891"/>
                <a:gd name="T23" fmla="*/ 2221 h 3395"/>
                <a:gd name="T24" fmla="*/ 821 w 2891"/>
                <a:gd name="T25" fmla="*/ 2228 h 3395"/>
                <a:gd name="T26" fmla="*/ 1008 w 2891"/>
                <a:gd name="T27" fmla="*/ 2175 h 3395"/>
                <a:gd name="T28" fmla="*/ 1168 w 2891"/>
                <a:gd name="T29" fmla="*/ 2150 h 3395"/>
                <a:gd name="T30" fmla="*/ 1429 w 2891"/>
                <a:gd name="T31" fmla="*/ 2234 h 3395"/>
                <a:gd name="T32" fmla="*/ 1700 w 2891"/>
                <a:gd name="T33" fmla="*/ 2240 h 3395"/>
                <a:gd name="T34" fmla="*/ 1964 w 2891"/>
                <a:gd name="T35" fmla="*/ 2169 h 3395"/>
                <a:gd name="T36" fmla="*/ 2202 w 2891"/>
                <a:gd name="T37" fmla="*/ 2019 h 3395"/>
                <a:gd name="T38" fmla="*/ 2391 w 2891"/>
                <a:gd name="T39" fmla="*/ 1798 h 3395"/>
                <a:gd name="T40" fmla="*/ 2502 w 2891"/>
                <a:gd name="T41" fmla="*/ 1540 h 3395"/>
                <a:gd name="T42" fmla="*/ 2533 w 2891"/>
                <a:gd name="T43" fmla="*/ 1264 h 3395"/>
                <a:gd name="T44" fmla="*/ 2482 w 2891"/>
                <a:gd name="T45" fmla="*/ 992 h 3395"/>
                <a:gd name="T46" fmla="*/ 2351 w 2891"/>
                <a:gd name="T47" fmla="*/ 741 h 3395"/>
                <a:gd name="T48" fmla="*/ 2144 w 2891"/>
                <a:gd name="T49" fmla="*/ 534 h 3395"/>
                <a:gd name="T50" fmla="*/ 1893 w 2891"/>
                <a:gd name="T51" fmla="*/ 403 h 3395"/>
                <a:gd name="T52" fmla="*/ 1621 w 2891"/>
                <a:gd name="T53" fmla="*/ 352 h 3395"/>
                <a:gd name="T54" fmla="*/ 1778 w 2891"/>
                <a:gd name="T55" fmla="*/ 13 h 3395"/>
                <a:gd name="T56" fmla="*/ 2118 w 2891"/>
                <a:gd name="T57" fmla="*/ 111 h 3395"/>
                <a:gd name="T58" fmla="*/ 2414 w 2891"/>
                <a:gd name="T59" fmla="*/ 293 h 3395"/>
                <a:gd name="T60" fmla="*/ 2650 w 2891"/>
                <a:gd name="T61" fmla="*/ 545 h 3395"/>
                <a:gd name="T62" fmla="*/ 2812 w 2891"/>
                <a:gd name="T63" fmla="*/ 854 h 3395"/>
                <a:gd name="T64" fmla="*/ 2888 w 2891"/>
                <a:gd name="T65" fmla="*/ 1205 h 3395"/>
                <a:gd name="T66" fmla="*/ 2866 w 2891"/>
                <a:gd name="T67" fmla="*/ 1551 h 3395"/>
                <a:gd name="T68" fmla="*/ 2761 w 2891"/>
                <a:gd name="T69" fmla="*/ 1865 h 3395"/>
                <a:gd name="T70" fmla="*/ 2583 w 2891"/>
                <a:gd name="T71" fmla="*/ 2136 h 3395"/>
                <a:gd name="T72" fmla="*/ 2468 w 2891"/>
                <a:gd name="T73" fmla="*/ 3071 h 3395"/>
                <a:gd name="T74" fmla="*/ 2403 w 2891"/>
                <a:gd name="T75" fmla="*/ 3148 h 3395"/>
                <a:gd name="T76" fmla="*/ 990 w 2891"/>
                <a:gd name="T77" fmla="*/ 3392 h 3395"/>
                <a:gd name="T78" fmla="*/ 941 w 2891"/>
                <a:gd name="T79" fmla="*/ 3342 h 3395"/>
                <a:gd name="T80" fmla="*/ 563 w 2891"/>
                <a:gd name="T81" fmla="*/ 3001 h 3395"/>
                <a:gd name="T82" fmla="*/ 415 w 2891"/>
                <a:gd name="T83" fmla="*/ 2957 h 3395"/>
                <a:gd name="T84" fmla="*/ 316 w 2891"/>
                <a:gd name="T85" fmla="*/ 2844 h 3395"/>
                <a:gd name="T86" fmla="*/ 291 w 2891"/>
                <a:gd name="T87" fmla="*/ 2250 h 3395"/>
                <a:gd name="T88" fmla="*/ 74 w 2891"/>
                <a:gd name="T89" fmla="*/ 2232 h 3395"/>
                <a:gd name="T90" fmla="*/ 7 w 2891"/>
                <a:gd name="T91" fmla="*/ 2159 h 3395"/>
                <a:gd name="T92" fmla="*/ 12 w 2891"/>
                <a:gd name="T93" fmla="*/ 2050 h 3395"/>
                <a:gd name="T94" fmla="*/ 294 w 2891"/>
                <a:gd name="T95" fmla="*/ 1208 h 3395"/>
                <a:gd name="T96" fmla="*/ 365 w 2891"/>
                <a:gd name="T97" fmla="*/ 862 h 3395"/>
                <a:gd name="T98" fmla="*/ 523 w 2891"/>
                <a:gd name="T99" fmla="*/ 557 h 3395"/>
                <a:gd name="T100" fmla="*/ 752 w 2891"/>
                <a:gd name="T101" fmla="*/ 308 h 3395"/>
                <a:gd name="T102" fmla="*/ 1040 w 2891"/>
                <a:gd name="T103" fmla="*/ 124 h 3395"/>
                <a:gd name="T104" fmla="*/ 1345 w 2891"/>
                <a:gd name="T105" fmla="*/ 24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91" h="3395">
                  <a:moveTo>
                    <a:pt x="1551" y="352"/>
                  </a:moveTo>
                  <a:lnTo>
                    <a:pt x="1481" y="357"/>
                  </a:lnTo>
                  <a:lnTo>
                    <a:pt x="1413" y="367"/>
                  </a:lnTo>
                  <a:lnTo>
                    <a:pt x="1345" y="383"/>
                  </a:lnTo>
                  <a:lnTo>
                    <a:pt x="1278" y="403"/>
                  </a:lnTo>
                  <a:lnTo>
                    <a:pt x="1213" y="428"/>
                  </a:lnTo>
                  <a:lnTo>
                    <a:pt x="1149" y="458"/>
                  </a:lnTo>
                  <a:lnTo>
                    <a:pt x="1087" y="493"/>
                  </a:lnTo>
                  <a:lnTo>
                    <a:pt x="1028" y="534"/>
                  </a:lnTo>
                  <a:lnTo>
                    <a:pt x="971" y="579"/>
                  </a:lnTo>
                  <a:lnTo>
                    <a:pt x="916" y="630"/>
                  </a:lnTo>
                  <a:lnTo>
                    <a:pt x="868" y="681"/>
                  </a:lnTo>
                  <a:lnTo>
                    <a:pt x="823" y="737"/>
                  </a:lnTo>
                  <a:lnTo>
                    <a:pt x="784" y="794"/>
                  </a:lnTo>
                  <a:lnTo>
                    <a:pt x="750" y="854"/>
                  </a:lnTo>
                  <a:lnTo>
                    <a:pt x="720" y="915"/>
                  </a:lnTo>
                  <a:lnTo>
                    <a:pt x="694" y="977"/>
                  </a:lnTo>
                  <a:lnTo>
                    <a:pt x="675" y="1041"/>
                  </a:lnTo>
                  <a:lnTo>
                    <a:pt x="658" y="1106"/>
                  </a:lnTo>
                  <a:lnTo>
                    <a:pt x="647" y="1173"/>
                  </a:lnTo>
                  <a:lnTo>
                    <a:pt x="641" y="1239"/>
                  </a:lnTo>
                  <a:lnTo>
                    <a:pt x="639" y="1306"/>
                  </a:lnTo>
                  <a:lnTo>
                    <a:pt x="642" y="1372"/>
                  </a:lnTo>
                  <a:lnTo>
                    <a:pt x="649" y="1439"/>
                  </a:lnTo>
                  <a:lnTo>
                    <a:pt x="661" y="1504"/>
                  </a:lnTo>
                  <a:lnTo>
                    <a:pt x="678" y="1569"/>
                  </a:lnTo>
                  <a:lnTo>
                    <a:pt x="699" y="1633"/>
                  </a:lnTo>
                  <a:lnTo>
                    <a:pt x="725" y="1696"/>
                  </a:lnTo>
                  <a:lnTo>
                    <a:pt x="756" y="1757"/>
                  </a:lnTo>
                  <a:lnTo>
                    <a:pt x="791" y="1816"/>
                  </a:lnTo>
                  <a:lnTo>
                    <a:pt x="832" y="1872"/>
                  </a:lnTo>
                  <a:lnTo>
                    <a:pt x="876" y="1927"/>
                  </a:lnTo>
                  <a:lnTo>
                    <a:pt x="886" y="1934"/>
                  </a:lnTo>
                  <a:lnTo>
                    <a:pt x="872" y="1964"/>
                  </a:lnTo>
                  <a:lnTo>
                    <a:pt x="854" y="1995"/>
                  </a:lnTo>
                  <a:lnTo>
                    <a:pt x="835" y="2026"/>
                  </a:lnTo>
                  <a:lnTo>
                    <a:pt x="812" y="2056"/>
                  </a:lnTo>
                  <a:lnTo>
                    <a:pt x="786" y="2085"/>
                  </a:lnTo>
                  <a:lnTo>
                    <a:pt x="757" y="2112"/>
                  </a:lnTo>
                  <a:lnTo>
                    <a:pt x="726" y="2136"/>
                  </a:lnTo>
                  <a:lnTo>
                    <a:pt x="691" y="2155"/>
                  </a:lnTo>
                  <a:lnTo>
                    <a:pt x="681" y="2163"/>
                  </a:lnTo>
                  <a:lnTo>
                    <a:pt x="674" y="2173"/>
                  </a:lnTo>
                  <a:lnTo>
                    <a:pt x="671" y="2183"/>
                  </a:lnTo>
                  <a:lnTo>
                    <a:pt x="671" y="2194"/>
                  </a:lnTo>
                  <a:lnTo>
                    <a:pt x="674" y="2205"/>
                  </a:lnTo>
                  <a:lnTo>
                    <a:pt x="680" y="2214"/>
                  </a:lnTo>
                  <a:lnTo>
                    <a:pt x="689" y="2221"/>
                  </a:lnTo>
                  <a:lnTo>
                    <a:pt x="702" y="2225"/>
                  </a:lnTo>
                  <a:lnTo>
                    <a:pt x="739" y="2229"/>
                  </a:lnTo>
                  <a:lnTo>
                    <a:pt x="779" y="2230"/>
                  </a:lnTo>
                  <a:lnTo>
                    <a:pt x="821" y="2228"/>
                  </a:lnTo>
                  <a:lnTo>
                    <a:pt x="867" y="2222"/>
                  </a:lnTo>
                  <a:lnTo>
                    <a:pt x="912" y="2211"/>
                  </a:lnTo>
                  <a:lnTo>
                    <a:pt x="959" y="2195"/>
                  </a:lnTo>
                  <a:lnTo>
                    <a:pt x="1008" y="2175"/>
                  </a:lnTo>
                  <a:lnTo>
                    <a:pt x="1056" y="2148"/>
                  </a:lnTo>
                  <a:lnTo>
                    <a:pt x="1104" y="2115"/>
                  </a:lnTo>
                  <a:lnTo>
                    <a:pt x="1106" y="2117"/>
                  </a:lnTo>
                  <a:lnTo>
                    <a:pt x="1168" y="2150"/>
                  </a:lnTo>
                  <a:lnTo>
                    <a:pt x="1231" y="2178"/>
                  </a:lnTo>
                  <a:lnTo>
                    <a:pt x="1296" y="2202"/>
                  </a:lnTo>
                  <a:lnTo>
                    <a:pt x="1362" y="2220"/>
                  </a:lnTo>
                  <a:lnTo>
                    <a:pt x="1429" y="2234"/>
                  </a:lnTo>
                  <a:lnTo>
                    <a:pt x="1496" y="2243"/>
                  </a:lnTo>
                  <a:lnTo>
                    <a:pt x="1564" y="2247"/>
                  </a:lnTo>
                  <a:lnTo>
                    <a:pt x="1632" y="2246"/>
                  </a:lnTo>
                  <a:lnTo>
                    <a:pt x="1700" y="2240"/>
                  </a:lnTo>
                  <a:lnTo>
                    <a:pt x="1767" y="2229"/>
                  </a:lnTo>
                  <a:lnTo>
                    <a:pt x="1834" y="2214"/>
                  </a:lnTo>
                  <a:lnTo>
                    <a:pt x="1899" y="2193"/>
                  </a:lnTo>
                  <a:lnTo>
                    <a:pt x="1964" y="2169"/>
                  </a:lnTo>
                  <a:lnTo>
                    <a:pt x="2026" y="2139"/>
                  </a:lnTo>
                  <a:lnTo>
                    <a:pt x="2087" y="2104"/>
                  </a:lnTo>
                  <a:lnTo>
                    <a:pt x="2146" y="2063"/>
                  </a:lnTo>
                  <a:lnTo>
                    <a:pt x="2202" y="2019"/>
                  </a:lnTo>
                  <a:lnTo>
                    <a:pt x="2255" y="1969"/>
                  </a:lnTo>
                  <a:lnTo>
                    <a:pt x="2306" y="1915"/>
                  </a:lnTo>
                  <a:lnTo>
                    <a:pt x="2351" y="1858"/>
                  </a:lnTo>
                  <a:lnTo>
                    <a:pt x="2391" y="1798"/>
                  </a:lnTo>
                  <a:lnTo>
                    <a:pt x="2426" y="1736"/>
                  </a:lnTo>
                  <a:lnTo>
                    <a:pt x="2456" y="1672"/>
                  </a:lnTo>
                  <a:lnTo>
                    <a:pt x="2482" y="1607"/>
                  </a:lnTo>
                  <a:lnTo>
                    <a:pt x="2502" y="1540"/>
                  </a:lnTo>
                  <a:lnTo>
                    <a:pt x="2517" y="1472"/>
                  </a:lnTo>
                  <a:lnTo>
                    <a:pt x="2528" y="1404"/>
                  </a:lnTo>
                  <a:lnTo>
                    <a:pt x="2533" y="1335"/>
                  </a:lnTo>
                  <a:lnTo>
                    <a:pt x="2533" y="1264"/>
                  </a:lnTo>
                  <a:lnTo>
                    <a:pt x="2528" y="1195"/>
                  </a:lnTo>
                  <a:lnTo>
                    <a:pt x="2517" y="1127"/>
                  </a:lnTo>
                  <a:lnTo>
                    <a:pt x="2502" y="1059"/>
                  </a:lnTo>
                  <a:lnTo>
                    <a:pt x="2482" y="992"/>
                  </a:lnTo>
                  <a:lnTo>
                    <a:pt x="2456" y="927"/>
                  </a:lnTo>
                  <a:lnTo>
                    <a:pt x="2426" y="863"/>
                  </a:lnTo>
                  <a:lnTo>
                    <a:pt x="2391" y="801"/>
                  </a:lnTo>
                  <a:lnTo>
                    <a:pt x="2351" y="741"/>
                  </a:lnTo>
                  <a:lnTo>
                    <a:pt x="2306" y="683"/>
                  </a:lnTo>
                  <a:lnTo>
                    <a:pt x="2255" y="630"/>
                  </a:lnTo>
                  <a:lnTo>
                    <a:pt x="2202" y="579"/>
                  </a:lnTo>
                  <a:lnTo>
                    <a:pt x="2144" y="534"/>
                  </a:lnTo>
                  <a:lnTo>
                    <a:pt x="2084" y="493"/>
                  </a:lnTo>
                  <a:lnTo>
                    <a:pt x="2022" y="458"/>
                  </a:lnTo>
                  <a:lnTo>
                    <a:pt x="1958" y="428"/>
                  </a:lnTo>
                  <a:lnTo>
                    <a:pt x="1893" y="403"/>
                  </a:lnTo>
                  <a:lnTo>
                    <a:pt x="1826" y="383"/>
                  </a:lnTo>
                  <a:lnTo>
                    <a:pt x="1758" y="367"/>
                  </a:lnTo>
                  <a:lnTo>
                    <a:pt x="1690" y="357"/>
                  </a:lnTo>
                  <a:lnTo>
                    <a:pt x="1621" y="352"/>
                  </a:lnTo>
                  <a:lnTo>
                    <a:pt x="1551" y="352"/>
                  </a:lnTo>
                  <a:close/>
                  <a:moveTo>
                    <a:pt x="1594" y="0"/>
                  </a:moveTo>
                  <a:lnTo>
                    <a:pt x="1687" y="3"/>
                  </a:lnTo>
                  <a:lnTo>
                    <a:pt x="1778" y="13"/>
                  </a:lnTo>
                  <a:lnTo>
                    <a:pt x="1866" y="29"/>
                  </a:lnTo>
                  <a:lnTo>
                    <a:pt x="1953" y="51"/>
                  </a:lnTo>
                  <a:lnTo>
                    <a:pt x="2037" y="77"/>
                  </a:lnTo>
                  <a:lnTo>
                    <a:pt x="2118" y="111"/>
                  </a:lnTo>
                  <a:lnTo>
                    <a:pt x="2197" y="149"/>
                  </a:lnTo>
                  <a:lnTo>
                    <a:pt x="2273" y="192"/>
                  </a:lnTo>
                  <a:lnTo>
                    <a:pt x="2345" y="241"/>
                  </a:lnTo>
                  <a:lnTo>
                    <a:pt x="2414" y="293"/>
                  </a:lnTo>
                  <a:lnTo>
                    <a:pt x="2479" y="350"/>
                  </a:lnTo>
                  <a:lnTo>
                    <a:pt x="2541" y="411"/>
                  </a:lnTo>
                  <a:lnTo>
                    <a:pt x="2598" y="476"/>
                  </a:lnTo>
                  <a:lnTo>
                    <a:pt x="2650" y="545"/>
                  </a:lnTo>
                  <a:lnTo>
                    <a:pt x="2698" y="617"/>
                  </a:lnTo>
                  <a:lnTo>
                    <a:pt x="2741" y="694"/>
                  </a:lnTo>
                  <a:lnTo>
                    <a:pt x="2779" y="772"/>
                  </a:lnTo>
                  <a:lnTo>
                    <a:pt x="2812" y="854"/>
                  </a:lnTo>
                  <a:lnTo>
                    <a:pt x="2840" y="938"/>
                  </a:lnTo>
                  <a:lnTo>
                    <a:pt x="2862" y="1025"/>
                  </a:lnTo>
                  <a:lnTo>
                    <a:pt x="2877" y="1114"/>
                  </a:lnTo>
                  <a:lnTo>
                    <a:pt x="2888" y="1205"/>
                  </a:lnTo>
                  <a:lnTo>
                    <a:pt x="2891" y="1297"/>
                  </a:lnTo>
                  <a:lnTo>
                    <a:pt x="2888" y="1383"/>
                  </a:lnTo>
                  <a:lnTo>
                    <a:pt x="2879" y="1469"/>
                  </a:lnTo>
                  <a:lnTo>
                    <a:pt x="2866" y="1551"/>
                  </a:lnTo>
                  <a:lnTo>
                    <a:pt x="2846" y="1633"/>
                  </a:lnTo>
                  <a:lnTo>
                    <a:pt x="2823" y="1712"/>
                  </a:lnTo>
                  <a:lnTo>
                    <a:pt x="2794" y="1790"/>
                  </a:lnTo>
                  <a:lnTo>
                    <a:pt x="2761" y="1865"/>
                  </a:lnTo>
                  <a:lnTo>
                    <a:pt x="2723" y="1936"/>
                  </a:lnTo>
                  <a:lnTo>
                    <a:pt x="2680" y="2007"/>
                  </a:lnTo>
                  <a:lnTo>
                    <a:pt x="2633" y="2073"/>
                  </a:lnTo>
                  <a:lnTo>
                    <a:pt x="2583" y="2136"/>
                  </a:lnTo>
                  <a:lnTo>
                    <a:pt x="2529" y="2196"/>
                  </a:lnTo>
                  <a:lnTo>
                    <a:pt x="2471" y="2252"/>
                  </a:lnTo>
                  <a:lnTo>
                    <a:pt x="2471" y="3046"/>
                  </a:lnTo>
                  <a:lnTo>
                    <a:pt x="2468" y="3071"/>
                  </a:lnTo>
                  <a:lnTo>
                    <a:pt x="2458" y="3095"/>
                  </a:lnTo>
                  <a:lnTo>
                    <a:pt x="2443" y="3116"/>
                  </a:lnTo>
                  <a:lnTo>
                    <a:pt x="2424" y="3135"/>
                  </a:lnTo>
                  <a:lnTo>
                    <a:pt x="2403" y="3148"/>
                  </a:lnTo>
                  <a:lnTo>
                    <a:pt x="2378" y="3155"/>
                  </a:lnTo>
                  <a:lnTo>
                    <a:pt x="1031" y="3394"/>
                  </a:lnTo>
                  <a:lnTo>
                    <a:pt x="1009" y="3395"/>
                  </a:lnTo>
                  <a:lnTo>
                    <a:pt x="990" y="3392"/>
                  </a:lnTo>
                  <a:lnTo>
                    <a:pt x="973" y="3384"/>
                  </a:lnTo>
                  <a:lnTo>
                    <a:pt x="959" y="3374"/>
                  </a:lnTo>
                  <a:lnTo>
                    <a:pt x="948" y="3360"/>
                  </a:lnTo>
                  <a:lnTo>
                    <a:pt x="941" y="3342"/>
                  </a:lnTo>
                  <a:lnTo>
                    <a:pt x="938" y="3322"/>
                  </a:lnTo>
                  <a:lnTo>
                    <a:pt x="938" y="3320"/>
                  </a:lnTo>
                  <a:lnTo>
                    <a:pt x="937" y="2946"/>
                  </a:lnTo>
                  <a:lnTo>
                    <a:pt x="563" y="3001"/>
                  </a:lnTo>
                  <a:lnTo>
                    <a:pt x="523" y="2998"/>
                  </a:lnTo>
                  <a:lnTo>
                    <a:pt x="484" y="2990"/>
                  </a:lnTo>
                  <a:lnTo>
                    <a:pt x="448" y="2976"/>
                  </a:lnTo>
                  <a:lnTo>
                    <a:pt x="415" y="2957"/>
                  </a:lnTo>
                  <a:lnTo>
                    <a:pt x="385" y="2934"/>
                  </a:lnTo>
                  <a:lnTo>
                    <a:pt x="357" y="2908"/>
                  </a:lnTo>
                  <a:lnTo>
                    <a:pt x="334" y="2878"/>
                  </a:lnTo>
                  <a:lnTo>
                    <a:pt x="316" y="2844"/>
                  </a:lnTo>
                  <a:lnTo>
                    <a:pt x="302" y="2807"/>
                  </a:lnTo>
                  <a:lnTo>
                    <a:pt x="293" y="2769"/>
                  </a:lnTo>
                  <a:lnTo>
                    <a:pt x="291" y="2729"/>
                  </a:lnTo>
                  <a:lnTo>
                    <a:pt x="291" y="2250"/>
                  </a:lnTo>
                  <a:lnTo>
                    <a:pt x="166" y="2250"/>
                  </a:lnTo>
                  <a:lnTo>
                    <a:pt x="132" y="2248"/>
                  </a:lnTo>
                  <a:lnTo>
                    <a:pt x="101" y="2242"/>
                  </a:lnTo>
                  <a:lnTo>
                    <a:pt x="74" y="2232"/>
                  </a:lnTo>
                  <a:lnTo>
                    <a:pt x="52" y="2218"/>
                  </a:lnTo>
                  <a:lnTo>
                    <a:pt x="32" y="2202"/>
                  </a:lnTo>
                  <a:lnTo>
                    <a:pt x="18" y="2182"/>
                  </a:lnTo>
                  <a:lnTo>
                    <a:pt x="7" y="2159"/>
                  </a:lnTo>
                  <a:lnTo>
                    <a:pt x="1" y="2134"/>
                  </a:lnTo>
                  <a:lnTo>
                    <a:pt x="0" y="2109"/>
                  </a:lnTo>
                  <a:lnTo>
                    <a:pt x="3" y="2080"/>
                  </a:lnTo>
                  <a:lnTo>
                    <a:pt x="12" y="2050"/>
                  </a:lnTo>
                  <a:lnTo>
                    <a:pt x="27" y="2018"/>
                  </a:lnTo>
                  <a:lnTo>
                    <a:pt x="291" y="1514"/>
                  </a:lnTo>
                  <a:lnTo>
                    <a:pt x="291" y="1298"/>
                  </a:lnTo>
                  <a:lnTo>
                    <a:pt x="294" y="1208"/>
                  </a:lnTo>
                  <a:lnTo>
                    <a:pt x="303" y="1118"/>
                  </a:lnTo>
                  <a:lnTo>
                    <a:pt x="318" y="1030"/>
                  </a:lnTo>
                  <a:lnTo>
                    <a:pt x="339" y="945"/>
                  </a:lnTo>
                  <a:lnTo>
                    <a:pt x="365" y="862"/>
                  </a:lnTo>
                  <a:lnTo>
                    <a:pt x="397" y="781"/>
                  </a:lnTo>
                  <a:lnTo>
                    <a:pt x="434" y="704"/>
                  </a:lnTo>
                  <a:lnTo>
                    <a:pt x="477" y="630"/>
                  </a:lnTo>
                  <a:lnTo>
                    <a:pt x="523" y="557"/>
                  </a:lnTo>
                  <a:lnTo>
                    <a:pt x="574" y="489"/>
                  </a:lnTo>
                  <a:lnTo>
                    <a:pt x="629" y="425"/>
                  </a:lnTo>
                  <a:lnTo>
                    <a:pt x="689" y="364"/>
                  </a:lnTo>
                  <a:lnTo>
                    <a:pt x="752" y="308"/>
                  </a:lnTo>
                  <a:lnTo>
                    <a:pt x="819" y="255"/>
                  </a:lnTo>
                  <a:lnTo>
                    <a:pt x="889" y="206"/>
                  </a:lnTo>
                  <a:lnTo>
                    <a:pt x="964" y="163"/>
                  </a:lnTo>
                  <a:lnTo>
                    <a:pt x="1040" y="124"/>
                  </a:lnTo>
                  <a:lnTo>
                    <a:pt x="1113" y="92"/>
                  </a:lnTo>
                  <a:lnTo>
                    <a:pt x="1188" y="65"/>
                  </a:lnTo>
                  <a:lnTo>
                    <a:pt x="1266" y="42"/>
                  </a:lnTo>
                  <a:lnTo>
                    <a:pt x="1345" y="24"/>
                  </a:lnTo>
                  <a:lnTo>
                    <a:pt x="1427" y="10"/>
                  </a:lnTo>
                  <a:lnTo>
                    <a:pt x="1509" y="3"/>
                  </a:lnTo>
                  <a:lnTo>
                    <a:pt x="15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7">
              <a:extLst>
                <a:ext uri="{FF2B5EF4-FFF2-40B4-BE49-F238E27FC236}">
                  <a16:creationId xmlns:a16="http://schemas.microsoft.com/office/drawing/2014/main" id="{69B5835F-3347-41D1-B0F6-7E476F8ECBDD}"/>
                </a:ext>
              </a:extLst>
            </p:cNvPr>
            <p:cNvSpPr>
              <a:spLocks/>
            </p:cNvSpPr>
            <p:nvPr/>
          </p:nvSpPr>
          <p:spPr bwMode="auto">
            <a:xfrm>
              <a:off x="5541" y="2257"/>
              <a:ext cx="52" cy="101"/>
            </a:xfrm>
            <a:custGeom>
              <a:avLst/>
              <a:gdLst>
                <a:gd name="T0" fmla="*/ 369 w 679"/>
                <a:gd name="T1" fmla="*/ 0 h 1311"/>
                <a:gd name="T2" fmla="*/ 413 w 679"/>
                <a:gd name="T3" fmla="*/ 10 h 1311"/>
                <a:gd name="T4" fmla="*/ 423 w 679"/>
                <a:gd name="T5" fmla="*/ 56 h 1311"/>
                <a:gd name="T6" fmla="*/ 424 w 679"/>
                <a:gd name="T7" fmla="*/ 120 h 1311"/>
                <a:gd name="T8" fmla="*/ 444 w 679"/>
                <a:gd name="T9" fmla="*/ 144 h 1311"/>
                <a:gd name="T10" fmla="*/ 524 w 679"/>
                <a:gd name="T11" fmla="*/ 159 h 1311"/>
                <a:gd name="T12" fmla="*/ 620 w 679"/>
                <a:gd name="T13" fmla="*/ 195 h 1311"/>
                <a:gd name="T14" fmla="*/ 635 w 679"/>
                <a:gd name="T15" fmla="*/ 225 h 1311"/>
                <a:gd name="T16" fmla="*/ 602 w 679"/>
                <a:gd name="T17" fmla="*/ 345 h 1311"/>
                <a:gd name="T18" fmla="*/ 583 w 679"/>
                <a:gd name="T19" fmla="*/ 374 h 1311"/>
                <a:gd name="T20" fmla="*/ 548 w 679"/>
                <a:gd name="T21" fmla="*/ 367 h 1311"/>
                <a:gd name="T22" fmla="*/ 398 w 679"/>
                <a:gd name="T23" fmla="*/ 326 h 1311"/>
                <a:gd name="T24" fmla="*/ 311 w 679"/>
                <a:gd name="T25" fmla="*/ 331 h 1311"/>
                <a:gd name="T26" fmla="*/ 259 w 679"/>
                <a:gd name="T27" fmla="*/ 360 h 1311"/>
                <a:gd name="T28" fmla="*/ 240 w 679"/>
                <a:gd name="T29" fmla="*/ 409 h 1311"/>
                <a:gd name="T30" fmla="*/ 259 w 679"/>
                <a:gd name="T31" fmla="*/ 458 h 1311"/>
                <a:gd name="T32" fmla="*/ 330 w 679"/>
                <a:gd name="T33" fmla="*/ 509 h 1311"/>
                <a:gd name="T34" fmla="*/ 470 w 679"/>
                <a:gd name="T35" fmla="*/ 569 h 1311"/>
                <a:gd name="T36" fmla="*/ 585 w 679"/>
                <a:gd name="T37" fmla="*/ 641 h 1311"/>
                <a:gd name="T38" fmla="*/ 650 w 679"/>
                <a:gd name="T39" fmla="*/ 729 h 1311"/>
                <a:gd name="T40" fmla="*/ 678 w 679"/>
                <a:gd name="T41" fmla="*/ 830 h 1311"/>
                <a:gd name="T42" fmla="*/ 668 w 679"/>
                <a:gd name="T43" fmla="*/ 935 h 1311"/>
                <a:gd name="T44" fmla="*/ 615 w 679"/>
                <a:gd name="T45" fmla="*/ 1033 h 1311"/>
                <a:gd name="T46" fmla="*/ 527 w 679"/>
                <a:gd name="T47" fmla="*/ 1107 h 1311"/>
                <a:gd name="T48" fmla="*/ 441 w 679"/>
                <a:gd name="T49" fmla="*/ 1142 h 1311"/>
                <a:gd name="T50" fmla="*/ 417 w 679"/>
                <a:gd name="T51" fmla="*/ 1171 h 1311"/>
                <a:gd name="T52" fmla="*/ 417 w 679"/>
                <a:gd name="T53" fmla="*/ 1272 h 1311"/>
                <a:gd name="T54" fmla="*/ 403 w 679"/>
                <a:gd name="T55" fmla="*/ 1304 h 1311"/>
                <a:gd name="T56" fmla="*/ 288 w 679"/>
                <a:gd name="T57" fmla="*/ 1311 h 1311"/>
                <a:gd name="T58" fmla="*/ 254 w 679"/>
                <a:gd name="T59" fmla="*/ 1294 h 1311"/>
                <a:gd name="T60" fmla="*/ 248 w 679"/>
                <a:gd name="T61" fmla="*/ 1238 h 1311"/>
                <a:gd name="T62" fmla="*/ 245 w 679"/>
                <a:gd name="T63" fmla="*/ 1174 h 1311"/>
                <a:gd name="T64" fmla="*/ 220 w 679"/>
                <a:gd name="T65" fmla="*/ 1156 h 1311"/>
                <a:gd name="T66" fmla="*/ 119 w 679"/>
                <a:gd name="T67" fmla="*/ 1135 h 1311"/>
                <a:gd name="T68" fmla="*/ 22 w 679"/>
                <a:gd name="T69" fmla="*/ 1096 h 1311"/>
                <a:gd name="T70" fmla="*/ 0 w 679"/>
                <a:gd name="T71" fmla="*/ 1067 h 1311"/>
                <a:gd name="T72" fmla="*/ 20 w 679"/>
                <a:gd name="T73" fmla="*/ 987 h 1311"/>
                <a:gd name="T74" fmla="*/ 46 w 679"/>
                <a:gd name="T75" fmla="*/ 915 h 1311"/>
                <a:gd name="T76" fmla="*/ 73 w 679"/>
                <a:gd name="T77" fmla="*/ 910 h 1311"/>
                <a:gd name="T78" fmla="*/ 176 w 679"/>
                <a:gd name="T79" fmla="*/ 952 h 1311"/>
                <a:gd name="T80" fmla="*/ 298 w 679"/>
                <a:gd name="T81" fmla="*/ 972 h 1311"/>
                <a:gd name="T82" fmla="*/ 387 w 679"/>
                <a:gd name="T83" fmla="*/ 955 h 1311"/>
                <a:gd name="T84" fmla="*/ 437 w 679"/>
                <a:gd name="T85" fmla="*/ 910 h 1311"/>
                <a:gd name="T86" fmla="*/ 445 w 679"/>
                <a:gd name="T87" fmla="*/ 851 h 1311"/>
                <a:gd name="T88" fmla="*/ 408 w 679"/>
                <a:gd name="T89" fmla="*/ 794 h 1311"/>
                <a:gd name="T90" fmla="*/ 342 w 679"/>
                <a:gd name="T91" fmla="*/ 755 h 1311"/>
                <a:gd name="T92" fmla="*/ 202 w 679"/>
                <a:gd name="T93" fmla="*/ 696 h 1311"/>
                <a:gd name="T94" fmla="*/ 100 w 679"/>
                <a:gd name="T95" fmla="*/ 631 h 1311"/>
                <a:gd name="T96" fmla="*/ 37 w 679"/>
                <a:gd name="T97" fmla="*/ 554 h 1311"/>
                <a:gd name="T98" fmla="*/ 9 w 679"/>
                <a:gd name="T99" fmla="*/ 459 h 1311"/>
                <a:gd name="T100" fmla="*/ 22 w 679"/>
                <a:gd name="T101" fmla="*/ 350 h 1311"/>
                <a:gd name="T102" fmla="*/ 68 w 679"/>
                <a:gd name="T103" fmla="*/ 262 h 1311"/>
                <a:gd name="T104" fmla="*/ 145 w 679"/>
                <a:gd name="T105" fmla="*/ 198 h 1311"/>
                <a:gd name="T106" fmla="*/ 228 w 679"/>
                <a:gd name="T107" fmla="*/ 161 h 1311"/>
                <a:gd name="T108" fmla="*/ 256 w 679"/>
                <a:gd name="T109" fmla="*/ 143 h 1311"/>
                <a:gd name="T110" fmla="*/ 260 w 679"/>
                <a:gd name="T111" fmla="*/ 99 h 1311"/>
                <a:gd name="T112" fmla="*/ 263 w 679"/>
                <a:gd name="T113" fmla="*/ 18 h 1311"/>
                <a:gd name="T114" fmla="*/ 289 w 679"/>
                <a:gd name="T115" fmla="*/ 1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9" h="1311">
                  <a:moveTo>
                    <a:pt x="306" y="0"/>
                  </a:moveTo>
                  <a:lnTo>
                    <a:pt x="342" y="0"/>
                  </a:lnTo>
                  <a:lnTo>
                    <a:pt x="369" y="0"/>
                  </a:lnTo>
                  <a:lnTo>
                    <a:pt x="389" y="2"/>
                  </a:lnTo>
                  <a:lnTo>
                    <a:pt x="404" y="4"/>
                  </a:lnTo>
                  <a:lnTo>
                    <a:pt x="413" y="10"/>
                  </a:lnTo>
                  <a:lnTo>
                    <a:pt x="419" y="21"/>
                  </a:lnTo>
                  <a:lnTo>
                    <a:pt x="422" y="35"/>
                  </a:lnTo>
                  <a:lnTo>
                    <a:pt x="423" y="56"/>
                  </a:lnTo>
                  <a:lnTo>
                    <a:pt x="423" y="83"/>
                  </a:lnTo>
                  <a:lnTo>
                    <a:pt x="423" y="104"/>
                  </a:lnTo>
                  <a:lnTo>
                    <a:pt x="424" y="120"/>
                  </a:lnTo>
                  <a:lnTo>
                    <a:pt x="427" y="131"/>
                  </a:lnTo>
                  <a:lnTo>
                    <a:pt x="433" y="138"/>
                  </a:lnTo>
                  <a:lnTo>
                    <a:pt x="444" y="144"/>
                  </a:lnTo>
                  <a:lnTo>
                    <a:pt x="459" y="147"/>
                  </a:lnTo>
                  <a:lnTo>
                    <a:pt x="481" y="150"/>
                  </a:lnTo>
                  <a:lnTo>
                    <a:pt x="524" y="159"/>
                  </a:lnTo>
                  <a:lnTo>
                    <a:pt x="567" y="173"/>
                  </a:lnTo>
                  <a:lnTo>
                    <a:pt x="608" y="189"/>
                  </a:lnTo>
                  <a:lnTo>
                    <a:pt x="620" y="195"/>
                  </a:lnTo>
                  <a:lnTo>
                    <a:pt x="628" y="203"/>
                  </a:lnTo>
                  <a:lnTo>
                    <a:pt x="634" y="213"/>
                  </a:lnTo>
                  <a:lnTo>
                    <a:pt x="635" y="225"/>
                  </a:lnTo>
                  <a:lnTo>
                    <a:pt x="633" y="239"/>
                  </a:lnTo>
                  <a:lnTo>
                    <a:pt x="617" y="291"/>
                  </a:lnTo>
                  <a:lnTo>
                    <a:pt x="602" y="345"/>
                  </a:lnTo>
                  <a:lnTo>
                    <a:pt x="595" y="359"/>
                  </a:lnTo>
                  <a:lnTo>
                    <a:pt x="590" y="369"/>
                  </a:lnTo>
                  <a:lnTo>
                    <a:pt x="583" y="374"/>
                  </a:lnTo>
                  <a:lnTo>
                    <a:pt x="574" y="376"/>
                  </a:lnTo>
                  <a:lnTo>
                    <a:pt x="562" y="373"/>
                  </a:lnTo>
                  <a:lnTo>
                    <a:pt x="548" y="367"/>
                  </a:lnTo>
                  <a:lnTo>
                    <a:pt x="500" y="347"/>
                  </a:lnTo>
                  <a:lnTo>
                    <a:pt x="450" y="334"/>
                  </a:lnTo>
                  <a:lnTo>
                    <a:pt x="398" y="326"/>
                  </a:lnTo>
                  <a:lnTo>
                    <a:pt x="346" y="326"/>
                  </a:lnTo>
                  <a:lnTo>
                    <a:pt x="328" y="328"/>
                  </a:lnTo>
                  <a:lnTo>
                    <a:pt x="311" y="331"/>
                  </a:lnTo>
                  <a:lnTo>
                    <a:pt x="292" y="338"/>
                  </a:lnTo>
                  <a:lnTo>
                    <a:pt x="274" y="348"/>
                  </a:lnTo>
                  <a:lnTo>
                    <a:pt x="259" y="360"/>
                  </a:lnTo>
                  <a:lnTo>
                    <a:pt x="249" y="376"/>
                  </a:lnTo>
                  <a:lnTo>
                    <a:pt x="243" y="391"/>
                  </a:lnTo>
                  <a:lnTo>
                    <a:pt x="240" y="409"/>
                  </a:lnTo>
                  <a:lnTo>
                    <a:pt x="242" y="425"/>
                  </a:lnTo>
                  <a:lnTo>
                    <a:pt x="248" y="443"/>
                  </a:lnTo>
                  <a:lnTo>
                    <a:pt x="259" y="458"/>
                  </a:lnTo>
                  <a:lnTo>
                    <a:pt x="274" y="474"/>
                  </a:lnTo>
                  <a:lnTo>
                    <a:pt x="301" y="492"/>
                  </a:lnTo>
                  <a:lnTo>
                    <a:pt x="330" y="509"/>
                  </a:lnTo>
                  <a:lnTo>
                    <a:pt x="361" y="523"/>
                  </a:lnTo>
                  <a:lnTo>
                    <a:pt x="416" y="545"/>
                  </a:lnTo>
                  <a:lnTo>
                    <a:pt x="470" y="569"/>
                  </a:lnTo>
                  <a:lnTo>
                    <a:pt x="522" y="596"/>
                  </a:lnTo>
                  <a:lnTo>
                    <a:pt x="555" y="616"/>
                  </a:lnTo>
                  <a:lnTo>
                    <a:pt x="585" y="641"/>
                  </a:lnTo>
                  <a:lnTo>
                    <a:pt x="611" y="668"/>
                  </a:lnTo>
                  <a:lnTo>
                    <a:pt x="633" y="698"/>
                  </a:lnTo>
                  <a:lnTo>
                    <a:pt x="650" y="729"/>
                  </a:lnTo>
                  <a:lnTo>
                    <a:pt x="664" y="762"/>
                  </a:lnTo>
                  <a:lnTo>
                    <a:pt x="673" y="796"/>
                  </a:lnTo>
                  <a:lnTo>
                    <a:pt x="678" y="830"/>
                  </a:lnTo>
                  <a:lnTo>
                    <a:pt x="679" y="866"/>
                  </a:lnTo>
                  <a:lnTo>
                    <a:pt x="676" y="901"/>
                  </a:lnTo>
                  <a:lnTo>
                    <a:pt x="668" y="935"/>
                  </a:lnTo>
                  <a:lnTo>
                    <a:pt x="654" y="969"/>
                  </a:lnTo>
                  <a:lnTo>
                    <a:pt x="638" y="1002"/>
                  </a:lnTo>
                  <a:lnTo>
                    <a:pt x="615" y="1033"/>
                  </a:lnTo>
                  <a:lnTo>
                    <a:pt x="588" y="1062"/>
                  </a:lnTo>
                  <a:lnTo>
                    <a:pt x="559" y="1086"/>
                  </a:lnTo>
                  <a:lnTo>
                    <a:pt x="527" y="1107"/>
                  </a:lnTo>
                  <a:lnTo>
                    <a:pt x="492" y="1123"/>
                  </a:lnTo>
                  <a:lnTo>
                    <a:pt x="455" y="1135"/>
                  </a:lnTo>
                  <a:lnTo>
                    <a:pt x="441" y="1142"/>
                  </a:lnTo>
                  <a:lnTo>
                    <a:pt x="429" y="1149"/>
                  </a:lnTo>
                  <a:lnTo>
                    <a:pt x="422" y="1158"/>
                  </a:lnTo>
                  <a:lnTo>
                    <a:pt x="417" y="1171"/>
                  </a:lnTo>
                  <a:lnTo>
                    <a:pt x="417" y="1186"/>
                  </a:lnTo>
                  <a:lnTo>
                    <a:pt x="417" y="1229"/>
                  </a:lnTo>
                  <a:lnTo>
                    <a:pt x="417" y="1272"/>
                  </a:lnTo>
                  <a:lnTo>
                    <a:pt x="415" y="1285"/>
                  </a:lnTo>
                  <a:lnTo>
                    <a:pt x="411" y="1295"/>
                  </a:lnTo>
                  <a:lnTo>
                    <a:pt x="403" y="1304"/>
                  </a:lnTo>
                  <a:lnTo>
                    <a:pt x="392" y="1309"/>
                  </a:lnTo>
                  <a:lnTo>
                    <a:pt x="379" y="1311"/>
                  </a:lnTo>
                  <a:lnTo>
                    <a:pt x="288" y="1311"/>
                  </a:lnTo>
                  <a:lnTo>
                    <a:pt x="274" y="1309"/>
                  </a:lnTo>
                  <a:lnTo>
                    <a:pt x="262" y="1303"/>
                  </a:lnTo>
                  <a:lnTo>
                    <a:pt x="254" y="1294"/>
                  </a:lnTo>
                  <a:lnTo>
                    <a:pt x="250" y="1283"/>
                  </a:lnTo>
                  <a:lnTo>
                    <a:pt x="248" y="1269"/>
                  </a:lnTo>
                  <a:lnTo>
                    <a:pt x="248" y="1238"/>
                  </a:lnTo>
                  <a:lnTo>
                    <a:pt x="248" y="1207"/>
                  </a:lnTo>
                  <a:lnTo>
                    <a:pt x="247" y="1187"/>
                  </a:lnTo>
                  <a:lnTo>
                    <a:pt x="245" y="1174"/>
                  </a:lnTo>
                  <a:lnTo>
                    <a:pt x="241" y="1165"/>
                  </a:lnTo>
                  <a:lnTo>
                    <a:pt x="232" y="1159"/>
                  </a:lnTo>
                  <a:lnTo>
                    <a:pt x="220" y="1156"/>
                  </a:lnTo>
                  <a:lnTo>
                    <a:pt x="201" y="1152"/>
                  </a:lnTo>
                  <a:lnTo>
                    <a:pt x="160" y="1145"/>
                  </a:lnTo>
                  <a:lnTo>
                    <a:pt x="119" y="1135"/>
                  </a:lnTo>
                  <a:lnTo>
                    <a:pt x="79" y="1122"/>
                  </a:lnTo>
                  <a:lnTo>
                    <a:pt x="39" y="1106"/>
                  </a:lnTo>
                  <a:lnTo>
                    <a:pt x="22" y="1096"/>
                  </a:lnTo>
                  <a:lnTo>
                    <a:pt x="9" y="1088"/>
                  </a:lnTo>
                  <a:lnTo>
                    <a:pt x="3" y="1079"/>
                  </a:lnTo>
                  <a:lnTo>
                    <a:pt x="0" y="1067"/>
                  </a:lnTo>
                  <a:lnTo>
                    <a:pt x="2" y="1053"/>
                  </a:lnTo>
                  <a:lnTo>
                    <a:pt x="6" y="1034"/>
                  </a:lnTo>
                  <a:lnTo>
                    <a:pt x="20" y="987"/>
                  </a:lnTo>
                  <a:lnTo>
                    <a:pt x="33" y="939"/>
                  </a:lnTo>
                  <a:lnTo>
                    <a:pt x="39" y="925"/>
                  </a:lnTo>
                  <a:lnTo>
                    <a:pt x="46" y="915"/>
                  </a:lnTo>
                  <a:lnTo>
                    <a:pt x="52" y="908"/>
                  </a:lnTo>
                  <a:lnTo>
                    <a:pt x="61" y="907"/>
                  </a:lnTo>
                  <a:lnTo>
                    <a:pt x="73" y="910"/>
                  </a:lnTo>
                  <a:lnTo>
                    <a:pt x="88" y="917"/>
                  </a:lnTo>
                  <a:lnTo>
                    <a:pt x="131" y="936"/>
                  </a:lnTo>
                  <a:lnTo>
                    <a:pt x="176" y="952"/>
                  </a:lnTo>
                  <a:lnTo>
                    <a:pt x="221" y="963"/>
                  </a:lnTo>
                  <a:lnTo>
                    <a:pt x="268" y="970"/>
                  </a:lnTo>
                  <a:lnTo>
                    <a:pt x="298" y="972"/>
                  </a:lnTo>
                  <a:lnTo>
                    <a:pt x="328" y="971"/>
                  </a:lnTo>
                  <a:lnTo>
                    <a:pt x="358" y="965"/>
                  </a:lnTo>
                  <a:lnTo>
                    <a:pt x="387" y="955"/>
                  </a:lnTo>
                  <a:lnTo>
                    <a:pt x="408" y="943"/>
                  </a:lnTo>
                  <a:lnTo>
                    <a:pt x="424" y="928"/>
                  </a:lnTo>
                  <a:lnTo>
                    <a:pt x="437" y="910"/>
                  </a:lnTo>
                  <a:lnTo>
                    <a:pt x="444" y="892"/>
                  </a:lnTo>
                  <a:lnTo>
                    <a:pt x="447" y="871"/>
                  </a:lnTo>
                  <a:lnTo>
                    <a:pt x="445" y="851"/>
                  </a:lnTo>
                  <a:lnTo>
                    <a:pt x="438" y="831"/>
                  </a:lnTo>
                  <a:lnTo>
                    <a:pt x="425" y="811"/>
                  </a:lnTo>
                  <a:lnTo>
                    <a:pt x="408" y="794"/>
                  </a:lnTo>
                  <a:lnTo>
                    <a:pt x="387" y="778"/>
                  </a:lnTo>
                  <a:lnTo>
                    <a:pt x="365" y="766"/>
                  </a:lnTo>
                  <a:lnTo>
                    <a:pt x="342" y="755"/>
                  </a:lnTo>
                  <a:lnTo>
                    <a:pt x="295" y="735"/>
                  </a:lnTo>
                  <a:lnTo>
                    <a:pt x="249" y="715"/>
                  </a:lnTo>
                  <a:lnTo>
                    <a:pt x="202" y="696"/>
                  </a:lnTo>
                  <a:lnTo>
                    <a:pt x="157" y="672"/>
                  </a:lnTo>
                  <a:lnTo>
                    <a:pt x="127" y="651"/>
                  </a:lnTo>
                  <a:lnTo>
                    <a:pt x="100" y="631"/>
                  </a:lnTo>
                  <a:lnTo>
                    <a:pt x="76" y="607"/>
                  </a:lnTo>
                  <a:lnTo>
                    <a:pt x="55" y="582"/>
                  </a:lnTo>
                  <a:lnTo>
                    <a:pt x="37" y="554"/>
                  </a:lnTo>
                  <a:lnTo>
                    <a:pt x="24" y="525"/>
                  </a:lnTo>
                  <a:lnTo>
                    <a:pt x="15" y="493"/>
                  </a:lnTo>
                  <a:lnTo>
                    <a:pt x="9" y="459"/>
                  </a:lnTo>
                  <a:lnTo>
                    <a:pt x="9" y="422"/>
                  </a:lnTo>
                  <a:lnTo>
                    <a:pt x="14" y="385"/>
                  </a:lnTo>
                  <a:lnTo>
                    <a:pt x="22" y="350"/>
                  </a:lnTo>
                  <a:lnTo>
                    <a:pt x="34" y="318"/>
                  </a:lnTo>
                  <a:lnTo>
                    <a:pt x="50" y="289"/>
                  </a:lnTo>
                  <a:lnTo>
                    <a:pt x="68" y="262"/>
                  </a:lnTo>
                  <a:lnTo>
                    <a:pt x="91" y="239"/>
                  </a:lnTo>
                  <a:lnTo>
                    <a:pt x="116" y="217"/>
                  </a:lnTo>
                  <a:lnTo>
                    <a:pt x="145" y="198"/>
                  </a:lnTo>
                  <a:lnTo>
                    <a:pt x="176" y="182"/>
                  </a:lnTo>
                  <a:lnTo>
                    <a:pt x="211" y="167"/>
                  </a:lnTo>
                  <a:lnTo>
                    <a:pt x="228" y="161"/>
                  </a:lnTo>
                  <a:lnTo>
                    <a:pt x="242" y="156"/>
                  </a:lnTo>
                  <a:lnTo>
                    <a:pt x="250" y="150"/>
                  </a:lnTo>
                  <a:lnTo>
                    <a:pt x="256" y="143"/>
                  </a:lnTo>
                  <a:lnTo>
                    <a:pt x="258" y="132"/>
                  </a:lnTo>
                  <a:lnTo>
                    <a:pt x="260" y="119"/>
                  </a:lnTo>
                  <a:lnTo>
                    <a:pt x="260" y="99"/>
                  </a:lnTo>
                  <a:lnTo>
                    <a:pt x="260" y="48"/>
                  </a:lnTo>
                  <a:lnTo>
                    <a:pt x="261" y="30"/>
                  </a:lnTo>
                  <a:lnTo>
                    <a:pt x="263" y="18"/>
                  </a:lnTo>
                  <a:lnTo>
                    <a:pt x="268" y="9"/>
                  </a:lnTo>
                  <a:lnTo>
                    <a:pt x="277" y="4"/>
                  </a:lnTo>
                  <a:lnTo>
                    <a:pt x="289" y="1"/>
                  </a:lnTo>
                  <a:lnTo>
                    <a:pt x="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 name="Oval 56">
            <a:extLst>
              <a:ext uri="{FF2B5EF4-FFF2-40B4-BE49-F238E27FC236}">
                <a16:creationId xmlns:a16="http://schemas.microsoft.com/office/drawing/2014/main" id="{7B2F481F-CF4A-4A46-A978-D3E4F03097D3}"/>
              </a:ext>
            </a:extLst>
          </p:cNvPr>
          <p:cNvSpPr/>
          <p:nvPr/>
        </p:nvSpPr>
        <p:spPr>
          <a:xfrm>
            <a:off x="4392639" y="2152740"/>
            <a:ext cx="2976121" cy="297612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 Placeholder 4">
            <a:extLst>
              <a:ext uri="{FF2B5EF4-FFF2-40B4-BE49-F238E27FC236}">
                <a16:creationId xmlns:a16="http://schemas.microsoft.com/office/drawing/2014/main" id="{668607BF-5266-42A9-8E36-5697E642F6FB}"/>
              </a:ext>
            </a:extLst>
          </p:cNvPr>
          <p:cNvSpPr>
            <a:spLocks noGrp="1"/>
          </p:cNvSpPr>
          <p:nvPr>
            <p:ph type="body" sz="quarter" idx="10"/>
          </p:nvPr>
        </p:nvSpPr>
        <p:spPr/>
        <p:txBody>
          <a:bodyPr/>
          <a:lstStyle/>
          <a:p>
            <a:r>
              <a:rPr lang="en-US"/>
              <a:t>Page Sub-heading:20pt Plain Text, Title Case.</a:t>
            </a:r>
          </a:p>
          <a:p>
            <a:endParaRPr lang="en-US" dirty="0"/>
          </a:p>
        </p:txBody>
      </p:sp>
      <p:sp>
        <p:nvSpPr>
          <p:cNvPr id="61" name="Title 3">
            <a:extLst>
              <a:ext uri="{FF2B5EF4-FFF2-40B4-BE49-F238E27FC236}">
                <a16:creationId xmlns:a16="http://schemas.microsoft.com/office/drawing/2014/main" id="{33F2C730-844B-446F-BBE4-2767688E8DCC}"/>
              </a:ext>
            </a:extLst>
          </p:cNvPr>
          <p:cNvSpPr>
            <a:spLocks noGrp="1"/>
          </p:cNvSpPr>
          <p:nvPr>
            <p:ph type="title"/>
          </p:nvPr>
        </p:nvSpPr>
        <p:spPr/>
        <p:txBody>
          <a:bodyPr/>
          <a:lstStyle/>
          <a:p>
            <a:r>
              <a:rPr lang="en-US"/>
              <a:t>Titles Are 30pt Regular,Title Case </a:t>
            </a:r>
            <a:endParaRPr lang="en-US" dirty="0"/>
          </a:p>
        </p:txBody>
      </p:sp>
      <p:grpSp>
        <p:nvGrpSpPr>
          <p:cNvPr id="14" name="Group 13">
            <a:extLst>
              <a:ext uri="{FF2B5EF4-FFF2-40B4-BE49-F238E27FC236}">
                <a16:creationId xmlns:a16="http://schemas.microsoft.com/office/drawing/2014/main" id="{53C3D815-4FEE-4CFF-B8A3-8D26930D7DCF}"/>
              </a:ext>
            </a:extLst>
          </p:cNvPr>
          <p:cNvGrpSpPr/>
          <p:nvPr/>
        </p:nvGrpSpPr>
        <p:grpSpPr>
          <a:xfrm>
            <a:off x="2725030" y="1438837"/>
            <a:ext cx="1892187" cy="4275459"/>
            <a:chOff x="2725030" y="1438837"/>
            <a:chExt cx="1892187" cy="4275459"/>
          </a:xfrm>
        </p:grpSpPr>
        <p:grpSp>
          <p:nvGrpSpPr>
            <p:cNvPr id="9" name="Group 8">
              <a:extLst>
                <a:ext uri="{FF2B5EF4-FFF2-40B4-BE49-F238E27FC236}">
                  <a16:creationId xmlns:a16="http://schemas.microsoft.com/office/drawing/2014/main" id="{E07C3E3E-A9D3-44C6-8729-4100F0AB8A2E}"/>
                </a:ext>
              </a:extLst>
            </p:cNvPr>
            <p:cNvGrpSpPr/>
            <p:nvPr/>
          </p:nvGrpSpPr>
          <p:grpSpPr>
            <a:xfrm>
              <a:off x="3284189" y="1438837"/>
              <a:ext cx="1333028" cy="1188718"/>
              <a:chOff x="3284189" y="1438837"/>
              <a:chExt cx="1333028" cy="1188718"/>
            </a:xfrm>
          </p:grpSpPr>
          <p:sp>
            <p:nvSpPr>
              <p:cNvPr id="3" name="Freeform 69">
                <a:extLst>
                  <a:ext uri="{FF2B5EF4-FFF2-40B4-BE49-F238E27FC236}">
                    <a16:creationId xmlns:a16="http://schemas.microsoft.com/office/drawing/2014/main" id="{0CA7E8D4-E65B-4056-A8BF-645B72FA0742}"/>
                  </a:ext>
                </a:extLst>
              </p:cNvPr>
              <p:cNvSpPr/>
              <p:nvPr/>
            </p:nvSpPr>
            <p:spPr bwMode="black">
              <a:xfrm>
                <a:off x="3964717" y="2038563"/>
                <a:ext cx="652500" cy="405313"/>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bg1">
                    <a:lumMod val="75000"/>
                  </a:schemeClr>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133" dirty="0">
                  <a:latin typeface="+mj-lt"/>
                </a:endParaRPr>
              </a:p>
            </p:txBody>
          </p:sp>
          <p:grpSp>
            <p:nvGrpSpPr>
              <p:cNvPr id="60" name="Group 59">
                <a:extLst>
                  <a:ext uri="{FF2B5EF4-FFF2-40B4-BE49-F238E27FC236}">
                    <a16:creationId xmlns:a16="http://schemas.microsoft.com/office/drawing/2014/main" id="{D9E2D33B-FFE2-44D3-B1CF-0F776699414A}"/>
                  </a:ext>
                </a:extLst>
              </p:cNvPr>
              <p:cNvGrpSpPr>
                <a:grpSpLocks noChangeAspect="1"/>
              </p:cNvGrpSpPr>
              <p:nvPr/>
            </p:nvGrpSpPr>
            <p:grpSpPr>
              <a:xfrm>
                <a:off x="3284189" y="1438837"/>
                <a:ext cx="1188720" cy="1188718"/>
                <a:chOff x="728980" y="1693667"/>
                <a:chExt cx="1404366" cy="1404364"/>
              </a:xfrm>
            </p:grpSpPr>
            <p:grpSp>
              <p:nvGrpSpPr>
                <p:cNvPr id="63" name="Group 62">
                  <a:extLst>
                    <a:ext uri="{FF2B5EF4-FFF2-40B4-BE49-F238E27FC236}">
                      <a16:creationId xmlns:a16="http://schemas.microsoft.com/office/drawing/2014/main" id="{AA3BB437-9A28-4753-92B8-0ED9F073C792}"/>
                    </a:ext>
                  </a:extLst>
                </p:cNvPr>
                <p:cNvGrpSpPr/>
                <p:nvPr/>
              </p:nvGrpSpPr>
              <p:grpSpPr>
                <a:xfrm>
                  <a:off x="728980" y="1693667"/>
                  <a:ext cx="1404366" cy="1404364"/>
                  <a:chOff x="1036046" y="1752600"/>
                  <a:chExt cx="1404366" cy="1404364"/>
                </a:xfrm>
              </p:grpSpPr>
              <p:sp>
                <p:nvSpPr>
                  <p:cNvPr id="65" name="Oval 64">
                    <a:extLst>
                      <a:ext uri="{FF2B5EF4-FFF2-40B4-BE49-F238E27FC236}">
                        <a16:creationId xmlns:a16="http://schemas.microsoft.com/office/drawing/2014/main" id="{AB71C519-E1F7-4723-A70E-0460B9B7847A}"/>
                      </a:ext>
                    </a:extLst>
                  </p:cNvPr>
                  <p:cNvSpPr/>
                  <p:nvPr/>
                </p:nvSpPr>
                <p:spPr>
                  <a:xfrm>
                    <a:off x="1036046" y="1752600"/>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BBD221FB-8745-48B9-AD7F-0098425B64BC}"/>
                      </a:ext>
                    </a:extLst>
                  </p:cNvPr>
                  <p:cNvSpPr/>
                  <p:nvPr/>
                </p:nvSpPr>
                <p:spPr>
                  <a:xfrm>
                    <a:off x="1171806" y="1888360"/>
                    <a:ext cx="1132846" cy="1132844"/>
                  </a:xfrm>
                  <a:prstGeom prst="ellipse">
                    <a:avLst/>
                  </a:prstGeom>
                  <a:gradFill>
                    <a:gsLst>
                      <a:gs pos="0">
                        <a:schemeClr val="accent3"/>
                      </a:gs>
                      <a:gs pos="100000">
                        <a:schemeClr val="accent1"/>
                      </a:gs>
                    </a:gsLst>
                    <a:lin ang="18900000" scaled="1"/>
                  </a:gradFill>
                  <a:ln w="0" cap="flat">
                    <a:noFill/>
                    <a:prstDash val="solid"/>
                    <a:miter/>
                  </a:ln>
                </p:spPr>
                <p:txBody>
                  <a:bodyPr rtlCol="0" anchor="ctr"/>
                  <a:lstStyle/>
                  <a:p>
                    <a:endParaRPr lang="en-US">
                      <a:solidFill>
                        <a:schemeClr val="tx1"/>
                      </a:solidFill>
                    </a:endParaRPr>
                  </a:p>
                </p:txBody>
              </p:sp>
            </p:grpSp>
            <p:sp>
              <p:nvSpPr>
                <p:cNvPr id="64" name="Freeform: Shape 63">
                  <a:extLst>
                    <a:ext uri="{FF2B5EF4-FFF2-40B4-BE49-F238E27FC236}">
                      <a16:creationId xmlns:a16="http://schemas.microsoft.com/office/drawing/2014/main" id="{1603CABA-668E-428C-AE6E-02C2C046967A}"/>
                    </a:ext>
                  </a:extLst>
                </p:cNvPr>
                <p:cNvSpPr/>
                <p:nvPr/>
              </p:nvSpPr>
              <p:spPr>
                <a:xfrm>
                  <a:off x="1254949" y="2103674"/>
                  <a:ext cx="352425" cy="485775"/>
                </a:xfrm>
                <a:custGeom>
                  <a:avLst/>
                  <a:gdLst>
                    <a:gd name="connsiteX0" fmla="*/ 275940 w 352425"/>
                    <a:gd name="connsiteY0" fmla="*/ 221933 h 485775"/>
                    <a:gd name="connsiteX1" fmla="*/ 234315 w 352425"/>
                    <a:gd name="connsiteY1" fmla="*/ 221933 h 485775"/>
                    <a:gd name="connsiteX2" fmla="*/ 176118 w 352425"/>
                    <a:gd name="connsiteY2" fmla="*/ 244221 h 485775"/>
                    <a:gd name="connsiteX3" fmla="*/ 88488 w 352425"/>
                    <a:gd name="connsiteY3" fmla="*/ 156591 h 485775"/>
                    <a:gd name="connsiteX4" fmla="*/ 176118 w 352425"/>
                    <a:gd name="connsiteY4" fmla="*/ 68961 h 485775"/>
                    <a:gd name="connsiteX5" fmla="*/ 263747 w 352425"/>
                    <a:gd name="connsiteY5" fmla="*/ 156591 h 485775"/>
                    <a:gd name="connsiteX6" fmla="*/ 254508 w 352425"/>
                    <a:gd name="connsiteY6" fmla="*/ 195548 h 485775"/>
                    <a:gd name="connsiteX7" fmla="*/ 276987 w 352425"/>
                    <a:gd name="connsiteY7" fmla="*/ 195548 h 485775"/>
                    <a:gd name="connsiteX8" fmla="*/ 282703 w 352425"/>
                    <a:gd name="connsiteY8" fmla="*/ 175165 h 485775"/>
                    <a:gd name="connsiteX9" fmla="*/ 282703 w 352425"/>
                    <a:gd name="connsiteY9" fmla="*/ 203835 h 485775"/>
                    <a:gd name="connsiteX10" fmla="*/ 226029 w 352425"/>
                    <a:gd name="connsiteY10" fmla="*/ 203835 h 485775"/>
                    <a:gd name="connsiteX11" fmla="*/ 226029 w 352425"/>
                    <a:gd name="connsiteY11" fmla="*/ 189071 h 485775"/>
                    <a:gd name="connsiteX12" fmla="*/ 176594 w 352425"/>
                    <a:gd name="connsiteY12" fmla="*/ 189071 h 485775"/>
                    <a:gd name="connsiteX13" fmla="*/ 176594 w 352425"/>
                    <a:gd name="connsiteY13" fmla="*/ 221837 h 485775"/>
                    <a:gd name="connsiteX14" fmla="*/ 226029 w 352425"/>
                    <a:gd name="connsiteY14" fmla="*/ 221837 h 485775"/>
                    <a:gd name="connsiteX15" fmla="*/ 226029 w 352425"/>
                    <a:gd name="connsiteY15" fmla="*/ 212693 h 485775"/>
                    <a:gd name="connsiteX16" fmla="*/ 293180 w 352425"/>
                    <a:gd name="connsiteY16" fmla="*/ 212693 h 485775"/>
                    <a:gd name="connsiteX17" fmla="*/ 293180 w 352425"/>
                    <a:gd name="connsiteY17" fmla="*/ 173355 h 485775"/>
                    <a:gd name="connsiteX18" fmla="*/ 315659 w 352425"/>
                    <a:gd name="connsiteY18" fmla="*/ 173355 h 485775"/>
                    <a:gd name="connsiteX19" fmla="*/ 315659 w 352425"/>
                    <a:gd name="connsiteY19" fmla="*/ 93440 h 485775"/>
                    <a:gd name="connsiteX20" fmla="*/ 299752 w 352425"/>
                    <a:gd name="connsiteY20" fmla="*/ 93440 h 485775"/>
                    <a:gd name="connsiteX21" fmla="*/ 177261 w 352425"/>
                    <a:gd name="connsiteY21" fmla="*/ 0 h 485775"/>
                    <a:gd name="connsiteX22" fmla="*/ 54769 w 352425"/>
                    <a:gd name="connsiteY22" fmla="*/ 93440 h 485775"/>
                    <a:gd name="connsiteX23" fmla="*/ 37719 w 352425"/>
                    <a:gd name="connsiteY23" fmla="*/ 93440 h 485775"/>
                    <a:gd name="connsiteX24" fmla="*/ 37719 w 352425"/>
                    <a:gd name="connsiteY24" fmla="*/ 173355 h 485775"/>
                    <a:gd name="connsiteX25" fmla="*/ 69438 w 352425"/>
                    <a:gd name="connsiteY25" fmla="*/ 173355 h 485775"/>
                    <a:gd name="connsiteX26" fmla="*/ 85249 w 352425"/>
                    <a:gd name="connsiteY26" fmla="*/ 214884 h 485775"/>
                    <a:gd name="connsiteX27" fmla="*/ 1429 w 352425"/>
                    <a:gd name="connsiteY27" fmla="*/ 297561 h 485775"/>
                    <a:gd name="connsiteX28" fmla="*/ 0 w 352425"/>
                    <a:gd name="connsiteY28" fmla="*/ 426148 h 485775"/>
                    <a:gd name="connsiteX29" fmla="*/ 62389 w 352425"/>
                    <a:gd name="connsiteY29" fmla="*/ 488823 h 485775"/>
                    <a:gd name="connsiteX30" fmla="*/ 177070 w 352425"/>
                    <a:gd name="connsiteY30" fmla="*/ 490347 h 485775"/>
                    <a:gd name="connsiteX31" fmla="*/ 285369 w 352425"/>
                    <a:gd name="connsiteY31" fmla="*/ 490347 h 485775"/>
                    <a:gd name="connsiteX32" fmla="*/ 352711 w 352425"/>
                    <a:gd name="connsiteY32" fmla="*/ 426434 h 485775"/>
                    <a:gd name="connsiteX33" fmla="*/ 352997 w 352425"/>
                    <a:gd name="connsiteY33" fmla="*/ 299942 h 485775"/>
                    <a:gd name="connsiteX34" fmla="*/ 276035 w 352425"/>
                    <a:gd name="connsiteY34" fmla="*/ 221933 h 485775"/>
                    <a:gd name="connsiteX35" fmla="*/ 84963 w 352425"/>
                    <a:gd name="connsiteY35" fmla="*/ 98584 h 485775"/>
                    <a:gd name="connsiteX36" fmla="*/ 84963 w 352425"/>
                    <a:gd name="connsiteY36" fmla="*/ 93536 h 485775"/>
                    <a:gd name="connsiteX37" fmla="*/ 78200 w 352425"/>
                    <a:gd name="connsiteY37" fmla="*/ 93536 h 485775"/>
                    <a:gd name="connsiteX38" fmla="*/ 177165 w 352425"/>
                    <a:gd name="connsiteY38" fmla="*/ 22669 h 485775"/>
                    <a:gd name="connsiteX39" fmla="*/ 276130 w 352425"/>
                    <a:gd name="connsiteY39" fmla="*/ 93536 h 485775"/>
                    <a:gd name="connsiteX40" fmla="*/ 268224 w 352425"/>
                    <a:gd name="connsiteY40" fmla="*/ 93536 h 485775"/>
                    <a:gd name="connsiteX41" fmla="*/ 268224 w 352425"/>
                    <a:gd name="connsiteY41" fmla="*/ 100013 h 485775"/>
                    <a:gd name="connsiteX42" fmla="*/ 176118 w 352425"/>
                    <a:gd name="connsiteY42" fmla="*/ 48292 h 485775"/>
                    <a:gd name="connsiteX43" fmla="*/ 84963 w 352425"/>
                    <a:gd name="connsiteY43" fmla="*/ 98489 h 485775"/>
                    <a:gd name="connsiteX44" fmla="*/ 176213 w 352425"/>
                    <a:gd name="connsiteY44" fmla="*/ 386906 h 485775"/>
                    <a:gd name="connsiteX45" fmla="*/ 123063 w 352425"/>
                    <a:gd name="connsiteY45" fmla="*/ 250793 h 485775"/>
                    <a:gd name="connsiteX46" fmla="*/ 176118 w 352425"/>
                    <a:gd name="connsiteY46" fmla="*/ 264795 h 485775"/>
                    <a:gd name="connsiteX47" fmla="*/ 229648 w 352425"/>
                    <a:gd name="connsiteY47" fmla="*/ 250508 h 485775"/>
                    <a:gd name="connsiteX48" fmla="*/ 176118 w 352425"/>
                    <a:gd name="connsiteY48" fmla="*/ 38690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485775">
                      <a:moveTo>
                        <a:pt x="275940" y="221933"/>
                      </a:moveTo>
                      <a:lnTo>
                        <a:pt x="234315" y="221933"/>
                      </a:lnTo>
                      <a:cubicBezTo>
                        <a:pt x="218790" y="235744"/>
                        <a:pt x="198501" y="244221"/>
                        <a:pt x="176118" y="244221"/>
                      </a:cubicBezTo>
                      <a:cubicBezTo>
                        <a:pt x="127826" y="244221"/>
                        <a:pt x="88488" y="204883"/>
                        <a:pt x="88488" y="156591"/>
                      </a:cubicBezTo>
                      <a:cubicBezTo>
                        <a:pt x="88488" y="108299"/>
                        <a:pt x="127826" y="68961"/>
                        <a:pt x="176118" y="68961"/>
                      </a:cubicBezTo>
                      <a:cubicBezTo>
                        <a:pt x="224410" y="68961"/>
                        <a:pt x="263747" y="108299"/>
                        <a:pt x="263747" y="156591"/>
                      </a:cubicBezTo>
                      <a:cubicBezTo>
                        <a:pt x="263747" y="170593"/>
                        <a:pt x="260318" y="183833"/>
                        <a:pt x="254508" y="195548"/>
                      </a:cubicBezTo>
                      <a:lnTo>
                        <a:pt x="276987" y="195548"/>
                      </a:lnTo>
                      <a:cubicBezTo>
                        <a:pt x="279559" y="189071"/>
                        <a:pt x="281464" y="182213"/>
                        <a:pt x="282703" y="175165"/>
                      </a:cubicBezTo>
                      <a:lnTo>
                        <a:pt x="282703" y="203835"/>
                      </a:lnTo>
                      <a:lnTo>
                        <a:pt x="226029" y="203835"/>
                      </a:lnTo>
                      <a:lnTo>
                        <a:pt x="226029" y="189071"/>
                      </a:lnTo>
                      <a:lnTo>
                        <a:pt x="176594" y="189071"/>
                      </a:lnTo>
                      <a:lnTo>
                        <a:pt x="176594" y="221837"/>
                      </a:lnTo>
                      <a:lnTo>
                        <a:pt x="226029" y="221837"/>
                      </a:lnTo>
                      <a:lnTo>
                        <a:pt x="226029" y="212693"/>
                      </a:lnTo>
                      <a:lnTo>
                        <a:pt x="293180" y="212693"/>
                      </a:lnTo>
                      <a:lnTo>
                        <a:pt x="293180" y="173355"/>
                      </a:lnTo>
                      <a:lnTo>
                        <a:pt x="315659" y="173355"/>
                      </a:lnTo>
                      <a:lnTo>
                        <a:pt x="315659" y="93440"/>
                      </a:lnTo>
                      <a:lnTo>
                        <a:pt x="299752" y="93440"/>
                      </a:lnTo>
                      <a:cubicBezTo>
                        <a:pt x="284893" y="39719"/>
                        <a:pt x="235649" y="0"/>
                        <a:pt x="177261" y="0"/>
                      </a:cubicBezTo>
                      <a:cubicBezTo>
                        <a:pt x="118872" y="0"/>
                        <a:pt x="69628" y="39624"/>
                        <a:pt x="54769" y="93440"/>
                      </a:cubicBezTo>
                      <a:lnTo>
                        <a:pt x="37719" y="93440"/>
                      </a:lnTo>
                      <a:lnTo>
                        <a:pt x="37719" y="173355"/>
                      </a:lnTo>
                      <a:lnTo>
                        <a:pt x="69438" y="173355"/>
                      </a:lnTo>
                      <a:cubicBezTo>
                        <a:pt x="71819" y="188404"/>
                        <a:pt x="77344" y="202502"/>
                        <a:pt x="85249" y="214884"/>
                      </a:cubicBezTo>
                      <a:lnTo>
                        <a:pt x="1429" y="297561"/>
                      </a:lnTo>
                      <a:lnTo>
                        <a:pt x="0" y="426148"/>
                      </a:lnTo>
                      <a:lnTo>
                        <a:pt x="62389" y="488823"/>
                      </a:lnTo>
                      <a:lnTo>
                        <a:pt x="177070" y="490347"/>
                      </a:lnTo>
                      <a:lnTo>
                        <a:pt x="285369" y="490347"/>
                      </a:lnTo>
                      <a:lnTo>
                        <a:pt x="352711" y="426434"/>
                      </a:lnTo>
                      <a:lnTo>
                        <a:pt x="352997" y="299942"/>
                      </a:lnTo>
                      <a:lnTo>
                        <a:pt x="276035" y="221933"/>
                      </a:lnTo>
                      <a:close/>
                      <a:moveTo>
                        <a:pt x="84963" y="98584"/>
                      </a:moveTo>
                      <a:lnTo>
                        <a:pt x="84963" y="93536"/>
                      </a:lnTo>
                      <a:lnTo>
                        <a:pt x="78200" y="93536"/>
                      </a:lnTo>
                      <a:cubicBezTo>
                        <a:pt x="92297" y="52388"/>
                        <a:pt x="131255" y="22669"/>
                        <a:pt x="177165" y="22669"/>
                      </a:cubicBezTo>
                      <a:cubicBezTo>
                        <a:pt x="223076" y="22669"/>
                        <a:pt x="262033" y="52388"/>
                        <a:pt x="276130" y="93536"/>
                      </a:cubicBezTo>
                      <a:lnTo>
                        <a:pt x="268224" y="93536"/>
                      </a:lnTo>
                      <a:lnTo>
                        <a:pt x="268224" y="100013"/>
                      </a:lnTo>
                      <a:cubicBezTo>
                        <a:pt x="249174" y="69056"/>
                        <a:pt x="215075" y="48292"/>
                        <a:pt x="176118" y="48292"/>
                      </a:cubicBezTo>
                      <a:cubicBezTo>
                        <a:pt x="137160" y="48292"/>
                        <a:pt x="104109" y="68390"/>
                        <a:pt x="84963" y="98489"/>
                      </a:cubicBezTo>
                      <a:close/>
                      <a:moveTo>
                        <a:pt x="176213" y="386906"/>
                      </a:moveTo>
                      <a:lnTo>
                        <a:pt x="123063" y="250793"/>
                      </a:lnTo>
                      <a:cubicBezTo>
                        <a:pt x="138779" y="259652"/>
                        <a:pt x="156877" y="264795"/>
                        <a:pt x="176118" y="264795"/>
                      </a:cubicBezTo>
                      <a:cubicBezTo>
                        <a:pt x="195358" y="264795"/>
                        <a:pt x="213836" y="259556"/>
                        <a:pt x="229648" y="250508"/>
                      </a:cubicBezTo>
                      <a:lnTo>
                        <a:pt x="176118" y="386906"/>
                      </a:lnTo>
                      <a:close/>
                    </a:path>
                  </a:pathLst>
                </a:custGeom>
                <a:solidFill>
                  <a:schemeClr val="bg1"/>
                </a:solidFill>
                <a:ln w="0" cap="flat">
                  <a:noFill/>
                  <a:prstDash val="solid"/>
                  <a:miter/>
                </a:ln>
              </p:spPr>
              <p:txBody>
                <a:bodyPr rtlCol="0" anchor="ctr"/>
                <a:lstStyle/>
                <a:p>
                  <a:endParaRPr lang="en-US"/>
                </a:p>
              </p:txBody>
            </p:sp>
          </p:grpSp>
        </p:grpSp>
        <p:grpSp>
          <p:nvGrpSpPr>
            <p:cNvPr id="10" name="Group 9">
              <a:extLst>
                <a:ext uri="{FF2B5EF4-FFF2-40B4-BE49-F238E27FC236}">
                  <a16:creationId xmlns:a16="http://schemas.microsoft.com/office/drawing/2014/main" id="{403729C5-330D-478E-8B4B-13C85D00B073}"/>
                </a:ext>
              </a:extLst>
            </p:cNvPr>
            <p:cNvGrpSpPr/>
            <p:nvPr/>
          </p:nvGrpSpPr>
          <p:grpSpPr>
            <a:xfrm>
              <a:off x="2725030" y="2982207"/>
              <a:ext cx="1457348" cy="1188718"/>
              <a:chOff x="2725030" y="2982207"/>
              <a:chExt cx="1457348" cy="1188718"/>
            </a:xfrm>
          </p:grpSpPr>
          <p:cxnSp>
            <p:nvCxnSpPr>
              <p:cNvPr id="7" name="Straight Connector 6">
                <a:extLst>
                  <a:ext uri="{FF2B5EF4-FFF2-40B4-BE49-F238E27FC236}">
                    <a16:creationId xmlns:a16="http://schemas.microsoft.com/office/drawing/2014/main" id="{3080D771-B4B2-40A9-8C40-C8A7F148A38B}"/>
                  </a:ext>
                </a:extLst>
              </p:cNvPr>
              <p:cNvCxnSpPr/>
              <p:nvPr/>
            </p:nvCxnSpPr>
            <p:spPr bwMode="black">
              <a:xfrm>
                <a:off x="3561077" y="3586445"/>
                <a:ext cx="621301" cy="0"/>
              </a:xfrm>
              <a:prstGeom prst="line">
                <a:avLst/>
              </a:prstGeom>
              <a:noFill/>
              <a:ln w="12700">
                <a:solidFill>
                  <a:schemeClr val="bg1">
                    <a:lumMod val="75000"/>
                  </a:schemeClr>
                </a:solidFill>
                <a:tailEnd type="oval" w="lg" len="lg"/>
              </a:ln>
            </p:spPr>
            <p:style>
              <a:lnRef idx="2">
                <a:schemeClr val="accent1">
                  <a:shade val="50000"/>
                </a:schemeClr>
              </a:lnRef>
              <a:fillRef idx="1">
                <a:schemeClr val="accent1"/>
              </a:fillRef>
              <a:effectRef idx="0">
                <a:schemeClr val="accent1"/>
              </a:effectRef>
              <a:fontRef idx="minor">
                <a:schemeClr val="lt1"/>
              </a:fontRef>
            </p:style>
          </p:cxnSp>
          <p:grpSp>
            <p:nvGrpSpPr>
              <p:cNvPr id="67" name="Group 66">
                <a:extLst>
                  <a:ext uri="{FF2B5EF4-FFF2-40B4-BE49-F238E27FC236}">
                    <a16:creationId xmlns:a16="http://schemas.microsoft.com/office/drawing/2014/main" id="{ADB6BD90-0BB9-44ED-8EB3-4FACBC917F9B}"/>
                  </a:ext>
                </a:extLst>
              </p:cNvPr>
              <p:cNvGrpSpPr>
                <a:grpSpLocks noChangeAspect="1"/>
              </p:cNvGrpSpPr>
              <p:nvPr/>
            </p:nvGrpSpPr>
            <p:grpSpPr>
              <a:xfrm>
                <a:off x="2725030" y="2982207"/>
                <a:ext cx="1188720" cy="1188718"/>
                <a:chOff x="728980" y="1693667"/>
                <a:chExt cx="1404366" cy="1404364"/>
              </a:xfrm>
            </p:grpSpPr>
            <p:grpSp>
              <p:nvGrpSpPr>
                <p:cNvPr id="68" name="Group 67">
                  <a:extLst>
                    <a:ext uri="{FF2B5EF4-FFF2-40B4-BE49-F238E27FC236}">
                      <a16:creationId xmlns:a16="http://schemas.microsoft.com/office/drawing/2014/main" id="{DEEE1BFE-4D9E-40FA-A954-2F46C0F284C9}"/>
                    </a:ext>
                  </a:extLst>
                </p:cNvPr>
                <p:cNvGrpSpPr/>
                <p:nvPr/>
              </p:nvGrpSpPr>
              <p:grpSpPr>
                <a:xfrm>
                  <a:off x="728980" y="1693667"/>
                  <a:ext cx="1404366" cy="1404364"/>
                  <a:chOff x="1036046" y="1752600"/>
                  <a:chExt cx="1404366" cy="1404364"/>
                </a:xfrm>
              </p:grpSpPr>
              <p:sp>
                <p:nvSpPr>
                  <p:cNvPr id="70" name="Oval 69">
                    <a:extLst>
                      <a:ext uri="{FF2B5EF4-FFF2-40B4-BE49-F238E27FC236}">
                        <a16:creationId xmlns:a16="http://schemas.microsoft.com/office/drawing/2014/main" id="{802A5EB6-C118-4BB7-AA4F-676537764EC9}"/>
                      </a:ext>
                    </a:extLst>
                  </p:cNvPr>
                  <p:cNvSpPr/>
                  <p:nvPr/>
                </p:nvSpPr>
                <p:spPr>
                  <a:xfrm>
                    <a:off x="1036046" y="1752600"/>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64151BD-1466-482A-A088-134C3C091BCA}"/>
                      </a:ext>
                    </a:extLst>
                  </p:cNvPr>
                  <p:cNvSpPr/>
                  <p:nvPr/>
                </p:nvSpPr>
                <p:spPr>
                  <a:xfrm>
                    <a:off x="1171806" y="1888360"/>
                    <a:ext cx="1132846" cy="1132844"/>
                  </a:xfrm>
                  <a:prstGeom prst="ellipse">
                    <a:avLst/>
                  </a:prstGeom>
                  <a:gradFill>
                    <a:gsLst>
                      <a:gs pos="0">
                        <a:schemeClr val="accent3"/>
                      </a:gs>
                      <a:gs pos="100000">
                        <a:schemeClr val="accent1"/>
                      </a:gs>
                    </a:gsLst>
                    <a:lin ang="18900000" scaled="1"/>
                  </a:gradFill>
                  <a:ln w="0" cap="flat">
                    <a:noFill/>
                    <a:prstDash val="solid"/>
                    <a:miter/>
                  </a:ln>
                </p:spPr>
                <p:txBody>
                  <a:bodyPr rtlCol="0" anchor="ctr"/>
                  <a:lstStyle/>
                  <a:p>
                    <a:endParaRPr lang="en-US">
                      <a:solidFill>
                        <a:schemeClr val="tx1"/>
                      </a:solidFill>
                    </a:endParaRPr>
                  </a:p>
                </p:txBody>
              </p:sp>
            </p:grpSp>
            <p:sp>
              <p:nvSpPr>
                <p:cNvPr id="69" name="Freeform: Shape 68">
                  <a:extLst>
                    <a:ext uri="{FF2B5EF4-FFF2-40B4-BE49-F238E27FC236}">
                      <a16:creationId xmlns:a16="http://schemas.microsoft.com/office/drawing/2014/main" id="{DC861444-C9A0-4AC6-A04E-99BB00988C78}"/>
                    </a:ext>
                  </a:extLst>
                </p:cNvPr>
                <p:cNvSpPr/>
                <p:nvPr/>
              </p:nvSpPr>
              <p:spPr>
                <a:xfrm>
                  <a:off x="1254949" y="2103674"/>
                  <a:ext cx="352425" cy="485775"/>
                </a:xfrm>
                <a:custGeom>
                  <a:avLst/>
                  <a:gdLst>
                    <a:gd name="connsiteX0" fmla="*/ 275940 w 352425"/>
                    <a:gd name="connsiteY0" fmla="*/ 221933 h 485775"/>
                    <a:gd name="connsiteX1" fmla="*/ 234315 w 352425"/>
                    <a:gd name="connsiteY1" fmla="*/ 221933 h 485775"/>
                    <a:gd name="connsiteX2" fmla="*/ 176118 w 352425"/>
                    <a:gd name="connsiteY2" fmla="*/ 244221 h 485775"/>
                    <a:gd name="connsiteX3" fmla="*/ 88488 w 352425"/>
                    <a:gd name="connsiteY3" fmla="*/ 156591 h 485775"/>
                    <a:gd name="connsiteX4" fmla="*/ 176118 w 352425"/>
                    <a:gd name="connsiteY4" fmla="*/ 68961 h 485775"/>
                    <a:gd name="connsiteX5" fmla="*/ 263747 w 352425"/>
                    <a:gd name="connsiteY5" fmla="*/ 156591 h 485775"/>
                    <a:gd name="connsiteX6" fmla="*/ 254508 w 352425"/>
                    <a:gd name="connsiteY6" fmla="*/ 195548 h 485775"/>
                    <a:gd name="connsiteX7" fmla="*/ 276987 w 352425"/>
                    <a:gd name="connsiteY7" fmla="*/ 195548 h 485775"/>
                    <a:gd name="connsiteX8" fmla="*/ 282703 w 352425"/>
                    <a:gd name="connsiteY8" fmla="*/ 175165 h 485775"/>
                    <a:gd name="connsiteX9" fmla="*/ 282703 w 352425"/>
                    <a:gd name="connsiteY9" fmla="*/ 203835 h 485775"/>
                    <a:gd name="connsiteX10" fmla="*/ 226029 w 352425"/>
                    <a:gd name="connsiteY10" fmla="*/ 203835 h 485775"/>
                    <a:gd name="connsiteX11" fmla="*/ 226029 w 352425"/>
                    <a:gd name="connsiteY11" fmla="*/ 189071 h 485775"/>
                    <a:gd name="connsiteX12" fmla="*/ 176594 w 352425"/>
                    <a:gd name="connsiteY12" fmla="*/ 189071 h 485775"/>
                    <a:gd name="connsiteX13" fmla="*/ 176594 w 352425"/>
                    <a:gd name="connsiteY13" fmla="*/ 221837 h 485775"/>
                    <a:gd name="connsiteX14" fmla="*/ 226029 w 352425"/>
                    <a:gd name="connsiteY14" fmla="*/ 221837 h 485775"/>
                    <a:gd name="connsiteX15" fmla="*/ 226029 w 352425"/>
                    <a:gd name="connsiteY15" fmla="*/ 212693 h 485775"/>
                    <a:gd name="connsiteX16" fmla="*/ 293180 w 352425"/>
                    <a:gd name="connsiteY16" fmla="*/ 212693 h 485775"/>
                    <a:gd name="connsiteX17" fmla="*/ 293180 w 352425"/>
                    <a:gd name="connsiteY17" fmla="*/ 173355 h 485775"/>
                    <a:gd name="connsiteX18" fmla="*/ 315659 w 352425"/>
                    <a:gd name="connsiteY18" fmla="*/ 173355 h 485775"/>
                    <a:gd name="connsiteX19" fmla="*/ 315659 w 352425"/>
                    <a:gd name="connsiteY19" fmla="*/ 93440 h 485775"/>
                    <a:gd name="connsiteX20" fmla="*/ 299752 w 352425"/>
                    <a:gd name="connsiteY20" fmla="*/ 93440 h 485775"/>
                    <a:gd name="connsiteX21" fmla="*/ 177261 w 352425"/>
                    <a:gd name="connsiteY21" fmla="*/ 0 h 485775"/>
                    <a:gd name="connsiteX22" fmla="*/ 54769 w 352425"/>
                    <a:gd name="connsiteY22" fmla="*/ 93440 h 485775"/>
                    <a:gd name="connsiteX23" fmla="*/ 37719 w 352425"/>
                    <a:gd name="connsiteY23" fmla="*/ 93440 h 485775"/>
                    <a:gd name="connsiteX24" fmla="*/ 37719 w 352425"/>
                    <a:gd name="connsiteY24" fmla="*/ 173355 h 485775"/>
                    <a:gd name="connsiteX25" fmla="*/ 69438 w 352425"/>
                    <a:gd name="connsiteY25" fmla="*/ 173355 h 485775"/>
                    <a:gd name="connsiteX26" fmla="*/ 85249 w 352425"/>
                    <a:gd name="connsiteY26" fmla="*/ 214884 h 485775"/>
                    <a:gd name="connsiteX27" fmla="*/ 1429 w 352425"/>
                    <a:gd name="connsiteY27" fmla="*/ 297561 h 485775"/>
                    <a:gd name="connsiteX28" fmla="*/ 0 w 352425"/>
                    <a:gd name="connsiteY28" fmla="*/ 426148 h 485775"/>
                    <a:gd name="connsiteX29" fmla="*/ 62389 w 352425"/>
                    <a:gd name="connsiteY29" fmla="*/ 488823 h 485775"/>
                    <a:gd name="connsiteX30" fmla="*/ 177070 w 352425"/>
                    <a:gd name="connsiteY30" fmla="*/ 490347 h 485775"/>
                    <a:gd name="connsiteX31" fmla="*/ 285369 w 352425"/>
                    <a:gd name="connsiteY31" fmla="*/ 490347 h 485775"/>
                    <a:gd name="connsiteX32" fmla="*/ 352711 w 352425"/>
                    <a:gd name="connsiteY32" fmla="*/ 426434 h 485775"/>
                    <a:gd name="connsiteX33" fmla="*/ 352997 w 352425"/>
                    <a:gd name="connsiteY33" fmla="*/ 299942 h 485775"/>
                    <a:gd name="connsiteX34" fmla="*/ 276035 w 352425"/>
                    <a:gd name="connsiteY34" fmla="*/ 221933 h 485775"/>
                    <a:gd name="connsiteX35" fmla="*/ 84963 w 352425"/>
                    <a:gd name="connsiteY35" fmla="*/ 98584 h 485775"/>
                    <a:gd name="connsiteX36" fmla="*/ 84963 w 352425"/>
                    <a:gd name="connsiteY36" fmla="*/ 93536 h 485775"/>
                    <a:gd name="connsiteX37" fmla="*/ 78200 w 352425"/>
                    <a:gd name="connsiteY37" fmla="*/ 93536 h 485775"/>
                    <a:gd name="connsiteX38" fmla="*/ 177165 w 352425"/>
                    <a:gd name="connsiteY38" fmla="*/ 22669 h 485775"/>
                    <a:gd name="connsiteX39" fmla="*/ 276130 w 352425"/>
                    <a:gd name="connsiteY39" fmla="*/ 93536 h 485775"/>
                    <a:gd name="connsiteX40" fmla="*/ 268224 w 352425"/>
                    <a:gd name="connsiteY40" fmla="*/ 93536 h 485775"/>
                    <a:gd name="connsiteX41" fmla="*/ 268224 w 352425"/>
                    <a:gd name="connsiteY41" fmla="*/ 100013 h 485775"/>
                    <a:gd name="connsiteX42" fmla="*/ 176118 w 352425"/>
                    <a:gd name="connsiteY42" fmla="*/ 48292 h 485775"/>
                    <a:gd name="connsiteX43" fmla="*/ 84963 w 352425"/>
                    <a:gd name="connsiteY43" fmla="*/ 98489 h 485775"/>
                    <a:gd name="connsiteX44" fmla="*/ 176213 w 352425"/>
                    <a:gd name="connsiteY44" fmla="*/ 386906 h 485775"/>
                    <a:gd name="connsiteX45" fmla="*/ 123063 w 352425"/>
                    <a:gd name="connsiteY45" fmla="*/ 250793 h 485775"/>
                    <a:gd name="connsiteX46" fmla="*/ 176118 w 352425"/>
                    <a:gd name="connsiteY46" fmla="*/ 264795 h 485775"/>
                    <a:gd name="connsiteX47" fmla="*/ 229648 w 352425"/>
                    <a:gd name="connsiteY47" fmla="*/ 250508 h 485775"/>
                    <a:gd name="connsiteX48" fmla="*/ 176118 w 352425"/>
                    <a:gd name="connsiteY48" fmla="*/ 38690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485775">
                      <a:moveTo>
                        <a:pt x="275940" y="221933"/>
                      </a:moveTo>
                      <a:lnTo>
                        <a:pt x="234315" y="221933"/>
                      </a:lnTo>
                      <a:cubicBezTo>
                        <a:pt x="218790" y="235744"/>
                        <a:pt x="198501" y="244221"/>
                        <a:pt x="176118" y="244221"/>
                      </a:cubicBezTo>
                      <a:cubicBezTo>
                        <a:pt x="127826" y="244221"/>
                        <a:pt x="88488" y="204883"/>
                        <a:pt x="88488" y="156591"/>
                      </a:cubicBezTo>
                      <a:cubicBezTo>
                        <a:pt x="88488" y="108299"/>
                        <a:pt x="127826" y="68961"/>
                        <a:pt x="176118" y="68961"/>
                      </a:cubicBezTo>
                      <a:cubicBezTo>
                        <a:pt x="224410" y="68961"/>
                        <a:pt x="263747" y="108299"/>
                        <a:pt x="263747" y="156591"/>
                      </a:cubicBezTo>
                      <a:cubicBezTo>
                        <a:pt x="263747" y="170593"/>
                        <a:pt x="260318" y="183833"/>
                        <a:pt x="254508" y="195548"/>
                      </a:cubicBezTo>
                      <a:lnTo>
                        <a:pt x="276987" y="195548"/>
                      </a:lnTo>
                      <a:cubicBezTo>
                        <a:pt x="279559" y="189071"/>
                        <a:pt x="281464" y="182213"/>
                        <a:pt x="282703" y="175165"/>
                      </a:cubicBezTo>
                      <a:lnTo>
                        <a:pt x="282703" y="203835"/>
                      </a:lnTo>
                      <a:lnTo>
                        <a:pt x="226029" y="203835"/>
                      </a:lnTo>
                      <a:lnTo>
                        <a:pt x="226029" y="189071"/>
                      </a:lnTo>
                      <a:lnTo>
                        <a:pt x="176594" y="189071"/>
                      </a:lnTo>
                      <a:lnTo>
                        <a:pt x="176594" y="221837"/>
                      </a:lnTo>
                      <a:lnTo>
                        <a:pt x="226029" y="221837"/>
                      </a:lnTo>
                      <a:lnTo>
                        <a:pt x="226029" y="212693"/>
                      </a:lnTo>
                      <a:lnTo>
                        <a:pt x="293180" y="212693"/>
                      </a:lnTo>
                      <a:lnTo>
                        <a:pt x="293180" y="173355"/>
                      </a:lnTo>
                      <a:lnTo>
                        <a:pt x="315659" y="173355"/>
                      </a:lnTo>
                      <a:lnTo>
                        <a:pt x="315659" y="93440"/>
                      </a:lnTo>
                      <a:lnTo>
                        <a:pt x="299752" y="93440"/>
                      </a:lnTo>
                      <a:cubicBezTo>
                        <a:pt x="284893" y="39719"/>
                        <a:pt x="235649" y="0"/>
                        <a:pt x="177261" y="0"/>
                      </a:cubicBezTo>
                      <a:cubicBezTo>
                        <a:pt x="118872" y="0"/>
                        <a:pt x="69628" y="39624"/>
                        <a:pt x="54769" y="93440"/>
                      </a:cubicBezTo>
                      <a:lnTo>
                        <a:pt x="37719" y="93440"/>
                      </a:lnTo>
                      <a:lnTo>
                        <a:pt x="37719" y="173355"/>
                      </a:lnTo>
                      <a:lnTo>
                        <a:pt x="69438" y="173355"/>
                      </a:lnTo>
                      <a:cubicBezTo>
                        <a:pt x="71819" y="188404"/>
                        <a:pt x="77344" y="202502"/>
                        <a:pt x="85249" y="214884"/>
                      </a:cubicBezTo>
                      <a:lnTo>
                        <a:pt x="1429" y="297561"/>
                      </a:lnTo>
                      <a:lnTo>
                        <a:pt x="0" y="426148"/>
                      </a:lnTo>
                      <a:lnTo>
                        <a:pt x="62389" y="488823"/>
                      </a:lnTo>
                      <a:lnTo>
                        <a:pt x="177070" y="490347"/>
                      </a:lnTo>
                      <a:lnTo>
                        <a:pt x="285369" y="490347"/>
                      </a:lnTo>
                      <a:lnTo>
                        <a:pt x="352711" y="426434"/>
                      </a:lnTo>
                      <a:lnTo>
                        <a:pt x="352997" y="299942"/>
                      </a:lnTo>
                      <a:lnTo>
                        <a:pt x="276035" y="221933"/>
                      </a:lnTo>
                      <a:close/>
                      <a:moveTo>
                        <a:pt x="84963" y="98584"/>
                      </a:moveTo>
                      <a:lnTo>
                        <a:pt x="84963" y="93536"/>
                      </a:lnTo>
                      <a:lnTo>
                        <a:pt x="78200" y="93536"/>
                      </a:lnTo>
                      <a:cubicBezTo>
                        <a:pt x="92297" y="52388"/>
                        <a:pt x="131255" y="22669"/>
                        <a:pt x="177165" y="22669"/>
                      </a:cubicBezTo>
                      <a:cubicBezTo>
                        <a:pt x="223076" y="22669"/>
                        <a:pt x="262033" y="52388"/>
                        <a:pt x="276130" y="93536"/>
                      </a:cubicBezTo>
                      <a:lnTo>
                        <a:pt x="268224" y="93536"/>
                      </a:lnTo>
                      <a:lnTo>
                        <a:pt x="268224" y="100013"/>
                      </a:lnTo>
                      <a:cubicBezTo>
                        <a:pt x="249174" y="69056"/>
                        <a:pt x="215075" y="48292"/>
                        <a:pt x="176118" y="48292"/>
                      </a:cubicBezTo>
                      <a:cubicBezTo>
                        <a:pt x="137160" y="48292"/>
                        <a:pt x="104109" y="68390"/>
                        <a:pt x="84963" y="98489"/>
                      </a:cubicBezTo>
                      <a:close/>
                      <a:moveTo>
                        <a:pt x="176213" y="386906"/>
                      </a:moveTo>
                      <a:lnTo>
                        <a:pt x="123063" y="250793"/>
                      </a:lnTo>
                      <a:cubicBezTo>
                        <a:pt x="138779" y="259652"/>
                        <a:pt x="156877" y="264795"/>
                        <a:pt x="176118" y="264795"/>
                      </a:cubicBezTo>
                      <a:cubicBezTo>
                        <a:pt x="195358" y="264795"/>
                        <a:pt x="213836" y="259556"/>
                        <a:pt x="229648" y="250508"/>
                      </a:cubicBezTo>
                      <a:lnTo>
                        <a:pt x="176118" y="386906"/>
                      </a:lnTo>
                      <a:close/>
                    </a:path>
                  </a:pathLst>
                </a:custGeom>
                <a:solidFill>
                  <a:schemeClr val="bg1"/>
                </a:solidFill>
                <a:ln w="0"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51007B2B-9381-4ACB-BB5A-8CD7612F91F8}"/>
                </a:ext>
              </a:extLst>
            </p:cNvPr>
            <p:cNvGrpSpPr/>
            <p:nvPr/>
          </p:nvGrpSpPr>
          <p:grpSpPr>
            <a:xfrm>
              <a:off x="2896959" y="4525578"/>
              <a:ext cx="1720258" cy="1188718"/>
              <a:chOff x="2896959" y="4525578"/>
              <a:chExt cx="1720258" cy="1188718"/>
            </a:xfrm>
          </p:grpSpPr>
          <p:sp>
            <p:nvSpPr>
              <p:cNvPr id="11" name="Freeform 89">
                <a:extLst>
                  <a:ext uri="{FF2B5EF4-FFF2-40B4-BE49-F238E27FC236}">
                    <a16:creationId xmlns:a16="http://schemas.microsoft.com/office/drawing/2014/main" id="{A4B31E1F-3D74-41B2-B6E9-87B058498CAC}"/>
                  </a:ext>
                </a:extLst>
              </p:cNvPr>
              <p:cNvSpPr/>
              <p:nvPr/>
            </p:nvSpPr>
            <p:spPr bwMode="black">
              <a:xfrm flipV="1">
                <a:off x="3964717" y="4759972"/>
                <a:ext cx="652500" cy="374226"/>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bg1">
                    <a:lumMod val="75000"/>
                  </a:schemeClr>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133" dirty="0">
                  <a:latin typeface="+mj-lt"/>
                </a:endParaRPr>
              </a:p>
            </p:txBody>
          </p:sp>
          <p:grpSp>
            <p:nvGrpSpPr>
              <p:cNvPr id="72" name="Group 71">
                <a:extLst>
                  <a:ext uri="{FF2B5EF4-FFF2-40B4-BE49-F238E27FC236}">
                    <a16:creationId xmlns:a16="http://schemas.microsoft.com/office/drawing/2014/main" id="{ECCAF7D2-AF38-4B59-BD0F-1F93ACF25835}"/>
                  </a:ext>
                </a:extLst>
              </p:cNvPr>
              <p:cNvGrpSpPr>
                <a:grpSpLocks noChangeAspect="1"/>
              </p:cNvGrpSpPr>
              <p:nvPr/>
            </p:nvGrpSpPr>
            <p:grpSpPr>
              <a:xfrm>
                <a:off x="2896959" y="4525578"/>
                <a:ext cx="1188720" cy="1188718"/>
                <a:chOff x="728980" y="1693667"/>
                <a:chExt cx="1404366" cy="1404364"/>
              </a:xfrm>
            </p:grpSpPr>
            <p:grpSp>
              <p:nvGrpSpPr>
                <p:cNvPr id="73" name="Group 72">
                  <a:extLst>
                    <a:ext uri="{FF2B5EF4-FFF2-40B4-BE49-F238E27FC236}">
                      <a16:creationId xmlns:a16="http://schemas.microsoft.com/office/drawing/2014/main" id="{4FCAA35C-013C-45A5-99A3-96B577308403}"/>
                    </a:ext>
                  </a:extLst>
                </p:cNvPr>
                <p:cNvGrpSpPr/>
                <p:nvPr/>
              </p:nvGrpSpPr>
              <p:grpSpPr>
                <a:xfrm>
                  <a:off x="728980" y="1693667"/>
                  <a:ext cx="1404366" cy="1404364"/>
                  <a:chOff x="1036046" y="1752600"/>
                  <a:chExt cx="1404366" cy="1404364"/>
                </a:xfrm>
              </p:grpSpPr>
              <p:sp>
                <p:nvSpPr>
                  <p:cNvPr id="75" name="Oval 74">
                    <a:extLst>
                      <a:ext uri="{FF2B5EF4-FFF2-40B4-BE49-F238E27FC236}">
                        <a16:creationId xmlns:a16="http://schemas.microsoft.com/office/drawing/2014/main" id="{CF4900E9-982F-4B4F-B4E0-93D33199B458}"/>
                      </a:ext>
                    </a:extLst>
                  </p:cNvPr>
                  <p:cNvSpPr/>
                  <p:nvPr/>
                </p:nvSpPr>
                <p:spPr>
                  <a:xfrm>
                    <a:off x="1036046" y="1752600"/>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97027D-85F1-4197-BBF2-4739DDC141B1}"/>
                      </a:ext>
                    </a:extLst>
                  </p:cNvPr>
                  <p:cNvSpPr/>
                  <p:nvPr/>
                </p:nvSpPr>
                <p:spPr>
                  <a:xfrm>
                    <a:off x="1171806" y="1888360"/>
                    <a:ext cx="1132846" cy="1132844"/>
                  </a:xfrm>
                  <a:prstGeom prst="ellipse">
                    <a:avLst/>
                  </a:prstGeom>
                  <a:gradFill>
                    <a:gsLst>
                      <a:gs pos="0">
                        <a:schemeClr val="accent3"/>
                      </a:gs>
                      <a:gs pos="100000">
                        <a:schemeClr val="accent1"/>
                      </a:gs>
                    </a:gsLst>
                    <a:lin ang="18900000" scaled="1"/>
                  </a:gradFill>
                  <a:ln w="0" cap="flat">
                    <a:noFill/>
                    <a:prstDash val="solid"/>
                    <a:miter/>
                  </a:ln>
                </p:spPr>
                <p:txBody>
                  <a:bodyPr rtlCol="0" anchor="ctr"/>
                  <a:lstStyle/>
                  <a:p>
                    <a:endParaRPr lang="en-US">
                      <a:solidFill>
                        <a:schemeClr val="tx1"/>
                      </a:solidFill>
                    </a:endParaRPr>
                  </a:p>
                </p:txBody>
              </p:sp>
            </p:grpSp>
            <p:sp>
              <p:nvSpPr>
                <p:cNvPr id="74" name="Freeform: Shape 73">
                  <a:extLst>
                    <a:ext uri="{FF2B5EF4-FFF2-40B4-BE49-F238E27FC236}">
                      <a16:creationId xmlns:a16="http://schemas.microsoft.com/office/drawing/2014/main" id="{750BF5F4-94B2-4328-85D7-672F1BBDF785}"/>
                    </a:ext>
                  </a:extLst>
                </p:cNvPr>
                <p:cNvSpPr/>
                <p:nvPr/>
              </p:nvSpPr>
              <p:spPr>
                <a:xfrm>
                  <a:off x="1254949" y="2103674"/>
                  <a:ext cx="352425" cy="485775"/>
                </a:xfrm>
                <a:custGeom>
                  <a:avLst/>
                  <a:gdLst>
                    <a:gd name="connsiteX0" fmla="*/ 275940 w 352425"/>
                    <a:gd name="connsiteY0" fmla="*/ 221933 h 485775"/>
                    <a:gd name="connsiteX1" fmla="*/ 234315 w 352425"/>
                    <a:gd name="connsiteY1" fmla="*/ 221933 h 485775"/>
                    <a:gd name="connsiteX2" fmla="*/ 176118 w 352425"/>
                    <a:gd name="connsiteY2" fmla="*/ 244221 h 485775"/>
                    <a:gd name="connsiteX3" fmla="*/ 88488 w 352425"/>
                    <a:gd name="connsiteY3" fmla="*/ 156591 h 485775"/>
                    <a:gd name="connsiteX4" fmla="*/ 176118 w 352425"/>
                    <a:gd name="connsiteY4" fmla="*/ 68961 h 485775"/>
                    <a:gd name="connsiteX5" fmla="*/ 263747 w 352425"/>
                    <a:gd name="connsiteY5" fmla="*/ 156591 h 485775"/>
                    <a:gd name="connsiteX6" fmla="*/ 254508 w 352425"/>
                    <a:gd name="connsiteY6" fmla="*/ 195548 h 485775"/>
                    <a:gd name="connsiteX7" fmla="*/ 276987 w 352425"/>
                    <a:gd name="connsiteY7" fmla="*/ 195548 h 485775"/>
                    <a:gd name="connsiteX8" fmla="*/ 282703 w 352425"/>
                    <a:gd name="connsiteY8" fmla="*/ 175165 h 485775"/>
                    <a:gd name="connsiteX9" fmla="*/ 282703 w 352425"/>
                    <a:gd name="connsiteY9" fmla="*/ 203835 h 485775"/>
                    <a:gd name="connsiteX10" fmla="*/ 226029 w 352425"/>
                    <a:gd name="connsiteY10" fmla="*/ 203835 h 485775"/>
                    <a:gd name="connsiteX11" fmla="*/ 226029 w 352425"/>
                    <a:gd name="connsiteY11" fmla="*/ 189071 h 485775"/>
                    <a:gd name="connsiteX12" fmla="*/ 176594 w 352425"/>
                    <a:gd name="connsiteY12" fmla="*/ 189071 h 485775"/>
                    <a:gd name="connsiteX13" fmla="*/ 176594 w 352425"/>
                    <a:gd name="connsiteY13" fmla="*/ 221837 h 485775"/>
                    <a:gd name="connsiteX14" fmla="*/ 226029 w 352425"/>
                    <a:gd name="connsiteY14" fmla="*/ 221837 h 485775"/>
                    <a:gd name="connsiteX15" fmla="*/ 226029 w 352425"/>
                    <a:gd name="connsiteY15" fmla="*/ 212693 h 485775"/>
                    <a:gd name="connsiteX16" fmla="*/ 293180 w 352425"/>
                    <a:gd name="connsiteY16" fmla="*/ 212693 h 485775"/>
                    <a:gd name="connsiteX17" fmla="*/ 293180 w 352425"/>
                    <a:gd name="connsiteY17" fmla="*/ 173355 h 485775"/>
                    <a:gd name="connsiteX18" fmla="*/ 315659 w 352425"/>
                    <a:gd name="connsiteY18" fmla="*/ 173355 h 485775"/>
                    <a:gd name="connsiteX19" fmla="*/ 315659 w 352425"/>
                    <a:gd name="connsiteY19" fmla="*/ 93440 h 485775"/>
                    <a:gd name="connsiteX20" fmla="*/ 299752 w 352425"/>
                    <a:gd name="connsiteY20" fmla="*/ 93440 h 485775"/>
                    <a:gd name="connsiteX21" fmla="*/ 177261 w 352425"/>
                    <a:gd name="connsiteY21" fmla="*/ 0 h 485775"/>
                    <a:gd name="connsiteX22" fmla="*/ 54769 w 352425"/>
                    <a:gd name="connsiteY22" fmla="*/ 93440 h 485775"/>
                    <a:gd name="connsiteX23" fmla="*/ 37719 w 352425"/>
                    <a:gd name="connsiteY23" fmla="*/ 93440 h 485775"/>
                    <a:gd name="connsiteX24" fmla="*/ 37719 w 352425"/>
                    <a:gd name="connsiteY24" fmla="*/ 173355 h 485775"/>
                    <a:gd name="connsiteX25" fmla="*/ 69438 w 352425"/>
                    <a:gd name="connsiteY25" fmla="*/ 173355 h 485775"/>
                    <a:gd name="connsiteX26" fmla="*/ 85249 w 352425"/>
                    <a:gd name="connsiteY26" fmla="*/ 214884 h 485775"/>
                    <a:gd name="connsiteX27" fmla="*/ 1429 w 352425"/>
                    <a:gd name="connsiteY27" fmla="*/ 297561 h 485775"/>
                    <a:gd name="connsiteX28" fmla="*/ 0 w 352425"/>
                    <a:gd name="connsiteY28" fmla="*/ 426148 h 485775"/>
                    <a:gd name="connsiteX29" fmla="*/ 62389 w 352425"/>
                    <a:gd name="connsiteY29" fmla="*/ 488823 h 485775"/>
                    <a:gd name="connsiteX30" fmla="*/ 177070 w 352425"/>
                    <a:gd name="connsiteY30" fmla="*/ 490347 h 485775"/>
                    <a:gd name="connsiteX31" fmla="*/ 285369 w 352425"/>
                    <a:gd name="connsiteY31" fmla="*/ 490347 h 485775"/>
                    <a:gd name="connsiteX32" fmla="*/ 352711 w 352425"/>
                    <a:gd name="connsiteY32" fmla="*/ 426434 h 485775"/>
                    <a:gd name="connsiteX33" fmla="*/ 352997 w 352425"/>
                    <a:gd name="connsiteY33" fmla="*/ 299942 h 485775"/>
                    <a:gd name="connsiteX34" fmla="*/ 276035 w 352425"/>
                    <a:gd name="connsiteY34" fmla="*/ 221933 h 485775"/>
                    <a:gd name="connsiteX35" fmla="*/ 84963 w 352425"/>
                    <a:gd name="connsiteY35" fmla="*/ 98584 h 485775"/>
                    <a:gd name="connsiteX36" fmla="*/ 84963 w 352425"/>
                    <a:gd name="connsiteY36" fmla="*/ 93536 h 485775"/>
                    <a:gd name="connsiteX37" fmla="*/ 78200 w 352425"/>
                    <a:gd name="connsiteY37" fmla="*/ 93536 h 485775"/>
                    <a:gd name="connsiteX38" fmla="*/ 177165 w 352425"/>
                    <a:gd name="connsiteY38" fmla="*/ 22669 h 485775"/>
                    <a:gd name="connsiteX39" fmla="*/ 276130 w 352425"/>
                    <a:gd name="connsiteY39" fmla="*/ 93536 h 485775"/>
                    <a:gd name="connsiteX40" fmla="*/ 268224 w 352425"/>
                    <a:gd name="connsiteY40" fmla="*/ 93536 h 485775"/>
                    <a:gd name="connsiteX41" fmla="*/ 268224 w 352425"/>
                    <a:gd name="connsiteY41" fmla="*/ 100013 h 485775"/>
                    <a:gd name="connsiteX42" fmla="*/ 176118 w 352425"/>
                    <a:gd name="connsiteY42" fmla="*/ 48292 h 485775"/>
                    <a:gd name="connsiteX43" fmla="*/ 84963 w 352425"/>
                    <a:gd name="connsiteY43" fmla="*/ 98489 h 485775"/>
                    <a:gd name="connsiteX44" fmla="*/ 176213 w 352425"/>
                    <a:gd name="connsiteY44" fmla="*/ 386906 h 485775"/>
                    <a:gd name="connsiteX45" fmla="*/ 123063 w 352425"/>
                    <a:gd name="connsiteY45" fmla="*/ 250793 h 485775"/>
                    <a:gd name="connsiteX46" fmla="*/ 176118 w 352425"/>
                    <a:gd name="connsiteY46" fmla="*/ 264795 h 485775"/>
                    <a:gd name="connsiteX47" fmla="*/ 229648 w 352425"/>
                    <a:gd name="connsiteY47" fmla="*/ 250508 h 485775"/>
                    <a:gd name="connsiteX48" fmla="*/ 176118 w 352425"/>
                    <a:gd name="connsiteY48" fmla="*/ 38690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485775">
                      <a:moveTo>
                        <a:pt x="275940" y="221933"/>
                      </a:moveTo>
                      <a:lnTo>
                        <a:pt x="234315" y="221933"/>
                      </a:lnTo>
                      <a:cubicBezTo>
                        <a:pt x="218790" y="235744"/>
                        <a:pt x="198501" y="244221"/>
                        <a:pt x="176118" y="244221"/>
                      </a:cubicBezTo>
                      <a:cubicBezTo>
                        <a:pt x="127826" y="244221"/>
                        <a:pt x="88488" y="204883"/>
                        <a:pt x="88488" y="156591"/>
                      </a:cubicBezTo>
                      <a:cubicBezTo>
                        <a:pt x="88488" y="108299"/>
                        <a:pt x="127826" y="68961"/>
                        <a:pt x="176118" y="68961"/>
                      </a:cubicBezTo>
                      <a:cubicBezTo>
                        <a:pt x="224410" y="68961"/>
                        <a:pt x="263747" y="108299"/>
                        <a:pt x="263747" y="156591"/>
                      </a:cubicBezTo>
                      <a:cubicBezTo>
                        <a:pt x="263747" y="170593"/>
                        <a:pt x="260318" y="183833"/>
                        <a:pt x="254508" y="195548"/>
                      </a:cubicBezTo>
                      <a:lnTo>
                        <a:pt x="276987" y="195548"/>
                      </a:lnTo>
                      <a:cubicBezTo>
                        <a:pt x="279559" y="189071"/>
                        <a:pt x="281464" y="182213"/>
                        <a:pt x="282703" y="175165"/>
                      </a:cubicBezTo>
                      <a:lnTo>
                        <a:pt x="282703" y="203835"/>
                      </a:lnTo>
                      <a:lnTo>
                        <a:pt x="226029" y="203835"/>
                      </a:lnTo>
                      <a:lnTo>
                        <a:pt x="226029" y="189071"/>
                      </a:lnTo>
                      <a:lnTo>
                        <a:pt x="176594" y="189071"/>
                      </a:lnTo>
                      <a:lnTo>
                        <a:pt x="176594" y="221837"/>
                      </a:lnTo>
                      <a:lnTo>
                        <a:pt x="226029" y="221837"/>
                      </a:lnTo>
                      <a:lnTo>
                        <a:pt x="226029" y="212693"/>
                      </a:lnTo>
                      <a:lnTo>
                        <a:pt x="293180" y="212693"/>
                      </a:lnTo>
                      <a:lnTo>
                        <a:pt x="293180" y="173355"/>
                      </a:lnTo>
                      <a:lnTo>
                        <a:pt x="315659" y="173355"/>
                      </a:lnTo>
                      <a:lnTo>
                        <a:pt x="315659" y="93440"/>
                      </a:lnTo>
                      <a:lnTo>
                        <a:pt x="299752" y="93440"/>
                      </a:lnTo>
                      <a:cubicBezTo>
                        <a:pt x="284893" y="39719"/>
                        <a:pt x="235649" y="0"/>
                        <a:pt x="177261" y="0"/>
                      </a:cubicBezTo>
                      <a:cubicBezTo>
                        <a:pt x="118872" y="0"/>
                        <a:pt x="69628" y="39624"/>
                        <a:pt x="54769" y="93440"/>
                      </a:cubicBezTo>
                      <a:lnTo>
                        <a:pt x="37719" y="93440"/>
                      </a:lnTo>
                      <a:lnTo>
                        <a:pt x="37719" y="173355"/>
                      </a:lnTo>
                      <a:lnTo>
                        <a:pt x="69438" y="173355"/>
                      </a:lnTo>
                      <a:cubicBezTo>
                        <a:pt x="71819" y="188404"/>
                        <a:pt x="77344" y="202502"/>
                        <a:pt x="85249" y="214884"/>
                      </a:cubicBezTo>
                      <a:lnTo>
                        <a:pt x="1429" y="297561"/>
                      </a:lnTo>
                      <a:lnTo>
                        <a:pt x="0" y="426148"/>
                      </a:lnTo>
                      <a:lnTo>
                        <a:pt x="62389" y="488823"/>
                      </a:lnTo>
                      <a:lnTo>
                        <a:pt x="177070" y="490347"/>
                      </a:lnTo>
                      <a:lnTo>
                        <a:pt x="285369" y="490347"/>
                      </a:lnTo>
                      <a:lnTo>
                        <a:pt x="352711" y="426434"/>
                      </a:lnTo>
                      <a:lnTo>
                        <a:pt x="352997" y="299942"/>
                      </a:lnTo>
                      <a:lnTo>
                        <a:pt x="276035" y="221933"/>
                      </a:lnTo>
                      <a:close/>
                      <a:moveTo>
                        <a:pt x="84963" y="98584"/>
                      </a:moveTo>
                      <a:lnTo>
                        <a:pt x="84963" y="93536"/>
                      </a:lnTo>
                      <a:lnTo>
                        <a:pt x="78200" y="93536"/>
                      </a:lnTo>
                      <a:cubicBezTo>
                        <a:pt x="92297" y="52388"/>
                        <a:pt x="131255" y="22669"/>
                        <a:pt x="177165" y="22669"/>
                      </a:cubicBezTo>
                      <a:cubicBezTo>
                        <a:pt x="223076" y="22669"/>
                        <a:pt x="262033" y="52388"/>
                        <a:pt x="276130" y="93536"/>
                      </a:cubicBezTo>
                      <a:lnTo>
                        <a:pt x="268224" y="93536"/>
                      </a:lnTo>
                      <a:lnTo>
                        <a:pt x="268224" y="100013"/>
                      </a:lnTo>
                      <a:cubicBezTo>
                        <a:pt x="249174" y="69056"/>
                        <a:pt x="215075" y="48292"/>
                        <a:pt x="176118" y="48292"/>
                      </a:cubicBezTo>
                      <a:cubicBezTo>
                        <a:pt x="137160" y="48292"/>
                        <a:pt x="104109" y="68390"/>
                        <a:pt x="84963" y="98489"/>
                      </a:cubicBezTo>
                      <a:close/>
                      <a:moveTo>
                        <a:pt x="176213" y="386906"/>
                      </a:moveTo>
                      <a:lnTo>
                        <a:pt x="123063" y="250793"/>
                      </a:lnTo>
                      <a:cubicBezTo>
                        <a:pt x="138779" y="259652"/>
                        <a:pt x="156877" y="264795"/>
                        <a:pt x="176118" y="264795"/>
                      </a:cubicBezTo>
                      <a:cubicBezTo>
                        <a:pt x="195358" y="264795"/>
                        <a:pt x="213836" y="259556"/>
                        <a:pt x="229648" y="250508"/>
                      </a:cubicBezTo>
                      <a:lnTo>
                        <a:pt x="176118" y="386906"/>
                      </a:lnTo>
                      <a:close/>
                    </a:path>
                  </a:pathLst>
                </a:custGeom>
                <a:solidFill>
                  <a:schemeClr val="bg1"/>
                </a:solidFill>
                <a:ln w="0" cap="flat">
                  <a:noFill/>
                  <a:prstDash val="solid"/>
                  <a:miter/>
                </a:ln>
              </p:spPr>
              <p:txBody>
                <a:bodyPr rtlCol="0" anchor="ctr"/>
                <a:lstStyle/>
                <a:p>
                  <a:endParaRPr lang="en-US"/>
                </a:p>
              </p:txBody>
            </p:sp>
          </p:grpSp>
        </p:grpSp>
      </p:grpSp>
      <p:sp>
        <p:nvSpPr>
          <p:cNvPr id="97" name="Title Placeholder 1">
            <a:extLst>
              <a:ext uri="{FF2B5EF4-FFF2-40B4-BE49-F238E27FC236}">
                <a16:creationId xmlns:a16="http://schemas.microsoft.com/office/drawing/2014/main" id="{32C60953-8B1E-40F7-9A11-875AA0D2CC43}"/>
              </a:ext>
            </a:extLst>
          </p:cNvPr>
          <p:cNvSpPr txBox="1">
            <a:spLocks/>
          </p:cNvSpPr>
          <p:nvPr/>
        </p:nvSpPr>
        <p:spPr>
          <a:xfrm>
            <a:off x="4412685" y="3167636"/>
            <a:ext cx="2817716" cy="10846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lang="en-US" sz="8000" b="1" kern="1200"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defRPr>
            </a:lvl1pPr>
          </a:lstStyle>
          <a:p>
            <a:pPr algn="ctr"/>
            <a:r>
              <a:rPr lang="en-US" sz="3200" dirty="0"/>
              <a:t>Insert </a:t>
            </a:r>
          </a:p>
          <a:p>
            <a:pPr algn="ctr"/>
            <a:r>
              <a:rPr lang="en-US" sz="3200" dirty="0"/>
              <a:t>title here</a:t>
            </a:r>
          </a:p>
        </p:txBody>
      </p:sp>
      <p:grpSp>
        <p:nvGrpSpPr>
          <p:cNvPr id="131" name="Group 130">
            <a:extLst>
              <a:ext uri="{FF2B5EF4-FFF2-40B4-BE49-F238E27FC236}">
                <a16:creationId xmlns:a16="http://schemas.microsoft.com/office/drawing/2014/main" id="{C6FA030D-7E12-4FBE-B18E-121B3A36970C}"/>
              </a:ext>
            </a:extLst>
          </p:cNvPr>
          <p:cNvGrpSpPr/>
          <p:nvPr/>
        </p:nvGrpSpPr>
        <p:grpSpPr>
          <a:xfrm flipH="1">
            <a:off x="7115756" y="1503070"/>
            <a:ext cx="1892187" cy="4275459"/>
            <a:chOff x="2725030" y="1438837"/>
            <a:chExt cx="1892187" cy="4275459"/>
          </a:xfrm>
        </p:grpSpPr>
        <p:grpSp>
          <p:nvGrpSpPr>
            <p:cNvPr id="132" name="Group 131">
              <a:extLst>
                <a:ext uri="{FF2B5EF4-FFF2-40B4-BE49-F238E27FC236}">
                  <a16:creationId xmlns:a16="http://schemas.microsoft.com/office/drawing/2014/main" id="{B8FE97B7-4065-4CBF-AAFD-AC276A7B259D}"/>
                </a:ext>
              </a:extLst>
            </p:cNvPr>
            <p:cNvGrpSpPr/>
            <p:nvPr/>
          </p:nvGrpSpPr>
          <p:grpSpPr>
            <a:xfrm>
              <a:off x="3284189" y="1438837"/>
              <a:ext cx="1333028" cy="1188718"/>
              <a:chOff x="3284189" y="1438837"/>
              <a:chExt cx="1333028" cy="1188718"/>
            </a:xfrm>
          </p:grpSpPr>
          <p:sp>
            <p:nvSpPr>
              <p:cNvPr id="147" name="Freeform 69">
                <a:extLst>
                  <a:ext uri="{FF2B5EF4-FFF2-40B4-BE49-F238E27FC236}">
                    <a16:creationId xmlns:a16="http://schemas.microsoft.com/office/drawing/2014/main" id="{0D5C6B8D-9184-40B8-A931-1C94C7317B3F}"/>
                  </a:ext>
                </a:extLst>
              </p:cNvPr>
              <p:cNvSpPr/>
              <p:nvPr/>
            </p:nvSpPr>
            <p:spPr bwMode="black">
              <a:xfrm>
                <a:off x="3964717" y="2038563"/>
                <a:ext cx="652500" cy="405313"/>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bg1">
                    <a:lumMod val="75000"/>
                  </a:schemeClr>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133" dirty="0">
                  <a:latin typeface="+mj-lt"/>
                </a:endParaRPr>
              </a:p>
            </p:txBody>
          </p:sp>
          <p:grpSp>
            <p:nvGrpSpPr>
              <p:cNvPr id="148" name="Group 147">
                <a:extLst>
                  <a:ext uri="{FF2B5EF4-FFF2-40B4-BE49-F238E27FC236}">
                    <a16:creationId xmlns:a16="http://schemas.microsoft.com/office/drawing/2014/main" id="{7CDD6BD2-94E8-427F-B317-A132645F8275}"/>
                  </a:ext>
                </a:extLst>
              </p:cNvPr>
              <p:cNvGrpSpPr>
                <a:grpSpLocks noChangeAspect="1"/>
              </p:cNvGrpSpPr>
              <p:nvPr/>
            </p:nvGrpSpPr>
            <p:grpSpPr>
              <a:xfrm>
                <a:off x="3284189" y="1438837"/>
                <a:ext cx="1188720" cy="1188718"/>
                <a:chOff x="728980" y="1693667"/>
                <a:chExt cx="1404366" cy="1404364"/>
              </a:xfrm>
            </p:grpSpPr>
            <p:grpSp>
              <p:nvGrpSpPr>
                <p:cNvPr id="149" name="Group 148">
                  <a:extLst>
                    <a:ext uri="{FF2B5EF4-FFF2-40B4-BE49-F238E27FC236}">
                      <a16:creationId xmlns:a16="http://schemas.microsoft.com/office/drawing/2014/main" id="{14347DB4-5468-4556-9AD1-E40856A9F060}"/>
                    </a:ext>
                  </a:extLst>
                </p:cNvPr>
                <p:cNvGrpSpPr/>
                <p:nvPr/>
              </p:nvGrpSpPr>
              <p:grpSpPr>
                <a:xfrm>
                  <a:off x="728980" y="1693667"/>
                  <a:ext cx="1404366" cy="1404364"/>
                  <a:chOff x="1036046" y="1752600"/>
                  <a:chExt cx="1404366" cy="1404364"/>
                </a:xfrm>
              </p:grpSpPr>
              <p:sp>
                <p:nvSpPr>
                  <p:cNvPr id="151" name="Oval 150">
                    <a:extLst>
                      <a:ext uri="{FF2B5EF4-FFF2-40B4-BE49-F238E27FC236}">
                        <a16:creationId xmlns:a16="http://schemas.microsoft.com/office/drawing/2014/main" id="{E9600DCD-11FD-4987-A0BD-F96CE0A477DE}"/>
                      </a:ext>
                    </a:extLst>
                  </p:cNvPr>
                  <p:cNvSpPr/>
                  <p:nvPr/>
                </p:nvSpPr>
                <p:spPr>
                  <a:xfrm>
                    <a:off x="1036046" y="1752600"/>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8108AC29-62EB-402A-906E-3214D1FCB1A5}"/>
                      </a:ext>
                    </a:extLst>
                  </p:cNvPr>
                  <p:cNvSpPr/>
                  <p:nvPr/>
                </p:nvSpPr>
                <p:spPr>
                  <a:xfrm>
                    <a:off x="1171806" y="1888360"/>
                    <a:ext cx="1132846" cy="1132844"/>
                  </a:xfrm>
                  <a:prstGeom prst="ellipse">
                    <a:avLst/>
                  </a:prstGeom>
                  <a:gradFill>
                    <a:gsLst>
                      <a:gs pos="0">
                        <a:schemeClr val="accent3"/>
                      </a:gs>
                      <a:gs pos="100000">
                        <a:schemeClr val="accent1"/>
                      </a:gs>
                    </a:gsLst>
                    <a:lin ang="18900000" scaled="1"/>
                  </a:gradFill>
                  <a:ln w="0" cap="flat">
                    <a:noFill/>
                    <a:prstDash val="solid"/>
                    <a:miter/>
                  </a:ln>
                </p:spPr>
                <p:txBody>
                  <a:bodyPr rtlCol="0" anchor="ctr"/>
                  <a:lstStyle/>
                  <a:p>
                    <a:endParaRPr lang="en-US">
                      <a:solidFill>
                        <a:schemeClr val="tx1"/>
                      </a:solidFill>
                    </a:endParaRPr>
                  </a:p>
                </p:txBody>
              </p:sp>
            </p:grpSp>
            <p:sp>
              <p:nvSpPr>
                <p:cNvPr id="150" name="Freeform: Shape 149">
                  <a:extLst>
                    <a:ext uri="{FF2B5EF4-FFF2-40B4-BE49-F238E27FC236}">
                      <a16:creationId xmlns:a16="http://schemas.microsoft.com/office/drawing/2014/main" id="{9021646D-CD87-42F0-A175-E8C967D3275A}"/>
                    </a:ext>
                  </a:extLst>
                </p:cNvPr>
                <p:cNvSpPr/>
                <p:nvPr/>
              </p:nvSpPr>
              <p:spPr>
                <a:xfrm>
                  <a:off x="1254949" y="2103674"/>
                  <a:ext cx="352425" cy="485775"/>
                </a:xfrm>
                <a:custGeom>
                  <a:avLst/>
                  <a:gdLst>
                    <a:gd name="connsiteX0" fmla="*/ 275940 w 352425"/>
                    <a:gd name="connsiteY0" fmla="*/ 221933 h 485775"/>
                    <a:gd name="connsiteX1" fmla="*/ 234315 w 352425"/>
                    <a:gd name="connsiteY1" fmla="*/ 221933 h 485775"/>
                    <a:gd name="connsiteX2" fmla="*/ 176118 w 352425"/>
                    <a:gd name="connsiteY2" fmla="*/ 244221 h 485775"/>
                    <a:gd name="connsiteX3" fmla="*/ 88488 w 352425"/>
                    <a:gd name="connsiteY3" fmla="*/ 156591 h 485775"/>
                    <a:gd name="connsiteX4" fmla="*/ 176118 w 352425"/>
                    <a:gd name="connsiteY4" fmla="*/ 68961 h 485775"/>
                    <a:gd name="connsiteX5" fmla="*/ 263747 w 352425"/>
                    <a:gd name="connsiteY5" fmla="*/ 156591 h 485775"/>
                    <a:gd name="connsiteX6" fmla="*/ 254508 w 352425"/>
                    <a:gd name="connsiteY6" fmla="*/ 195548 h 485775"/>
                    <a:gd name="connsiteX7" fmla="*/ 276987 w 352425"/>
                    <a:gd name="connsiteY7" fmla="*/ 195548 h 485775"/>
                    <a:gd name="connsiteX8" fmla="*/ 282703 w 352425"/>
                    <a:gd name="connsiteY8" fmla="*/ 175165 h 485775"/>
                    <a:gd name="connsiteX9" fmla="*/ 282703 w 352425"/>
                    <a:gd name="connsiteY9" fmla="*/ 203835 h 485775"/>
                    <a:gd name="connsiteX10" fmla="*/ 226029 w 352425"/>
                    <a:gd name="connsiteY10" fmla="*/ 203835 h 485775"/>
                    <a:gd name="connsiteX11" fmla="*/ 226029 w 352425"/>
                    <a:gd name="connsiteY11" fmla="*/ 189071 h 485775"/>
                    <a:gd name="connsiteX12" fmla="*/ 176594 w 352425"/>
                    <a:gd name="connsiteY12" fmla="*/ 189071 h 485775"/>
                    <a:gd name="connsiteX13" fmla="*/ 176594 w 352425"/>
                    <a:gd name="connsiteY13" fmla="*/ 221837 h 485775"/>
                    <a:gd name="connsiteX14" fmla="*/ 226029 w 352425"/>
                    <a:gd name="connsiteY14" fmla="*/ 221837 h 485775"/>
                    <a:gd name="connsiteX15" fmla="*/ 226029 w 352425"/>
                    <a:gd name="connsiteY15" fmla="*/ 212693 h 485775"/>
                    <a:gd name="connsiteX16" fmla="*/ 293180 w 352425"/>
                    <a:gd name="connsiteY16" fmla="*/ 212693 h 485775"/>
                    <a:gd name="connsiteX17" fmla="*/ 293180 w 352425"/>
                    <a:gd name="connsiteY17" fmla="*/ 173355 h 485775"/>
                    <a:gd name="connsiteX18" fmla="*/ 315659 w 352425"/>
                    <a:gd name="connsiteY18" fmla="*/ 173355 h 485775"/>
                    <a:gd name="connsiteX19" fmla="*/ 315659 w 352425"/>
                    <a:gd name="connsiteY19" fmla="*/ 93440 h 485775"/>
                    <a:gd name="connsiteX20" fmla="*/ 299752 w 352425"/>
                    <a:gd name="connsiteY20" fmla="*/ 93440 h 485775"/>
                    <a:gd name="connsiteX21" fmla="*/ 177261 w 352425"/>
                    <a:gd name="connsiteY21" fmla="*/ 0 h 485775"/>
                    <a:gd name="connsiteX22" fmla="*/ 54769 w 352425"/>
                    <a:gd name="connsiteY22" fmla="*/ 93440 h 485775"/>
                    <a:gd name="connsiteX23" fmla="*/ 37719 w 352425"/>
                    <a:gd name="connsiteY23" fmla="*/ 93440 h 485775"/>
                    <a:gd name="connsiteX24" fmla="*/ 37719 w 352425"/>
                    <a:gd name="connsiteY24" fmla="*/ 173355 h 485775"/>
                    <a:gd name="connsiteX25" fmla="*/ 69438 w 352425"/>
                    <a:gd name="connsiteY25" fmla="*/ 173355 h 485775"/>
                    <a:gd name="connsiteX26" fmla="*/ 85249 w 352425"/>
                    <a:gd name="connsiteY26" fmla="*/ 214884 h 485775"/>
                    <a:gd name="connsiteX27" fmla="*/ 1429 w 352425"/>
                    <a:gd name="connsiteY27" fmla="*/ 297561 h 485775"/>
                    <a:gd name="connsiteX28" fmla="*/ 0 w 352425"/>
                    <a:gd name="connsiteY28" fmla="*/ 426148 h 485775"/>
                    <a:gd name="connsiteX29" fmla="*/ 62389 w 352425"/>
                    <a:gd name="connsiteY29" fmla="*/ 488823 h 485775"/>
                    <a:gd name="connsiteX30" fmla="*/ 177070 w 352425"/>
                    <a:gd name="connsiteY30" fmla="*/ 490347 h 485775"/>
                    <a:gd name="connsiteX31" fmla="*/ 285369 w 352425"/>
                    <a:gd name="connsiteY31" fmla="*/ 490347 h 485775"/>
                    <a:gd name="connsiteX32" fmla="*/ 352711 w 352425"/>
                    <a:gd name="connsiteY32" fmla="*/ 426434 h 485775"/>
                    <a:gd name="connsiteX33" fmla="*/ 352997 w 352425"/>
                    <a:gd name="connsiteY33" fmla="*/ 299942 h 485775"/>
                    <a:gd name="connsiteX34" fmla="*/ 276035 w 352425"/>
                    <a:gd name="connsiteY34" fmla="*/ 221933 h 485775"/>
                    <a:gd name="connsiteX35" fmla="*/ 84963 w 352425"/>
                    <a:gd name="connsiteY35" fmla="*/ 98584 h 485775"/>
                    <a:gd name="connsiteX36" fmla="*/ 84963 w 352425"/>
                    <a:gd name="connsiteY36" fmla="*/ 93536 h 485775"/>
                    <a:gd name="connsiteX37" fmla="*/ 78200 w 352425"/>
                    <a:gd name="connsiteY37" fmla="*/ 93536 h 485775"/>
                    <a:gd name="connsiteX38" fmla="*/ 177165 w 352425"/>
                    <a:gd name="connsiteY38" fmla="*/ 22669 h 485775"/>
                    <a:gd name="connsiteX39" fmla="*/ 276130 w 352425"/>
                    <a:gd name="connsiteY39" fmla="*/ 93536 h 485775"/>
                    <a:gd name="connsiteX40" fmla="*/ 268224 w 352425"/>
                    <a:gd name="connsiteY40" fmla="*/ 93536 h 485775"/>
                    <a:gd name="connsiteX41" fmla="*/ 268224 w 352425"/>
                    <a:gd name="connsiteY41" fmla="*/ 100013 h 485775"/>
                    <a:gd name="connsiteX42" fmla="*/ 176118 w 352425"/>
                    <a:gd name="connsiteY42" fmla="*/ 48292 h 485775"/>
                    <a:gd name="connsiteX43" fmla="*/ 84963 w 352425"/>
                    <a:gd name="connsiteY43" fmla="*/ 98489 h 485775"/>
                    <a:gd name="connsiteX44" fmla="*/ 176213 w 352425"/>
                    <a:gd name="connsiteY44" fmla="*/ 386906 h 485775"/>
                    <a:gd name="connsiteX45" fmla="*/ 123063 w 352425"/>
                    <a:gd name="connsiteY45" fmla="*/ 250793 h 485775"/>
                    <a:gd name="connsiteX46" fmla="*/ 176118 w 352425"/>
                    <a:gd name="connsiteY46" fmla="*/ 264795 h 485775"/>
                    <a:gd name="connsiteX47" fmla="*/ 229648 w 352425"/>
                    <a:gd name="connsiteY47" fmla="*/ 250508 h 485775"/>
                    <a:gd name="connsiteX48" fmla="*/ 176118 w 352425"/>
                    <a:gd name="connsiteY48" fmla="*/ 38690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485775">
                      <a:moveTo>
                        <a:pt x="275940" y="221933"/>
                      </a:moveTo>
                      <a:lnTo>
                        <a:pt x="234315" y="221933"/>
                      </a:lnTo>
                      <a:cubicBezTo>
                        <a:pt x="218790" y="235744"/>
                        <a:pt x="198501" y="244221"/>
                        <a:pt x="176118" y="244221"/>
                      </a:cubicBezTo>
                      <a:cubicBezTo>
                        <a:pt x="127826" y="244221"/>
                        <a:pt x="88488" y="204883"/>
                        <a:pt x="88488" y="156591"/>
                      </a:cubicBezTo>
                      <a:cubicBezTo>
                        <a:pt x="88488" y="108299"/>
                        <a:pt x="127826" y="68961"/>
                        <a:pt x="176118" y="68961"/>
                      </a:cubicBezTo>
                      <a:cubicBezTo>
                        <a:pt x="224410" y="68961"/>
                        <a:pt x="263747" y="108299"/>
                        <a:pt x="263747" y="156591"/>
                      </a:cubicBezTo>
                      <a:cubicBezTo>
                        <a:pt x="263747" y="170593"/>
                        <a:pt x="260318" y="183833"/>
                        <a:pt x="254508" y="195548"/>
                      </a:cubicBezTo>
                      <a:lnTo>
                        <a:pt x="276987" y="195548"/>
                      </a:lnTo>
                      <a:cubicBezTo>
                        <a:pt x="279559" y="189071"/>
                        <a:pt x="281464" y="182213"/>
                        <a:pt x="282703" y="175165"/>
                      </a:cubicBezTo>
                      <a:lnTo>
                        <a:pt x="282703" y="203835"/>
                      </a:lnTo>
                      <a:lnTo>
                        <a:pt x="226029" y="203835"/>
                      </a:lnTo>
                      <a:lnTo>
                        <a:pt x="226029" y="189071"/>
                      </a:lnTo>
                      <a:lnTo>
                        <a:pt x="176594" y="189071"/>
                      </a:lnTo>
                      <a:lnTo>
                        <a:pt x="176594" y="221837"/>
                      </a:lnTo>
                      <a:lnTo>
                        <a:pt x="226029" y="221837"/>
                      </a:lnTo>
                      <a:lnTo>
                        <a:pt x="226029" y="212693"/>
                      </a:lnTo>
                      <a:lnTo>
                        <a:pt x="293180" y="212693"/>
                      </a:lnTo>
                      <a:lnTo>
                        <a:pt x="293180" y="173355"/>
                      </a:lnTo>
                      <a:lnTo>
                        <a:pt x="315659" y="173355"/>
                      </a:lnTo>
                      <a:lnTo>
                        <a:pt x="315659" y="93440"/>
                      </a:lnTo>
                      <a:lnTo>
                        <a:pt x="299752" y="93440"/>
                      </a:lnTo>
                      <a:cubicBezTo>
                        <a:pt x="284893" y="39719"/>
                        <a:pt x="235649" y="0"/>
                        <a:pt x="177261" y="0"/>
                      </a:cubicBezTo>
                      <a:cubicBezTo>
                        <a:pt x="118872" y="0"/>
                        <a:pt x="69628" y="39624"/>
                        <a:pt x="54769" y="93440"/>
                      </a:cubicBezTo>
                      <a:lnTo>
                        <a:pt x="37719" y="93440"/>
                      </a:lnTo>
                      <a:lnTo>
                        <a:pt x="37719" y="173355"/>
                      </a:lnTo>
                      <a:lnTo>
                        <a:pt x="69438" y="173355"/>
                      </a:lnTo>
                      <a:cubicBezTo>
                        <a:pt x="71819" y="188404"/>
                        <a:pt x="77344" y="202502"/>
                        <a:pt x="85249" y="214884"/>
                      </a:cubicBezTo>
                      <a:lnTo>
                        <a:pt x="1429" y="297561"/>
                      </a:lnTo>
                      <a:lnTo>
                        <a:pt x="0" y="426148"/>
                      </a:lnTo>
                      <a:lnTo>
                        <a:pt x="62389" y="488823"/>
                      </a:lnTo>
                      <a:lnTo>
                        <a:pt x="177070" y="490347"/>
                      </a:lnTo>
                      <a:lnTo>
                        <a:pt x="285369" y="490347"/>
                      </a:lnTo>
                      <a:lnTo>
                        <a:pt x="352711" y="426434"/>
                      </a:lnTo>
                      <a:lnTo>
                        <a:pt x="352997" y="299942"/>
                      </a:lnTo>
                      <a:lnTo>
                        <a:pt x="276035" y="221933"/>
                      </a:lnTo>
                      <a:close/>
                      <a:moveTo>
                        <a:pt x="84963" y="98584"/>
                      </a:moveTo>
                      <a:lnTo>
                        <a:pt x="84963" y="93536"/>
                      </a:lnTo>
                      <a:lnTo>
                        <a:pt x="78200" y="93536"/>
                      </a:lnTo>
                      <a:cubicBezTo>
                        <a:pt x="92297" y="52388"/>
                        <a:pt x="131255" y="22669"/>
                        <a:pt x="177165" y="22669"/>
                      </a:cubicBezTo>
                      <a:cubicBezTo>
                        <a:pt x="223076" y="22669"/>
                        <a:pt x="262033" y="52388"/>
                        <a:pt x="276130" y="93536"/>
                      </a:cubicBezTo>
                      <a:lnTo>
                        <a:pt x="268224" y="93536"/>
                      </a:lnTo>
                      <a:lnTo>
                        <a:pt x="268224" y="100013"/>
                      </a:lnTo>
                      <a:cubicBezTo>
                        <a:pt x="249174" y="69056"/>
                        <a:pt x="215075" y="48292"/>
                        <a:pt x="176118" y="48292"/>
                      </a:cubicBezTo>
                      <a:cubicBezTo>
                        <a:pt x="137160" y="48292"/>
                        <a:pt x="104109" y="68390"/>
                        <a:pt x="84963" y="98489"/>
                      </a:cubicBezTo>
                      <a:close/>
                      <a:moveTo>
                        <a:pt x="176213" y="386906"/>
                      </a:moveTo>
                      <a:lnTo>
                        <a:pt x="123063" y="250793"/>
                      </a:lnTo>
                      <a:cubicBezTo>
                        <a:pt x="138779" y="259652"/>
                        <a:pt x="156877" y="264795"/>
                        <a:pt x="176118" y="264795"/>
                      </a:cubicBezTo>
                      <a:cubicBezTo>
                        <a:pt x="195358" y="264795"/>
                        <a:pt x="213836" y="259556"/>
                        <a:pt x="229648" y="250508"/>
                      </a:cubicBezTo>
                      <a:lnTo>
                        <a:pt x="176118" y="386906"/>
                      </a:lnTo>
                      <a:close/>
                    </a:path>
                  </a:pathLst>
                </a:custGeom>
                <a:solidFill>
                  <a:schemeClr val="bg1"/>
                </a:solidFill>
                <a:ln w="0" cap="flat">
                  <a:noFill/>
                  <a:prstDash val="solid"/>
                  <a:miter/>
                </a:ln>
              </p:spPr>
              <p:txBody>
                <a:bodyPr rtlCol="0" anchor="ctr"/>
                <a:lstStyle/>
                <a:p>
                  <a:endParaRPr lang="en-US"/>
                </a:p>
              </p:txBody>
            </p:sp>
          </p:grpSp>
        </p:grpSp>
        <p:grpSp>
          <p:nvGrpSpPr>
            <p:cNvPr id="133" name="Group 132">
              <a:extLst>
                <a:ext uri="{FF2B5EF4-FFF2-40B4-BE49-F238E27FC236}">
                  <a16:creationId xmlns:a16="http://schemas.microsoft.com/office/drawing/2014/main" id="{999A6961-6F05-4108-9811-5C42A10AF8C1}"/>
                </a:ext>
              </a:extLst>
            </p:cNvPr>
            <p:cNvGrpSpPr/>
            <p:nvPr/>
          </p:nvGrpSpPr>
          <p:grpSpPr>
            <a:xfrm>
              <a:off x="2725030" y="2982207"/>
              <a:ext cx="1457348" cy="1188718"/>
              <a:chOff x="2725030" y="2982207"/>
              <a:chExt cx="1457348" cy="1188718"/>
            </a:xfrm>
          </p:grpSpPr>
          <p:cxnSp>
            <p:nvCxnSpPr>
              <p:cNvPr id="141" name="Straight Connector 140">
                <a:extLst>
                  <a:ext uri="{FF2B5EF4-FFF2-40B4-BE49-F238E27FC236}">
                    <a16:creationId xmlns:a16="http://schemas.microsoft.com/office/drawing/2014/main" id="{C677737D-91DE-4290-861A-4D7D07C70512}"/>
                  </a:ext>
                </a:extLst>
              </p:cNvPr>
              <p:cNvCxnSpPr/>
              <p:nvPr/>
            </p:nvCxnSpPr>
            <p:spPr bwMode="black">
              <a:xfrm>
                <a:off x="3561077" y="3586445"/>
                <a:ext cx="621301" cy="0"/>
              </a:xfrm>
              <a:prstGeom prst="line">
                <a:avLst/>
              </a:prstGeom>
              <a:noFill/>
              <a:ln w="12700">
                <a:solidFill>
                  <a:schemeClr val="bg1">
                    <a:lumMod val="75000"/>
                  </a:schemeClr>
                </a:solidFill>
                <a:tailEnd type="oval" w="lg" len="lg"/>
              </a:ln>
            </p:spPr>
            <p:style>
              <a:lnRef idx="2">
                <a:schemeClr val="accent1">
                  <a:shade val="50000"/>
                </a:schemeClr>
              </a:lnRef>
              <a:fillRef idx="1">
                <a:schemeClr val="accent1"/>
              </a:fillRef>
              <a:effectRef idx="0">
                <a:schemeClr val="accent1"/>
              </a:effectRef>
              <a:fontRef idx="minor">
                <a:schemeClr val="lt1"/>
              </a:fontRef>
            </p:style>
          </p:cxnSp>
          <p:grpSp>
            <p:nvGrpSpPr>
              <p:cNvPr id="142" name="Group 141">
                <a:extLst>
                  <a:ext uri="{FF2B5EF4-FFF2-40B4-BE49-F238E27FC236}">
                    <a16:creationId xmlns:a16="http://schemas.microsoft.com/office/drawing/2014/main" id="{D3F33327-F4FA-451D-9171-3DD20EF7C0DB}"/>
                  </a:ext>
                </a:extLst>
              </p:cNvPr>
              <p:cNvGrpSpPr>
                <a:grpSpLocks noChangeAspect="1"/>
              </p:cNvGrpSpPr>
              <p:nvPr/>
            </p:nvGrpSpPr>
            <p:grpSpPr>
              <a:xfrm>
                <a:off x="2725030" y="2982207"/>
                <a:ext cx="1188720" cy="1188718"/>
                <a:chOff x="728980" y="1693667"/>
                <a:chExt cx="1404366" cy="1404364"/>
              </a:xfrm>
            </p:grpSpPr>
            <p:grpSp>
              <p:nvGrpSpPr>
                <p:cNvPr id="143" name="Group 142">
                  <a:extLst>
                    <a:ext uri="{FF2B5EF4-FFF2-40B4-BE49-F238E27FC236}">
                      <a16:creationId xmlns:a16="http://schemas.microsoft.com/office/drawing/2014/main" id="{A793C0C5-E306-494A-9DB7-6B1B3BDCE4D8}"/>
                    </a:ext>
                  </a:extLst>
                </p:cNvPr>
                <p:cNvGrpSpPr/>
                <p:nvPr/>
              </p:nvGrpSpPr>
              <p:grpSpPr>
                <a:xfrm>
                  <a:off x="728980" y="1693667"/>
                  <a:ext cx="1404366" cy="1404364"/>
                  <a:chOff x="1036046" y="1752600"/>
                  <a:chExt cx="1404366" cy="1404364"/>
                </a:xfrm>
              </p:grpSpPr>
              <p:sp>
                <p:nvSpPr>
                  <p:cNvPr id="145" name="Oval 144">
                    <a:extLst>
                      <a:ext uri="{FF2B5EF4-FFF2-40B4-BE49-F238E27FC236}">
                        <a16:creationId xmlns:a16="http://schemas.microsoft.com/office/drawing/2014/main" id="{6C403F12-E8BB-4160-8FB5-D289184B32BD}"/>
                      </a:ext>
                    </a:extLst>
                  </p:cNvPr>
                  <p:cNvSpPr/>
                  <p:nvPr/>
                </p:nvSpPr>
                <p:spPr>
                  <a:xfrm>
                    <a:off x="1036046" y="1752600"/>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A2734E2E-82C6-4966-B03F-7631863B2550}"/>
                      </a:ext>
                    </a:extLst>
                  </p:cNvPr>
                  <p:cNvSpPr/>
                  <p:nvPr/>
                </p:nvSpPr>
                <p:spPr>
                  <a:xfrm>
                    <a:off x="1171806" y="1888360"/>
                    <a:ext cx="1132846" cy="1132844"/>
                  </a:xfrm>
                  <a:prstGeom prst="ellipse">
                    <a:avLst/>
                  </a:prstGeom>
                  <a:gradFill>
                    <a:gsLst>
                      <a:gs pos="0">
                        <a:schemeClr val="accent3"/>
                      </a:gs>
                      <a:gs pos="100000">
                        <a:schemeClr val="accent1"/>
                      </a:gs>
                    </a:gsLst>
                    <a:lin ang="18900000" scaled="1"/>
                  </a:gradFill>
                  <a:ln w="0" cap="flat">
                    <a:noFill/>
                    <a:prstDash val="solid"/>
                    <a:miter/>
                  </a:ln>
                </p:spPr>
                <p:txBody>
                  <a:bodyPr rtlCol="0" anchor="ctr"/>
                  <a:lstStyle/>
                  <a:p>
                    <a:endParaRPr lang="en-US">
                      <a:solidFill>
                        <a:schemeClr val="tx1"/>
                      </a:solidFill>
                    </a:endParaRPr>
                  </a:p>
                </p:txBody>
              </p:sp>
            </p:grpSp>
            <p:sp>
              <p:nvSpPr>
                <p:cNvPr id="144" name="Freeform: Shape 143">
                  <a:extLst>
                    <a:ext uri="{FF2B5EF4-FFF2-40B4-BE49-F238E27FC236}">
                      <a16:creationId xmlns:a16="http://schemas.microsoft.com/office/drawing/2014/main" id="{67E338BD-E9FC-467F-9630-C74AC1428ADF}"/>
                    </a:ext>
                  </a:extLst>
                </p:cNvPr>
                <p:cNvSpPr/>
                <p:nvPr/>
              </p:nvSpPr>
              <p:spPr>
                <a:xfrm>
                  <a:off x="1254949" y="2103674"/>
                  <a:ext cx="352425" cy="485775"/>
                </a:xfrm>
                <a:custGeom>
                  <a:avLst/>
                  <a:gdLst>
                    <a:gd name="connsiteX0" fmla="*/ 275940 w 352425"/>
                    <a:gd name="connsiteY0" fmla="*/ 221933 h 485775"/>
                    <a:gd name="connsiteX1" fmla="*/ 234315 w 352425"/>
                    <a:gd name="connsiteY1" fmla="*/ 221933 h 485775"/>
                    <a:gd name="connsiteX2" fmla="*/ 176118 w 352425"/>
                    <a:gd name="connsiteY2" fmla="*/ 244221 h 485775"/>
                    <a:gd name="connsiteX3" fmla="*/ 88488 w 352425"/>
                    <a:gd name="connsiteY3" fmla="*/ 156591 h 485775"/>
                    <a:gd name="connsiteX4" fmla="*/ 176118 w 352425"/>
                    <a:gd name="connsiteY4" fmla="*/ 68961 h 485775"/>
                    <a:gd name="connsiteX5" fmla="*/ 263747 w 352425"/>
                    <a:gd name="connsiteY5" fmla="*/ 156591 h 485775"/>
                    <a:gd name="connsiteX6" fmla="*/ 254508 w 352425"/>
                    <a:gd name="connsiteY6" fmla="*/ 195548 h 485775"/>
                    <a:gd name="connsiteX7" fmla="*/ 276987 w 352425"/>
                    <a:gd name="connsiteY7" fmla="*/ 195548 h 485775"/>
                    <a:gd name="connsiteX8" fmla="*/ 282703 w 352425"/>
                    <a:gd name="connsiteY8" fmla="*/ 175165 h 485775"/>
                    <a:gd name="connsiteX9" fmla="*/ 282703 w 352425"/>
                    <a:gd name="connsiteY9" fmla="*/ 203835 h 485775"/>
                    <a:gd name="connsiteX10" fmla="*/ 226029 w 352425"/>
                    <a:gd name="connsiteY10" fmla="*/ 203835 h 485775"/>
                    <a:gd name="connsiteX11" fmla="*/ 226029 w 352425"/>
                    <a:gd name="connsiteY11" fmla="*/ 189071 h 485775"/>
                    <a:gd name="connsiteX12" fmla="*/ 176594 w 352425"/>
                    <a:gd name="connsiteY12" fmla="*/ 189071 h 485775"/>
                    <a:gd name="connsiteX13" fmla="*/ 176594 w 352425"/>
                    <a:gd name="connsiteY13" fmla="*/ 221837 h 485775"/>
                    <a:gd name="connsiteX14" fmla="*/ 226029 w 352425"/>
                    <a:gd name="connsiteY14" fmla="*/ 221837 h 485775"/>
                    <a:gd name="connsiteX15" fmla="*/ 226029 w 352425"/>
                    <a:gd name="connsiteY15" fmla="*/ 212693 h 485775"/>
                    <a:gd name="connsiteX16" fmla="*/ 293180 w 352425"/>
                    <a:gd name="connsiteY16" fmla="*/ 212693 h 485775"/>
                    <a:gd name="connsiteX17" fmla="*/ 293180 w 352425"/>
                    <a:gd name="connsiteY17" fmla="*/ 173355 h 485775"/>
                    <a:gd name="connsiteX18" fmla="*/ 315659 w 352425"/>
                    <a:gd name="connsiteY18" fmla="*/ 173355 h 485775"/>
                    <a:gd name="connsiteX19" fmla="*/ 315659 w 352425"/>
                    <a:gd name="connsiteY19" fmla="*/ 93440 h 485775"/>
                    <a:gd name="connsiteX20" fmla="*/ 299752 w 352425"/>
                    <a:gd name="connsiteY20" fmla="*/ 93440 h 485775"/>
                    <a:gd name="connsiteX21" fmla="*/ 177261 w 352425"/>
                    <a:gd name="connsiteY21" fmla="*/ 0 h 485775"/>
                    <a:gd name="connsiteX22" fmla="*/ 54769 w 352425"/>
                    <a:gd name="connsiteY22" fmla="*/ 93440 h 485775"/>
                    <a:gd name="connsiteX23" fmla="*/ 37719 w 352425"/>
                    <a:gd name="connsiteY23" fmla="*/ 93440 h 485775"/>
                    <a:gd name="connsiteX24" fmla="*/ 37719 w 352425"/>
                    <a:gd name="connsiteY24" fmla="*/ 173355 h 485775"/>
                    <a:gd name="connsiteX25" fmla="*/ 69438 w 352425"/>
                    <a:gd name="connsiteY25" fmla="*/ 173355 h 485775"/>
                    <a:gd name="connsiteX26" fmla="*/ 85249 w 352425"/>
                    <a:gd name="connsiteY26" fmla="*/ 214884 h 485775"/>
                    <a:gd name="connsiteX27" fmla="*/ 1429 w 352425"/>
                    <a:gd name="connsiteY27" fmla="*/ 297561 h 485775"/>
                    <a:gd name="connsiteX28" fmla="*/ 0 w 352425"/>
                    <a:gd name="connsiteY28" fmla="*/ 426148 h 485775"/>
                    <a:gd name="connsiteX29" fmla="*/ 62389 w 352425"/>
                    <a:gd name="connsiteY29" fmla="*/ 488823 h 485775"/>
                    <a:gd name="connsiteX30" fmla="*/ 177070 w 352425"/>
                    <a:gd name="connsiteY30" fmla="*/ 490347 h 485775"/>
                    <a:gd name="connsiteX31" fmla="*/ 285369 w 352425"/>
                    <a:gd name="connsiteY31" fmla="*/ 490347 h 485775"/>
                    <a:gd name="connsiteX32" fmla="*/ 352711 w 352425"/>
                    <a:gd name="connsiteY32" fmla="*/ 426434 h 485775"/>
                    <a:gd name="connsiteX33" fmla="*/ 352997 w 352425"/>
                    <a:gd name="connsiteY33" fmla="*/ 299942 h 485775"/>
                    <a:gd name="connsiteX34" fmla="*/ 276035 w 352425"/>
                    <a:gd name="connsiteY34" fmla="*/ 221933 h 485775"/>
                    <a:gd name="connsiteX35" fmla="*/ 84963 w 352425"/>
                    <a:gd name="connsiteY35" fmla="*/ 98584 h 485775"/>
                    <a:gd name="connsiteX36" fmla="*/ 84963 w 352425"/>
                    <a:gd name="connsiteY36" fmla="*/ 93536 h 485775"/>
                    <a:gd name="connsiteX37" fmla="*/ 78200 w 352425"/>
                    <a:gd name="connsiteY37" fmla="*/ 93536 h 485775"/>
                    <a:gd name="connsiteX38" fmla="*/ 177165 w 352425"/>
                    <a:gd name="connsiteY38" fmla="*/ 22669 h 485775"/>
                    <a:gd name="connsiteX39" fmla="*/ 276130 w 352425"/>
                    <a:gd name="connsiteY39" fmla="*/ 93536 h 485775"/>
                    <a:gd name="connsiteX40" fmla="*/ 268224 w 352425"/>
                    <a:gd name="connsiteY40" fmla="*/ 93536 h 485775"/>
                    <a:gd name="connsiteX41" fmla="*/ 268224 w 352425"/>
                    <a:gd name="connsiteY41" fmla="*/ 100013 h 485775"/>
                    <a:gd name="connsiteX42" fmla="*/ 176118 w 352425"/>
                    <a:gd name="connsiteY42" fmla="*/ 48292 h 485775"/>
                    <a:gd name="connsiteX43" fmla="*/ 84963 w 352425"/>
                    <a:gd name="connsiteY43" fmla="*/ 98489 h 485775"/>
                    <a:gd name="connsiteX44" fmla="*/ 176213 w 352425"/>
                    <a:gd name="connsiteY44" fmla="*/ 386906 h 485775"/>
                    <a:gd name="connsiteX45" fmla="*/ 123063 w 352425"/>
                    <a:gd name="connsiteY45" fmla="*/ 250793 h 485775"/>
                    <a:gd name="connsiteX46" fmla="*/ 176118 w 352425"/>
                    <a:gd name="connsiteY46" fmla="*/ 264795 h 485775"/>
                    <a:gd name="connsiteX47" fmla="*/ 229648 w 352425"/>
                    <a:gd name="connsiteY47" fmla="*/ 250508 h 485775"/>
                    <a:gd name="connsiteX48" fmla="*/ 176118 w 352425"/>
                    <a:gd name="connsiteY48" fmla="*/ 38690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485775">
                      <a:moveTo>
                        <a:pt x="275940" y="221933"/>
                      </a:moveTo>
                      <a:lnTo>
                        <a:pt x="234315" y="221933"/>
                      </a:lnTo>
                      <a:cubicBezTo>
                        <a:pt x="218790" y="235744"/>
                        <a:pt x="198501" y="244221"/>
                        <a:pt x="176118" y="244221"/>
                      </a:cubicBezTo>
                      <a:cubicBezTo>
                        <a:pt x="127826" y="244221"/>
                        <a:pt x="88488" y="204883"/>
                        <a:pt x="88488" y="156591"/>
                      </a:cubicBezTo>
                      <a:cubicBezTo>
                        <a:pt x="88488" y="108299"/>
                        <a:pt x="127826" y="68961"/>
                        <a:pt x="176118" y="68961"/>
                      </a:cubicBezTo>
                      <a:cubicBezTo>
                        <a:pt x="224410" y="68961"/>
                        <a:pt x="263747" y="108299"/>
                        <a:pt x="263747" y="156591"/>
                      </a:cubicBezTo>
                      <a:cubicBezTo>
                        <a:pt x="263747" y="170593"/>
                        <a:pt x="260318" y="183833"/>
                        <a:pt x="254508" y="195548"/>
                      </a:cubicBezTo>
                      <a:lnTo>
                        <a:pt x="276987" y="195548"/>
                      </a:lnTo>
                      <a:cubicBezTo>
                        <a:pt x="279559" y="189071"/>
                        <a:pt x="281464" y="182213"/>
                        <a:pt x="282703" y="175165"/>
                      </a:cubicBezTo>
                      <a:lnTo>
                        <a:pt x="282703" y="203835"/>
                      </a:lnTo>
                      <a:lnTo>
                        <a:pt x="226029" y="203835"/>
                      </a:lnTo>
                      <a:lnTo>
                        <a:pt x="226029" y="189071"/>
                      </a:lnTo>
                      <a:lnTo>
                        <a:pt x="176594" y="189071"/>
                      </a:lnTo>
                      <a:lnTo>
                        <a:pt x="176594" y="221837"/>
                      </a:lnTo>
                      <a:lnTo>
                        <a:pt x="226029" y="221837"/>
                      </a:lnTo>
                      <a:lnTo>
                        <a:pt x="226029" y="212693"/>
                      </a:lnTo>
                      <a:lnTo>
                        <a:pt x="293180" y="212693"/>
                      </a:lnTo>
                      <a:lnTo>
                        <a:pt x="293180" y="173355"/>
                      </a:lnTo>
                      <a:lnTo>
                        <a:pt x="315659" y="173355"/>
                      </a:lnTo>
                      <a:lnTo>
                        <a:pt x="315659" y="93440"/>
                      </a:lnTo>
                      <a:lnTo>
                        <a:pt x="299752" y="93440"/>
                      </a:lnTo>
                      <a:cubicBezTo>
                        <a:pt x="284893" y="39719"/>
                        <a:pt x="235649" y="0"/>
                        <a:pt x="177261" y="0"/>
                      </a:cubicBezTo>
                      <a:cubicBezTo>
                        <a:pt x="118872" y="0"/>
                        <a:pt x="69628" y="39624"/>
                        <a:pt x="54769" y="93440"/>
                      </a:cubicBezTo>
                      <a:lnTo>
                        <a:pt x="37719" y="93440"/>
                      </a:lnTo>
                      <a:lnTo>
                        <a:pt x="37719" y="173355"/>
                      </a:lnTo>
                      <a:lnTo>
                        <a:pt x="69438" y="173355"/>
                      </a:lnTo>
                      <a:cubicBezTo>
                        <a:pt x="71819" y="188404"/>
                        <a:pt x="77344" y="202502"/>
                        <a:pt x="85249" y="214884"/>
                      </a:cubicBezTo>
                      <a:lnTo>
                        <a:pt x="1429" y="297561"/>
                      </a:lnTo>
                      <a:lnTo>
                        <a:pt x="0" y="426148"/>
                      </a:lnTo>
                      <a:lnTo>
                        <a:pt x="62389" y="488823"/>
                      </a:lnTo>
                      <a:lnTo>
                        <a:pt x="177070" y="490347"/>
                      </a:lnTo>
                      <a:lnTo>
                        <a:pt x="285369" y="490347"/>
                      </a:lnTo>
                      <a:lnTo>
                        <a:pt x="352711" y="426434"/>
                      </a:lnTo>
                      <a:lnTo>
                        <a:pt x="352997" y="299942"/>
                      </a:lnTo>
                      <a:lnTo>
                        <a:pt x="276035" y="221933"/>
                      </a:lnTo>
                      <a:close/>
                      <a:moveTo>
                        <a:pt x="84963" y="98584"/>
                      </a:moveTo>
                      <a:lnTo>
                        <a:pt x="84963" y="93536"/>
                      </a:lnTo>
                      <a:lnTo>
                        <a:pt x="78200" y="93536"/>
                      </a:lnTo>
                      <a:cubicBezTo>
                        <a:pt x="92297" y="52388"/>
                        <a:pt x="131255" y="22669"/>
                        <a:pt x="177165" y="22669"/>
                      </a:cubicBezTo>
                      <a:cubicBezTo>
                        <a:pt x="223076" y="22669"/>
                        <a:pt x="262033" y="52388"/>
                        <a:pt x="276130" y="93536"/>
                      </a:cubicBezTo>
                      <a:lnTo>
                        <a:pt x="268224" y="93536"/>
                      </a:lnTo>
                      <a:lnTo>
                        <a:pt x="268224" y="100013"/>
                      </a:lnTo>
                      <a:cubicBezTo>
                        <a:pt x="249174" y="69056"/>
                        <a:pt x="215075" y="48292"/>
                        <a:pt x="176118" y="48292"/>
                      </a:cubicBezTo>
                      <a:cubicBezTo>
                        <a:pt x="137160" y="48292"/>
                        <a:pt x="104109" y="68390"/>
                        <a:pt x="84963" y="98489"/>
                      </a:cubicBezTo>
                      <a:close/>
                      <a:moveTo>
                        <a:pt x="176213" y="386906"/>
                      </a:moveTo>
                      <a:lnTo>
                        <a:pt x="123063" y="250793"/>
                      </a:lnTo>
                      <a:cubicBezTo>
                        <a:pt x="138779" y="259652"/>
                        <a:pt x="156877" y="264795"/>
                        <a:pt x="176118" y="264795"/>
                      </a:cubicBezTo>
                      <a:cubicBezTo>
                        <a:pt x="195358" y="264795"/>
                        <a:pt x="213836" y="259556"/>
                        <a:pt x="229648" y="250508"/>
                      </a:cubicBezTo>
                      <a:lnTo>
                        <a:pt x="176118" y="386906"/>
                      </a:lnTo>
                      <a:close/>
                    </a:path>
                  </a:pathLst>
                </a:custGeom>
                <a:solidFill>
                  <a:schemeClr val="bg1"/>
                </a:solidFill>
                <a:ln w="0" cap="flat">
                  <a:noFill/>
                  <a:prstDash val="solid"/>
                  <a:miter/>
                </a:ln>
              </p:spPr>
              <p:txBody>
                <a:bodyPr rtlCol="0" anchor="ctr"/>
                <a:lstStyle/>
                <a:p>
                  <a:endParaRPr lang="en-US"/>
                </a:p>
              </p:txBody>
            </p:sp>
          </p:grpSp>
        </p:grpSp>
        <p:grpSp>
          <p:nvGrpSpPr>
            <p:cNvPr id="134" name="Group 133">
              <a:extLst>
                <a:ext uri="{FF2B5EF4-FFF2-40B4-BE49-F238E27FC236}">
                  <a16:creationId xmlns:a16="http://schemas.microsoft.com/office/drawing/2014/main" id="{81D9B850-6290-4146-8F79-396D11C493B4}"/>
                </a:ext>
              </a:extLst>
            </p:cNvPr>
            <p:cNvGrpSpPr/>
            <p:nvPr/>
          </p:nvGrpSpPr>
          <p:grpSpPr>
            <a:xfrm>
              <a:off x="2896959" y="4525578"/>
              <a:ext cx="1720258" cy="1188718"/>
              <a:chOff x="2896959" y="4525578"/>
              <a:chExt cx="1720258" cy="1188718"/>
            </a:xfrm>
          </p:grpSpPr>
          <p:sp>
            <p:nvSpPr>
              <p:cNvPr id="135" name="Freeform 89">
                <a:extLst>
                  <a:ext uri="{FF2B5EF4-FFF2-40B4-BE49-F238E27FC236}">
                    <a16:creationId xmlns:a16="http://schemas.microsoft.com/office/drawing/2014/main" id="{E605FBBE-6755-4AB4-9306-B741A7EC01DE}"/>
                  </a:ext>
                </a:extLst>
              </p:cNvPr>
              <p:cNvSpPr/>
              <p:nvPr/>
            </p:nvSpPr>
            <p:spPr bwMode="black">
              <a:xfrm flipV="1">
                <a:off x="3964717" y="4759972"/>
                <a:ext cx="652500" cy="374226"/>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bg1">
                    <a:lumMod val="75000"/>
                  </a:schemeClr>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133" dirty="0">
                  <a:latin typeface="+mj-lt"/>
                </a:endParaRPr>
              </a:p>
            </p:txBody>
          </p:sp>
          <p:grpSp>
            <p:nvGrpSpPr>
              <p:cNvPr id="136" name="Group 135">
                <a:extLst>
                  <a:ext uri="{FF2B5EF4-FFF2-40B4-BE49-F238E27FC236}">
                    <a16:creationId xmlns:a16="http://schemas.microsoft.com/office/drawing/2014/main" id="{6B4CE055-8E57-4363-8ABC-5D02B8E29141}"/>
                  </a:ext>
                </a:extLst>
              </p:cNvPr>
              <p:cNvGrpSpPr>
                <a:grpSpLocks noChangeAspect="1"/>
              </p:cNvGrpSpPr>
              <p:nvPr/>
            </p:nvGrpSpPr>
            <p:grpSpPr>
              <a:xfrm>
                <a:off x="2896959" y="4525578"/>
                <a:ext cx="1188720" cy="1188718"/>
                <a:chOff x="728980" y="1693667"/>
                <a:chExt cx="1404366" cy="1404364"/>
              </a:xfrm>
            </p:grpSpPr>
            <p:grpSp>
              <p:nvGrpSpPr>
                <p:cNvPr id="137" name="Group 136">
                  <a:extLst>
                    <a:ext uri="{FF2B5EF4-FFF2-40B4-BE49-F238E27FC236}">
                      <a16:creationId xmlns:a16="http://schemas.microsoft.com/office/drawing/2014/main" id="{C03A8A7B-B1F9-4CC1-9DE7-DC8E87BD734D}"/>
                    </a:ext>
                  </a:extLst>
                </p:cNvPr>
                <p:cNvGrpSpPr/>
                <p:nvPr/>
              </p:nvGrpSpPr>
              <p:grpSpPr>
                <a:xfrm>
                  <a:off x="728980" y="1693667"/>
                  <a:ext cx="1404366" cy="1404364"/>
                  <a:chOff x="1036046" y="1752600"/>
                  <a:chExt cx="1404366" cy="1404364"/>
                </a:xfrm>
              </p:grpSpPr>
              <p:sp>
                <p:nvSpPr>
                  <p:cNvPr id="139" name="Oval 138">
                    <a:extLst>
                      <a:ext uri="{FF2B5EF4-FFF2-40B4-BE49-F238E27FC236}">
                        <a16:creationId xmlns:a16="http://schemas.microsoft.com/office/drawing/2014/main" id="{11C0061A-24F8-4779-A3FE-BF5E59CDC785}"/>
                      </a:ext>
                    </a:extLst>
                  </p:cNvPr>
                  <p:cNvSpPr/>
                  <p:nvPr/>
                </p:nvSpPr>
                <p:spPr>
                  <a:xfrm>
                    <a:off x="1036046" y="1752600"/>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91D0B5D1-3E4D-4800-A39A-D0D6DD0BDC7E}"/>
                      </a:ext>
                    </a:extLst>
                  </p:cNvPr>
                  <p:cNvSpPr/>
                  <p:nvPr/>
                </p:nvSpPr>
                <p:spPr>
                  <a:xfrm>
                    <a:off x="1171806" y="1888360"/>
                    <a:ext cx="1132846" cy="1132844"/>
                  </a:xfrm>
                  <a:prstGeom prst="ellipse">
                    <a:avLst/>
                  </a:prstGeom>
                  <a:gradFill>
                    <a:gsLst>
                      <a:gs pos="0">
                        <a:schemeClr val="accent3"/>
                      </a:gs>
                      <a:gs pos="100000">
                        <a:schemeClr val="accent1"/>
                      </a:gs>
                    </a:gsLst>
                    <a:lin ang="18900000" scaled="1"/>
                  </a:gradFill>
                  <a:ln w="0" cap="flat">
                    <a:noFill/>
                    <a:prstDash val="solid"/>
                    <a:miter/>
                  </a:ln>
                </p:spPr>
                <p:txBody>
                  <a:bodyPr rtlCol="0" anchor="ctr"/>
                  <a:lstStyle/>
                  <a:p>
                    <a:endParaRPr lang="en-US">
                      <a:solidFill>
                        <a:schemeClr val="tx1"/>
                      </a:solidFill>
                    </a:endParaRPr>
                  </a:p>
                </p:txBody>
              </p:sp>
            </p:grpSp>
            <p:sp>
              <p:nvSpPr>
                <p:cNvPr id="138" name="Freeform: Shape 137">
                  <a:extLst>
                    <a:ext uri="{FF2B5EF4-FFF2-40B4-BE49-F238E27FC236}">
                      <a16:creationId xmlns:a16="http://schemas.microsoft.com/office/drawing/2014/main" id="{71DD164A-2D3B-4073-8683-00E0B761C565}"/>
                    </a:ext>
                  </a:extLst>
                </p:cNvPr>
                <p:cNvSpPr/>
                <p:nvPr/>
              </p:nvSpPr>
              <p:spPr>
                <a:xfrm>
                  <a:off x="1254949" y="2103674"/>
                  <a:ext cx="352425" cy="485775"/>
                </a:xfrm>
                <a:custGeom>
                  <a:avLst/>
                  <a:gdLst>
                    <a:gd name="connsiteX0" fmla="*/ 275940 w 352425"/>
                    <a:gd name="connsiteY0" fmla="*/ 221933 h 485775"/>
                    <a:gd name="connsiteX1" fmla="*/ 234315 w 352425"/>
                    <a:gd name="connsiteY1" fmla="*/ 221933 h 485775"/>
                    <a:gd name="connsiteX2" fmla="*/ 176118 w 352425"/>
                    <a:gd name="connsiteY2" fmla="*/ 244221 h 485775"/>
                    <a:gd name="connsiteX3" fmla="*/ 88488 w 352425"/>
                    <a:gd name="connsiteY3" fmla="*/ 156591 h 485775"/>
                    <a:gd name="connsiteX4" fmla="*/ 176118 w 352425"/>
                    <a:gd name="connsiteY4" fmla="*/ 68961 h 485775"/>
                    <a:gd name="connsiteX5" fmla="*/ 263747 w 352425"/>
                    <a:gd name="connsiteY5" fmla="*/ 156591 h 485775"/>
                    <a:gd name="connsiteX6" fmla="*/ 254508 w 352425"/>
                    <a:gd name="connsiteY6" fmla="*/ 195548 h 485775"/>
                    <a:gd name="connsiteX7" fmla="*/ 276987 w 352425"/>
                    <a:gd name="connsiteY7" fmla="*/ 195548 h 485775"/>
                    <a:gd name="connsiteX8" fmla="*/ 282703 w 352425"/>
                    <a:gd name="connsiteY8" fmla="*/ 175165 h 485775"/>
                    <a:gd name="connsiteX9" fmla="*/ 282703 w 352425"/>
                    <a:gd name="connsiteY9" fmla="*/ 203835 h 485775"/>
                    <a:gd name="connsiteX10" fmla="*/ 226029 w 352425"/>
                    <a:gd name="connsiteY10" fmla="*/ 203835 h 485775"/>
                    <a:gd name="connsiteX11" fmla="*/ 226029 w 352425"/>
                    <a:gd name="connsiteY11" fmla="*/ 189071 h 485775"/>
                    <a:gd name="connsiteX12" fmla="*/ 176594 w 352425"/>
                    <a:gd name="connsiteY12" fmla="*/ 189071 h 485775"/>
                    <a:gd name="connsiteX13" fmla="*/ 176594 w 352425"/>
                    <a:gd name="connsiteY13" fmla="*/ 221837 h 485775"/>
                    <a:gd name="connsiteX14" fmla="*/ 226029 w 352425"/>
                    <a:gd name="connsiteY14" fmla="*/ 221837 h 485775"/>
                    <a:gd name="connsiteX15" fmla="*/ 226029 w 352425"/>
                    <a:gd name="connsiteY15" fmla="*/ 212693 h 485775"/>
                    <a:gd name="connsiteX16" fmla="*/ 293180 w 352425"/>
                    <a:gd name="connsiteY16" fmla="*/ 212693 h 485775"/>
                    <a:gd name="connsiteX17" fmla="*/ 293180 w 352425"/>
                    <a:gd name="connsiteY17" fmla="*/ 173355 h 485775"/>
                    <a:gd name="connsiteX18" fmla="*/ 315659 w 352425"/>
                    <a:gd name="connsiteY18" fmla="*/ 173355 h 485775"/>
                    <a:gd name="connsiteX19" fmla="*/ 315659 w 352425"/>
                    <a:gd name="connsiteY19" fmla="*/ 93440 h 485775"/>
                    <a:gd name="connsiteX20" fmla="*/ 299752 w 352425"/>
                    <a:gd name="connsiteY20" fmla="*/ 93440 h 485775"/>
                    <a:gd name="connsiteX21" fmla="*/ 177261 w 352425"/>
                    <a:gd name="connsiteY21" fmla="*/ 0 h 485775"/>
                    <a:gd name="connsiteX22" fmla="*/ 54769 w 352425"/>
                    <a:gd name="connsiteY22" fmla="*/ 93440 h 485775"/>
                    <a:gd name="connsiteX23" fmla="*/ 37719 w 352425"/>
                    <a:gd name="connsiteY23" fmla="*/ 93440 h 485775"/>
                    <a:gd name="connsiteX24" fmla="*/ 37719 w 352425"/>
                    <a:gd name="connsiteY24" fmla="*/ 173355 h 485775"/>
                    <a:gd name="connsiteX25" fmla="*/ 69438 w 352425"/>
                    <a:gd name="connsiteY25" fmla="*/ 173355 h 485775"/>
                    <a:gd name="connsiteX26" fmla="*/ 85249 w 352425"/>
                    <a:gd name="connsiteY26" fmla="*/ 214884 h 485775"/>
                    <a:gd name="connsiteX27" fmla="*/ 1429 w 352425"/>
                    <a:gd name="connsiteY27" fmla="*/ 297561 h 485775"/>
                    <a:gd name="connsiteX28" fmla="*/ 0 w 352425"/>
                    <a:gd name="connsiteY28" fmla="*/ 426148 h 485775"/>
                    <a:gd name="connsiteX29" fmla="*/ 62389 w 352425"/>
                    <a:gd name="connsiteY29" fmla="*/ 488823 h 485775"/>
                    <a:gd name="connsiteX30" fmla="*/ 177070 w 352425"/>
                    <a:gd name="connsiteY30" fmla="*/ 490347 h 485775"/>
                    <a:gd name="connsiteX31" fmla="*/ 285369 w 352425"/>
                    <a:gd name="connsiteY31" fmla="*/ 490347 h 485775"/>
                    <a:gd name="connsiteX32" fmla="*/ 352711 w 352425"/>
                    <a:gd name="connsiteY32" fmla="*/ 426434 h 485775"/>
                    <a:gd name="connsiteX33" fmla="*/ 352997 w 352425"/>
                    <a:gd name="connsiteY33" fmla="*/ 299942 h 485775"/>
                    <a:gd name="connsiteX34" fmla="*/ 276035 w 352425"/>
                    <a:gd name="connsiteY34" fmla="*/ 221933 h 485775"/>
                    <a:gd name="connsiteX35" fmla="*/ 84963 w 352425"/>
                    <a:gd name="connsiteY35" fmla="*/ 98584 h 485775"/>
                    <a:gd name="connsiteX36" fmla="*/ 84963 w 352425"/>
                    <a:gd name="connsiteY36" fmla="*/ 93536 h 485775"/>
                    <a:gd name="connsiteX37" fmla="*/ 78200 w 352425"/>
                    <a:gd name="connsiteY37" fmla="*/ 93536 h 485775"/>
                    <a:gd name="connsiteX38" fmla="*/ 177165 w 352425"/>
                    <a:gd name="connsiteY38" fmla="*/ 22669 h 485775"/>
                    <a:gd name="connsiteX39" fmla="*/ 276130 w 352425"/>
                    <a:gd name="connsiteY39" fmla="*/ 93536 h 485775"/>
                    <a:gd name="connsiteX40" fmla="*/ 268224 w 352425"/>
                    <a:gd name="connsiteY40" fmla="*/ 93536 h 485775"/>
                    <a:gd name="connsiteX41" fmla="*/ 268224 w 352425"/>
                    <a:gd name="connsiteY41" fmla="*/ 100013 h 485775"/>
                    <a:gd name="connsiteX42" fmla="*/ 176118 w 352425"/>
                    <a:gd name="connsiteY42" fmla="*/ 48292 h 485775"/>
                    <a:gd name="connsiteX43" fmla="*/ 84963 w 352425"/>
                    <a:gd name="connsiteY43" fmla="*/ 98489 h 485775"/>
                    <a:gd name="connsiteX44" fmla="*/ 176213 w 352425"/>
                    <a:gd name="connsiteY44" fmla="*/ 386906 h 485775"/>
                    <a:gd name="connsiteX45" fmla="*/ 123063 w 352425"/>
                    <a:gd name="connsiteY45" fmla="*/ 250793 h 485775"/>
                    <a:gd name="connsiteX46" fmla="*/ 176118 w 352425"/>
                    <a:gd name="connsiteY46" fmla="*/ 264795 h 485775"/>
                    <a:gd name="connsiteX47" fmla="*/ 229648 w 352425"/>
                    <a:gd name="connsiteY47" fmla="*/ 250508 h 485775"/>
                    <a:gd name="connsiteX48" fmla="*/ 176118 w 352425"/>
                    <a:gd name="connsiteY48" fmla="*/ 38690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485775">
                      <a:moveTo>
                        <a:pt x="275940" y="221933"/>
                      </a:moveTo>
                      <a:lnTo>
                        <a:pt x="234315" y="221933"/>
                      </a:lnTo>
                      <a:cubicBezTo>
                        <a:pt x="218790" y="235744"/>
                        <a:pt x="198501" y="244221"/>
                        <a:pt x="176118" y="244221"/>
                      </a:cubicBezTo>
                      <a:cubicBezTo>
                        <a:pt x="127826" y="244221"/>
                        <a:pt x="88488" y="204883"/>
                        <a:pt x="88488" y="156591"/>
                      </a:cubicBezTo>
                      <a:cubicBezTo>
                        <a:pt x="88488" y="108299"/>
                        <a:pt x="127826" y="68961"/>
                        <a:pt x="176118" y="68961"/>
                      </a:cubicBezTo>
                      <a:cubicBezTo>
                        <a:pt x="224410" y="68961"/>
                        <a:pt x="263747" y="108299"/>
                        <a:pt x="263747" y="156591"/>
                      </a:cubicBezTo>
                      <a:cubicBezTo>
                        <a:pt x="263747" y="170593"/>
                        <a:pt x="260318" y="183833"/>
                        <a:pt x="254508" y="195548"/>
                      </a:cubicBezTo>
                      <a:lnTo>
                        <a:pt x="276987" y="195548"/>
                      </a:lnTo>
                      <a:cubicBezTo>
                        <a:pt x="279559" y="189071"/>
                        <a:pt x="281464" y="182213"/>
                        <a:pt x="282703" y="175165"/>
                      </a:cubicBezTo>
                      <a:lnTo>
                        <a:pt x="282703" y="203835"/>
                      </a:lnTo>
                      <a:lnTo>
                        <a:pt x="226029" y="203835"/>
                      </a:lnTo>
                      <a:lnTo>
                        <a:pt x="226029" y="189071"/>
                      </a:lnTo>
                      <a:lnTo>
                        <a:pt x="176594" y="189071"/>
                      </a:lnTo>
                      <a:lnTo>
                        <a:pt x="176594" y="221837"/>
                      </a:lnTo>
                      <a:lnTo>
                        <a:pt x="226029" y="221837"/>
                      </a:lnTo>
                      <a:lnTo>
                        <a:pt x="226029" y="212693"/>
                      </a:lnTo>
                      <a:lnTo>
                        <a:pt x="293180" y="212693"/>
                      </a:lnTo>
                      <a:lnTo>
                        <a:pt x="293180" y="173355"/>
                      </a:lnTo>
                      <a:lnTo>
                        <a:pt x="315659" y="173355"/>
                      </a:lnTo>
                      <a:lnTo>
                        <a:pt x="315659" y="93440"/>
                      </a:lnTo>
                      <a:lnTo>
                        <a:pt x="299752" y="93440"/>
                      </a:lnTo>
                      <a:cubicBezTo>
                        <a:pt x="284893" y="39719"/>
                        <a:pt x="235649" y="0"/>
                        <a:pt x="177261" y="0"/>
                      </a:cubicBezTo>
                      <a:cubicBezTo>
                        <a:pt x="118872" y="0"/>
                        <a:pt x="69628" y="39624"/>
                        <a:pt x="54769" y="93440"/>
                      </a:cubicBezTo>
                      <a:lnTo>
                        <a:pt x="37719" y="93440"/>
                      </a:lnTo>
                      <a:lnTo>
                        <a:pt x="37719" y="173355"/>
                      </a:lnTo>
                      <a:lnTo>
                        <a:pt x="69438" y="173355"/>
                      </a:lnTo>
                      <a:cubicBezTo>
                        <a:pt x="71819" y="188404"/>
                        <a:pt x="77344" y="202502"/>
                        <a:pt x="85249" y="214884"/>
                      </a:cubicBezTo>
                      <a:lnTo>
                        <a:pt x="1429" y="297561"/>
                      </a:lnTo>
                      <a:lnTo>
                        <a:pt x="0" y="426148"/>
                      </a:lnTo>
                      <a:lnTo>
                        <a:pt x="62389" y="488823"/>
                      </a:lnTo>
                      <a:lnTo>
                        <a:pt x="177070" y="490347"/>
                      </a:lnTo>
                      <a:lnTo>
                        <a:pt x="285369" y="490347"/>
                      </a:lnTo>
                      <a:lnTo>
                        <a:pt x="352711" y="426434"/>
                      </a:lnTo>
                      <a:lnTo>
                        <a:pt x="352997" y="299942"/>
                      </a:lnTo>
                      <a:lnTo>
                        <a:pt x="276035" y="221933"/>
                      </a:lnTo>
                      <a:close/>
                      <a:moveTo>
                        <a:pt x="84963" y="98584"/>
                      </a:moveTo>
                      <a:lnTo>
                        <a:pt x="84963" y="93536"/>
                      </a:lnTo>
                      <a:lnTo>
                        <a:pt x="78200" y="93536"/>
                      </a:lnTo>
                      <a:cubicBezTo>
                        <a:pt x="92297" y="52388"/>
                        <a:pt x="131255" y="22669"/>
                        <a:pt x="177165" y="22669"/>
                      </a:cubicBezTo>
                      <a:cubicBezTo>
                        <a:pt x="223076" y="22669"/>
                        <a:pt x="262033" y="52388"/>
                        <a:pt x="276130" y="93536"/>
                      </a:cubicBezTo>
                      <a:lnTo>
                        <a:pt x="268224" y="93536"/>
                      </a:lnTo>
                      <a:lnTo>
                        <a:pt x="268224" y="100013"/>
                      </a:lnTo>
                      <a:cubicBezTo>
                        <a:pt x="249174" y="69056"/>
                        <a:pt x="215075" y="48292"/>
                        <a:pt x="176118" y="48292"/>
                      </a:cubicBezTo>
                      <a:cubicBezTo>
                        <a:pt x="137160" y="48292"/>
                        <a:pt x="104109" y="68390"/>
                        <a:pt x="84963" y="98489"/>
                      </a:cubicBezTo>
                      <a:close/>
                      <a:moveTo>
                        <a:pt x="176213" y="386906"/>
                      </a:moveTo>
                      <a:lnTo>
                        <a:pt x="123063" y="250793"/>
                      </a:lnTo>
                      <a:cubicBezTo>
                        <a:pt x="138779" y="259652"/>
                        <a:pt x="156877" y="264795"/>
                        <a:pt x="176118" y="264795"/>
                      </a:cubicBezTo>
                      <a:cubicBezTo>
                        <a:pt x="195358" y="264795"/>
                        <a:pt x="213836" y="259556"/>
                        <a:pt x="229648" y="250508"/>
                      </a:cubicBezTo>
                      <a:lnTo>
                        <a:pt x="176118" y="386906"/>
                      </a:lnTo>
                      <a:close/>
                    </a:path>
                  </a:pathLst>
                </a:custGeom>
                <a:solidFill>
                  <a:schemeClr val="bg1"/>
                </a:solidFill>
                <a:ln w="0"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937529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8"/>
        <p:cNvGrpSpPr/>
        <p:nvPr/>
      </p:nvGrpSpPr>
      <p:grpSpPr>
        <a:xfrm>
          <a:off x="0" y="0"/>
          <a:ext cx="0" cy="0"/>
          <a:chOff x="0" y="0"/>
          <a:chExt cx="0" cy="0"/>
        </a:xfrm>
      </p:grpSpPr>
      <p:sp>
        <p:nvSpPr>
          <p:cNvPr id="1010" name="Google Shape;1010;p98"/>
          <p:cNvSpPr txBox="1">
            <a:spLocks noGrp="1"/>
          </p:cNvSpPr>
          <p:nvPr>
            <p:ph type="body" idx="1"/>
          </p:nvPr>
        </p:nvSpPr>
        <p:spPr/>
        <p:txBody>
          <a:bodyPr/>
          <a:lstStyle/>
          <a:p>
            <a:pPr marL="0" indent="0">
              <a:buNone/>
            </a:pPr>
            <a:r>
              <a:rPr lang="en-US" dirty="0" err="1"/>
              <a:t>Consectetur</a:t>
            </a:r>
            <a:r>
              <a:rPr lang="en-US" dirty="0"/>
              <a:t> </a:t>
            </a:r>
            <a:r>
              <a:rPr lang="en-US" dirty="0" err="1"/>
              <a:t>adipis</a:t>
            </a:r>
            <a:r>
              <a:rPr lang="en-US" dirty="0"/>
              <a:t> </a:t>
            </a:r>
            <a:r>
              <a:rPr lang="en-US" dirty="0" err="1"/>
              <a:t>cing</a:t>
            </a:r>
            <a:r>
              <a:rPr lang="en-US" dirty="0"/>
              <a:t> </a:t>
            </a:r>
            <a:r>
              <a:rPr lang="en-US" dirty="0" err="1"/>
              <a:t>elit</a:t>
            </a:r>
            <a:r>
              <a:rPr lang="en-US" dirty="0"/>
              <a:t>, sed do </a:t>
            </a:r>
            <a:r>
              <a:rPr lang="en-US" dirty="0" err="1"/>
              <a:t>eius</a:t>
            </a:r>
            <a:r>
              <a:rPr lang="en-US" dirty="0"/>
              <a:t> mod </a:t>
            </a:r>
          </a:p>
        </p:txBody>
      </p:sp>
      <p:sp>
        <p:nvSpPr>
          <p:cNvPr id="1011" name="Google Shape;1011;p98"/>
          <p:cNvSpPr txBox="1">
            <a:spLocks noGrp="1"/>
          </p:cNvSpPr>
          <p:nvPr>
            <p:ph type="body" idx="2"/>
          </p:nvPr>
        </p:nvSpPr>
        <p:spPr/>
        <p:txBody>
          <a:bodyPr/>
          <a:lstStyle/>
          <a:p>
            <a:pPr marL="0" indent="0">
              <a:buNone/>
            </a:pPr>
            <a:r>
              <a:rPr lang="pt-BR"/>
              <a:t>Lorem ipsum dolor sit amesed do eiusmod tempor</a:t>
            </a:r>
            <a:endParaRPr lang="pt-BR" dirty="0"/>
          </a:p>
        </p:txBody>
      </p:sp>
      <p:sp>
        <p:nvSpPr>
          <p:cNvPr id="1012" name="Google Shape;1012;p98"/>
          <p:cNvSpPr txBox="1">
            <a:spLocks noGrp="1"/>
          </p:cNvSpPr>
          <p:nvPr>
            <p:ph type="body" idx="3"/>
          </p:nvPr>
        </p:nvSpPr>
        <p:spPr/>
        <p:txBody>
          <a:bodyPr/>
          <a:lstStyle/>
          <a:p>
            <a:pPr marL="0" indent="0">
              <a:buNone/>
            </a:pPr>
            <a:r>
              <a:rPr lang="en-US"/>
              <a:t>Temporincidi dunt ut labor sed do eius mode</a:t>
            </a:r>
          </a:p>
        </p:txBody>
      </p:sp>
      <p:sp>
        <p:nvSpPr>
          <p:cNvPr id="1013" name="Google Shape;1013;p98"/>
          <p:cNvSpPr txBox="1">
            <a:spLocks noGrp="1"/>
          </p:cNvSpPr>
          <p:nvPr>
            <p:ph type="body" idx="4"/>
          </p:nvPr>
        </p:nvSpPr>
        <p:spPr/>
        <p:txBody>
          <a:bodyPr/>
          <a:lstStyle/>
          <a:p>
            <a:pPr marL="0" indent="0">
              <a:buNone/>
            </a:pPr>
            <a:r>
              <a:rPr lang="en-US"/>
              <a:t>Labore et dolore magna aliqua.  Lorem ipsum dolor</a:t>
            </a:r>
          </a:p>
        </p:txBody>
      </p:sp>
      <p:sp>
        <p:nvSpPr>
          <p:cNvPr id="1014" name="Google Shape;1014;p98"/>
          <p:cNvSpPr txBox="1">
            <a:spLocks noGrp="1"/>
          </p:cNvSpPr>
          <p:nvPr>
            <p:ph type="body" idx="5"/>
          </p:nvPr>
        </p:nvSpPr>
        <p:spPr/>
        <p:txBody>
          <a:bodyPr/>
          <a:lstStyle/>
          <a:p>
            <a:pPr marL="0" indent="0">
              <a:buNone/>
            </a:pPr>
            <a:r>
              <a:rPr lang="en-US"/>
              <a:t>Consectetur magna aliqua.  lreorem ipsum dolor sit ame</a:t>
            </a:r>
          </a:p>
        </p:txBody>
      </p:sp>
      <p:sp>
        <p:nvSpPr>
          <p:cNvPr id="1015" name="Google Shape;1015;p98"/>
          <p:cNvSpPr txBox="1">
            <a:spLocks noGrp="1"/>
          </p:cNvSpPr>
          <p:nvPr>
            <p:ph type="body" idx="6"/>
          </p:nvPr>
        </p:nvSpPr>
        <p:spPr/>
        <p:txBody>
          <a:bodyPr/>
          <a:lstStyle/>
          <a:p>
            <a:pPr marL="0" indent="0">
              <a:buNone/>
            </a:pPr>
            <a:r>
              <a:rPr lang="en-US"/>
              <a:t>Labore et dolore magna aliqua.  Lorem ipsum dolor</a:t>
            </a:r>
          </a:p>
        </p:txBody>
      </p:sp>
      <p:sp>
        <p:nvSpPr>
          <p:cNvPr id="1009" name="Google Shape;1009;p98"/>
          <p:cNvSpPr txBox="1">
            <a:spLocks noGrp="1"/>
          </p:cNvSpPr>
          <p:nvPr>
            <p:ph type="title"/>
          </p:nvPr>
        </p:nvSpPr>
        <p:spPr/>
        <p:txBody>
          <a:bodyPr/>
          <a:lstStyle/>
          <a:p>
            <a:r>
              <a:rPr lang="en-US" dirty="0"/>
              <a:t>Example of 6-icons slide</a:t>
            </a:r>
          </a:p>
        </p:txBody>
      </p:sp>
      <p:grpSp>
        <p:nvGrpSpPr>
          <p:cNvPr id="30" name="Group 29">
            <a:extLst>
              <a:ext uri="{FF2B5EF4-FFF2-40B4-BE49-F238E27FC236}">
                <a16:creationId xmlns:a16="http://schemas.microsoft.com/office/drawing/2014/main" id="{884011DB-1208-4678-8321-7A345272176A}"/>
              </a:ext>
            </a:extLst>
          </p:cNvPr>
          <p:cNvGrpSpPr/>
          <p:nvPr/>
        </p:nvGrpSpPr>
        <p:grpSpPr>
          <a:xfrm>
            <a:off x="1254417" y="1592067"/>
            <a:ext cx="1404366" cy="1404364"/>
            <a:chOff x="728980" y="1693667"/>
            <a:chExt cx="1404366" cy="1404364"/>
          </a:xfrm>
        </p:grpSpPr>
        <p:grpSp>
          <p:nvGrpSpPr>
            <p:cNvPr id="31" name="Group 30">
              <a:extLst>
                <a:ext uri="{FF2B5EF4-FFF2-40B4-BE49-F238E27FC236}">
                  <a16:creationId xmlns:a16="http://schemas.microsoft.com/office/drawing/2014/main" id="{18917384-DED0-4FA6-B26E-106CF9BD085E}"/>
                </a:ext>
              </a:extLst>
            </p:cNvPr>
            <p:cNvGrpSpPr/>
            <p:nvPr/>
          </p:nvGrpSpPr>
          <p:grpSpPr>
            <a:xfrm>
              <a:off x="728980" y="1693667"/>
              <a:ext cx="1404366" cy="1404364"/>
              <a:chOff x="1036046" y="1752600"/>
              <a:chExt cx="1404366" cy="1404364"/>
            </a:xfrm>
          </p:grpSpPr>
          <p:sp>
            <p:nvSpPr>
              <p:cNvPr id="33" name="Oval 32">
                <a:extLst>
                  <a:ext uri="{FF2B5EF4-FFF2-40B4-BE49-F238E27FC236}">
                    <a16:creationId xmlns:a16="http://schemas.microsoft.com/office/drawing/2014/main" id="{C5AD9B95-5749-482F-8EC6-1E074B24C8EF}"/>
                  </a:ext>
                </a:extLst>
              </p:cNvPr>
              <p:cNvSpPr/>
              <p:nvPr/>
            </p:nvSpPr>
            <p:spPr>
              <a:xfrm>
                <a:off x="1036046" y="1752600"/>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A8D3449-8496-4AEB-9326-819A656E3BD8}"/>
                  </a:ext>
                </a:extLst>
              </p:cNvPr>
              <p:cNvSpPr/>
              <p:nvPr/>
            </p:nvSpPr>
            <p:spPr>
              <a:xfrm>
                <a:off x="1171806" y="1888360"/>
                <a:ext cx="1132846" cy="1132844"/>
              </a:xfrm>
              <a:prstGeom prst="ellipse">
                <a:avLst/>
              </a:prstGeom>
              <a:gradFill>
                <a:gsLst>
                  <a:gs pos="0">
                    <a:schemeClr val="accent3"/>
                  </a:gs>
                  <a:gs pos="100000">
                    <a:schemeClr val="accent1"/>
                  </a:gs>
                </a:gsLst>
                <a:lin ang="18900000" scaled="1"/>
              </a:gradFill>
              <a:ln w="0" cap="flat">
                <a:noFill/>
                <a:prstDash val="solid"/>
                <a:miter/>
              </a:ln>
            </p:spPr>
            <p:txBody>
              <a:bodyPr rtlCol="0" anchor="ctr"/>
              <a:lstStyle/>
              <a:p>
                <a:endParaRPr lang="en-US">
                  <a:solidFill>
                    <a:schemeClr val="tx1"/>
                  </a:solidFill>
                </a:endParaRPr>
              </a:p>
            </p:txBody>
          </p:sp>
        </p:grpSp>
        <p:sp>
          <p:nvSpPr>
            <p:cNvPr id="32" name="Freeform: Shape 31">
              <a:extLst>
                <a:ext uri="{FF2B5EF4-FFF2-40B4-BE49-F238E27FC236}">
                  <a16:creationId xmlns:a16="http://schemas.microsoft.com/office/drawing/2014/main" id="{F38CD544-C674-45AD-BAD8-9976F13404A9}"/>
                </a:ext>
              </a:extLst>
            </p:cNvPr>
            <p:cNvSpPr/>
            <p:nvPr/>
          </p:nvSpPr>
          <p:spPr>
            <a:xfrm>
              <a:off x="1254949" y="2103674"/>
              <a:ext cx="352425" cy="485775"/>
            </a:xfrm>
            <a:custGeom>
              <a:avLst/>
              <a:gdLst>
                <a:gd name="connsiteX0" fmla="*/ 275940 w 352425"/>
                <a:gd name="connsiteY0" fmla="*/ 221933 h 485775"/>
                <a:gd name="connsiteX1" fmla="*/ 234315 w 352425"/>
                <a:gd name="connsiteY1" fmla="*/ 221933 h 485775"/>
                <a:gd name="connsiteX2" fmla="*/ 176118 w 352425"/>
                <a:gd name="connsiteY2" fmla="*/ 244221 h 485775"/>
                <a:gd name="connsiteX3" fmla="*/ 88488 w 352425"/>
                <a:gd name="connsiteY3" fmla="*/ 156591 h 485775"/>
                <a:gd name="connsiteX4" fmla="*/ 176118 w 352425"/>
                <a:gd name="connsiteY4" fmla="*/ 68961 h 485775"/>
                <a:gd name="connsiteX5" fmla="*/ 263747 w 352425"/>
                <a:gd name="connsiteY5" fmla="*/ 156591 h 485775"/>
                <a:gd name="connsiteX6" fmla="*/ 254508 w 352425"/>
                <a:gd name="connsiteY6" fmla="*/ 195548 h 485775"/>
                <a:gd name="connsiteX7" fmla="*/ 276987 w 352425"/>
                <a:gd name="connsiteY7" fmla="*/ 195548 h 485775"/>
                <a:gd name="connsiteX8" fmla="*/ 282703 w 352425"/>
                <a:gd name="connsiteY8" fmla="*/ 175165 h 485775"/>
                <a:gd name="connsiteX9" fmla="*/ 282703 w 352425"/>
                <a:gd name="connsiteY9" fmla="*/ 203835 h 485775"/>
                <a:gd name="connsiteX10" fmla="*/ 226029 w 352425"/>
                <a:gd name="connsiteY10" fmla="*/ 203835 h 485775"/>
                <a:gd name="connsiteX11" fmla="*/ 226029 w 352425"/>
                <a:gd name="connsiteY11" fmla="*/ 189071 h 485775"/>
                <a:gd name="connsiteX12" fmla="*/ 176594 w 352425"/>
                <a:gd name="connsiteY12" fmla="*/ 189071 h 485775"/>
                <a:gd name="connsiteX13" fmla="*/ 176594 w 352425"/>
                <a:gd name="connsiteY13" fmla="*/ 221837 h 485775"/>
                <a:gd name="connsiteX14" fmla="*/ 226029 w 352425"/>
                <a:gd name="connsiteY14" fmla="*/ 221837 h 485775"/>
                <a:gd name="connsiteX15" fmla="*/ 226029 w 352425"/>
                <a:gd name="connsiteY15" fmla="*/ 212693 h 485775"/>
                <a:gd name="connsiteX16" fmla="*/ 293180 w 352425"/>
                <a:gd name="connsiteY16" fmla="*/ 212693 h 485775"/>
                <a:gd name="connsiteX17" fmla="*/ 293180 w 352425"/>
                <a:gd name="connsiteY17" fmla="*/ 173355 h 485775"/>
                <a:gd name="connsiteX18" fmla="*/ 315659 w 352425"/>
                <a:gd name="connsiteY18" fmla="*/ 173355 h 485775"/>
                <a:gd name="connsiteX19" fmla="*/ 315659 w 352425"/>
                <a:gd name="connsiteY19" fmla="*/ 93440 h 485775"/>
                <a:gd name="connsiteX20" fmla="*/ 299752 w 352425"/>
                <a:gd name="connsiteY20" fmla="*/ 93440 h 485775"/>
                <a:gd name="connsiteX21" fmla="*/ 177261 w 352425"/>
                <a:gd name="connsiteY21" fmla="*/ 0 h 485775"/>
                <a:gd name="connsiteX22" fmla="*/ 54769 w 352425"/>
                <a:gd name="connsiteY22" fmla="*/ 93440 h 485775"/>
                <a:gd name="connsiteX23" fmla="*/ 37719 w 352425"/>
                <a:gd name="connsiteY23" fmla="*/ 93440 h 485775"/>
                <a:gd name="connsiteX24" fmla="*/ 37719 w 352425"/>
                <a:gd name="connsiteY24" fmla="*/ 173355 h 485775"/>
                <a:gd name="connsiteX25" fmla="*/ 69438 w 352425"/>
                <a:gd name="connsiteY25" fmla="*/ 173355 h 485775"/>
                <a:gd name="connsiteX26" fmla="*/ 85249 w 352425"/>
                <a:gd name="connsiteY26" fmla="*/ 214884 h 485775"/>
                <a:gd name="connsiteX27" fmla="*/ 1429 w 352425"/>
                <a:gd name="connsiteY27" fmla="*/ 297561 h 485775"/>
                <a:gd name="connsiteX28" fmla="*/ 0 w 352425"/>
                <a:gd name="connsiteY28" fmla="*/ 426148 h 485775"/>
                <a:gd name="connsiteX29" fmla="*/ 62389 w 352425"/>
                <a:gd name="connsiteY29" fmla="*/ 488823 h 485775"/>
                <a:gd name="connsiteX30" fmla="*/ 177070 w 352425"/>
                <a:gd name="connsiteY30" fmla="*/ 490347 h 485775"/>
                <a:gd name="connsiteX31" fmla="*/ 285369 w 352425"/>
                <a:gd name="connsiteY31" fmla="*/ 490347 h 485775"/>
                <a:gd name="connsiteX32" fmla="*/ 352711 w 352425"/>
                <a:gd name="connsiteY32" fmla="*/ 426434 h 485775"/>
                <a:gd name="connsiteX33" fmla="*/ 352997 w 352425"/>
                <a:gd name="connsiteY33" fmla="*/ 299942 h 485775"/>
                <a:gd name="connsiteX34" fmla="*/ 276035 w 352425"/>
                <a:gd name="connsiteY34" fmla="*/ 221933 h 485775"/>
                <a:gd name="connsiteX35" fmla="*/ 84963 w 352425"/>
                <a:gd name="connsiteY35" fmla="*/ 98584 h 485775"/>
                <a:gd name="connsiteX36" fmla="*/ 84963 w 352425"/>
                <a:gd name="connsiteY36" fmla="*/ 93536 h 485775"/>
                <a:gd name="connsiteX37" fmla="*/ 78200 w 352425"/>
                <a:gd name="connsiteY37" fmla="*/ 93536 h 485775"/>
                <a:gd name="connsiteX38" fmla="*/ 177165 w 352425"/>
                <a:gd name="connsiteY38" fmla="*/ 22669 h 485775"/>
                <a:gd name="connsiteX39" fmla="*/ 276130 w 352425"/>
                <a:gd name="connsiteY39" fmla="*/ 93536 h 485775"/>
                <a:gd name="connsiteX40" fmla="*/ 268224 w 352425"/>
                <a:gd name="connsiteY40" fmla="*/ 93536 h 485775"/>
                <a:gd name="connsiteX41" fmla="*/ 268224 w 352425"/>
                <a:gd name="connsiteY41" fmla="*/ 100013 h 485775"/>
                <a:gd name="connsiteX42" fmla="*/ 176118 w 352425"/>
                <a:gd name="connsiteY42" fmla="*/ 48292 h 485775"/>
                <a:gd name="connsiteX43" fmla="*/ 84963 w 352425"/>
                <a:gd name="connsiteY43" fmla="*/ 98489 h 485775"/>
                <a:gd name="connsiteX44" fmla="*/ 176213 w 352425"/>
                <a:gd name="connsiteY44" fmla="*/ 386906 h 485775"/>
                <a:gd name="connsiteX45" fmla="*/ 123063 w 352425"/>
                <a:gd name="connsiteY45" fmla="*/ 250793 h 485775"/>
                <a:gd name="connsiteX46" fmla="*/ 176118 w 352425"/>
                <a:gd name="connsiteY46" fmla="*/ 264795 h 485775"/>
                <a:gd name="connsiteX47" fmla="*/ 229648 w 352425"/>
                <a:gd name="connsiteY47" fmla="*/ 250508 h 485775"/>
                <a:gd name="connsiteX48" fmla="*/ 176118 w 352425"/>
                <a:gd name="connsiteY48" fmla="*/ 38690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485775">
                  <a:moveTo>
                    <a:pt x="275940" y="221933"/>
                  </a:moveTo>
                  <a:lnTo>
                    <a:pt x="234315" y="221933"/>
                  </a:lnTo>
                  <a:cubicBezTo>
                    <a:pt x="218790" y="235744"/>
                    <a:pt x="198501" y="244221"/>
                    <a:pt x="176118" y="244221"/>
                  </a:cubicBezTo>
                  <a:cubicBezTo>
                    <a:pt x="127826" y="244221"/>
                    <a:pt x="88488" y="204883"/>
                    <a:pt x="88488" y="156591"/>
                  </a:cubicBezTo>
                  <a:cubicBezTo>
                    <a:pt x="88488" y="108299"/>
                    <a:pt x="127826" y="68961"/>
                    <a:pt x="176118" y="68961"/>
                  </a:cubicBezTo>
                  <a:cubicBezTo>
                    <a:pt x="224410" y="68961"/>
                    <a:pt x="263747" y="108299"/>
                    <a:pt x="263747" y="156591"/>
                  </a:cubicBezTo>
                  <a:cubicBezTo>
                    <a:pt x="263747" y="170593"/>
                    <a:pt x="260318" y="183833"/>
                    <a:pt x="254508" y="195548"/>
                  </a:cubicBezTo>
                  <a:lnTo>
                    <a:pt x="276987" y="195548"/>
                  </a:lnTo>
                  <a:cubicBezTo>
                    <a:pt x="279559" y="189071"/>
                    <a:pt x="281464" y="182213"/>
                    <a:pt x="282703" y="175165"/>
                  </a:cubicBezTo>
                  <a:lnTo>
                    <a:pt x="282703" y="203835"/>
                  </a:lnTo>
                  <a:lnTo>
                    <a:pt x="226029" y="203835"/>
                  </a:lnTo>
                  <a:lnTo>
                    <a:pt x="226029" y="189071"/>
                  </a:lnTo>
                  <a:lnTo>
                    <a:pt x="176594" y="189071"/>
                  </a:lnTo>
                  <a:lnTo>
                    <a:pt x="176594" y="221837"/>
                  </a:lnTo>
                  <a:lnTo>
                    <a:pt x="226029" y="221837"/>
                  </a:lnTo>
                  <a:lnTo>
                    <a:pt x="226029" y="212693"/>
                  </a:lnTo>
                  <a:lnTo>
                    <a:pt x="293180" y="212693"/>
                  </a:lnTo>
                  <a:lnTo>
                    <a:pt x="293180" y="173355"/>
                  </a:lnTo>
                  <a:lnTo>
                    <a:pt x="315659" y="173355"/>
                  </a:lnTo>
                  <a:lnTo>
                    <a:pt x="315659" y="93440"/>
                  </a:lnTo>
                  <a:lnTo>
                    <a:pt x="299752" y="93440"/>
                  </a:lnTo>
                  <a:cubicBezTo>
                    <a:pt x="284893" y="39719"/>
                    <a:pt x="235649" y="0"/>
                    <a:pt x="177261" y="0"/>
                  </a:cubicBezTo>
                  <a:cubicBezTo>
                    <a:pt x="118872" y="0"/>
                    <a:pt x="69628" y="39624"/>
                    <a:pt x="54769" y="93440"/>
                  </a:cubicBezTo>
                  <a:lnTo>
                    <a:pt x="37719" y="93440"/>
                  </a:lnTo>
                  <a:lnTo>
                    <a:pt x="37719" y="173355"/>
                  </a:lnTo>
                  <a:lnTo>
                    <a:pt x="69438" y="173355"/>
                  </a:lnTo>
                  <a:cubicBezTo>
                    <a:pt x="71819" y="188404"/>
                    <a:pt x="77344" y="202502"/>
                    <a:pt x="85249" y="214884"/>
                  </a:cubicBezTo>
                  <a:lnTo>
                    <a:pt x="1429" y="297561"/>
                  </a:lnTo>
                  <a:lnTo>
                    <a:pt x="0" y="426148"/>
                  </a:lnTo>
                  <a:lnTo>
                    <a:pt x="62389" y="488823"/>
                  </a:lnTo>
                  <a:lnTo>
                    <a:pt x="177070" y="490347"/>
                  </a:lnTo>
                  <a:lnTo>
                    <a:pt x="285369" y="490347"/>
                  </a:lnTo>
                  <a:lnTo>
                    <a:pt x="352711" y="426434"/>
                  </a:lnTo>
                  <a:lnTo>
                    <a:pt x="352997" y="299942"/>
                  </a:lnTo>
                  <a:lnTo>
                    <a:pt x="276035" y="221933"/>
                  </a:lnTo>
                  <a:close/>
                  <a:moveTo>
                    <a:pt x="84963" y="98584"/>
                  </a:moveTo>
                  <a:lnTo>
                    <a:pt x="84963" y="93536"/>
                  </a:lnTo>
                  <a:lnTo>
                    <a:pt x="78200" y="93536"/>
                  </a:lnTo>
                  <a:cubicBezTo>
                    <a:pt x="92297" y="52388"/>
                    <a:pt x="131255" y="22669"/>
                    <a:pt x="177165" y="22669"/>
                  </a:cubicBezTo>
                  <a:cubicBezTo>
                    <a:pt x="223076" y="22669"/>
                    <a:pt x="262033" y="52388"/>
                    <a:pt x="276130" y="93536"/>
                  </a:cubicBezTo>
                  <a:lnTo>
                    <a:pt x="268224" y="93536"/>
                  </a:lnTo>
                  <a:lnTo>
                    <a:pt x="268224" y="100013"/>
                  </a:lnTo>
                  <a:cubicBezTo>
                    <a:pt x="249174" y="69056"/>
                    <a:pt x="215075" y="48292"/>
                    <a:pt x="176118" y="48292"/>
                  </a:cubicBezTo>
                  <a:cubicBezTo>
                    <a:pt x="137160" y="48292"/>
                    <a:pt x="104109" y="68390"/>
                    <a:pt x="84963" y="98489"/>
                  </a:cubicBezTo>
                  <a:close/>
                  <a:moveTo>
                    <a:pt x="176213" y="386906"/>
                  </a:moveTo>
                  <a:lnTo>
                    <a:pt x="123063" y="250793"/>
                  </a:lnTo>
                  <a:cubicBezTo>
                    <a:pt x="138779" y="259652"/>
                    <a:pt x="156877" y="264795"/>
                    <a:pt x="176118" y="264795"/>
                  </a:cubicBezTo>
                  <a:cubicBezTo>
                    <a:pt x="195358" y="264795"/>
                    <a:pt x="213836" y="259556"/>
                    <a:pt x="229648" y="250508"/>
                  </a:cubicBezTo>
                  <a:lnTo>
                    <a:pt x="176118" y="386906"/>
                  </a:lnTo>
                  <a:close/>
                </a:path>
              </a:pathLst>
            </a:custGeom>
            <a:solidFill>
              <a:schemeClr val="bg1"/>
            </a:solidFill>
            <a:ln w="0" cap="flat">
              <a:noFill/>
              <a:prstDash val="solid"/>
              <a:miter/>
            </a:ln>
          </p:spPr>
          <p:txBody>
            <a:bodyPr rtlCol="0" anchor="ctr"/>
            <a:lstStyle/>
            <a:p>
              <a:endParaRPr lang="en-US"/>
            </a:p>
          </p:txBody>
        </p:sp>
      </p:grpSp>
      <p:grpSp>
        <p:nvGrpSpPr>
          <p:cNvPr id="41" name="Group 40">
            <a:extLst>
              <a:ext uri="{FF2B5EF4-FFF2-40B4-BE49-F238E27FC236}">
                <a16:creationId xmlns:a16="http://schemas.microsoft.com/office/drawing/2014/main" id="{2D0AEDCC-5977-4181-B821-BC7A9C624448}"/>
              </a:ext>
            </a:extLst>
          </p:cNvPr>
          <p:cNvGrpSpPr/>
          <p:nvPr/>
        </p:nvGrpSpPr>
        <p:grpSpPr>
          <a:xfrm>
            <a:off x="5340233" y="1592067"/>
            <a:ext cx="1404366" cy="1404364"/>
            <a:chOff x="1036046" y="1752600"/>
            <a:chExt cx="1404366" cy="1404364"/>
          </a:xfrm>
        </p:grpSpPr>
        <p:sp>
          <p:nvSpPr>
            <p:cNvPr id="43" name="Oval 42">
              <a:extLst>
                <a:ext uri="{FF2B5EF4-FFF2-40B4-BE49-F238E27FC236}">
                  <a16:creationId xmlns:a16="http://schemas.microsoft.com/office/drawing/2014/main" id="{F2F3FD0B-BBBA-45A4-BC65-74074B3EC892}"/>
                </a:ext>
              </a:extLst>
            </p:cNvPr>
            <p:cNvSpPr/>
            <p:nvPr/>
          </p:nvSpPr>
          <p:spPr>
            <a:xfrm>
              <a:off x="1036046" y="1752600"/>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459259-8541-4890-9E6B-C57AB55BA27D}"/>
                </a:ext>
              </a:extLst>
            </p:cNvPr>
            <p:cNvSpPr/>
            <p:nvPr/>
          </p:nvSpPr>
          <p:spPr>
            <a:xfrm>
              <a:off x="1171806" y="1888360"/>
              <a:ext cx="1132846" cy="1132844"/>
            </a:xfrm>
            <a:prstGeom prst="ellipse">
              <a:avLst/>
            </a:prstGeom>
            <a:gradFill>
              <a:gsLst>
                <a:gs pos="0">
                  <a:schemeClr val="accent3"/>
                </a:gs>
                <a:gs pos="100000">
                  <a:schemeClr val="accent1"/>
                </a:gs>
              </a:gsLst>
              <a:lin ang="18900000" scaled="1"/>
            </a:gradFill>
            <a:ln w="0" cap="flat">
              <a:noFill/>
              <a:prstDash val="solid"/>
              <a:miter/>
            </a:ln>
          </p:spPr>
          <p:txBody>
            <a:bodyPr rtlCol="0" anchor="ctr"/>
            <a:lstStyle/>
            <a:p>
              <a:endParaRPr lang="en-US">
                <a:solidFill>
                  <a:schemeClr val="tx1"/>
                </a:solidFill>
              </a:endParaRPr>
            </a:p>
          </p:txBody>
        </p:sp>
      </p:grpSp>
      <p:grpSp>
        <p:nvGrpSpPr>
          <p:cNvPr id="46" name="Group 45">
            <a:extLst>
              <a:ext uri="{FF2B5EF4-FFF2-40B4-BE49-F238E27FC236}">
                <a16:creationId xmlns:a16="http://schemas.microsoft.com/office/drawing/2014/main" id="{4F5395DD-E013-4DD4-92A9-608F6D170319}"/>
              </a:ext>
            </a:extLst>
          </p:cNvPr>
          <p:cNvGrpSpPr/>
          <p:nvPr/>
        </p:nvGrpSpPr>
        <p:grpSpPr>
          <a:xfrm>
            <a:off x="5340233" y="3842208"/>
            <a:ext cx="1404366" cy="1404364"/>
            <a:chOff x="1036046" y="1752600"/>
            <a:chExt cx="1404366" cy="1404364"/>
          </a:xfrm>
        </p:grpSpPr>
        <p:sp>
          <p:nvSpPr>
            <p:cNvPr id="48" name="Oval 47">
              <a:extLst>
                <a:ext uri="{FF2B5EF4-FFF2-40B4-BE49-F238E27FC236}">
                  <a16:creationId xmlns:a16="http://schemas.microsoft.com/office/drawing/2014/main" id="{11DB4198-FEDB-43A9-9C5E-51D7EBC8CC16}"/>
                </a:ext>
              </a:extLst>
            </p:cNvPr>
            <p:cNvSpPr/>
            <p:nvPr/>
          </p:nvSpPr>
          <p:spPr>
            <a:xfrm>
              <a:off x="1036046" y="1752600"/>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2C07B54-463C-461A-9652-3E62A5855B20}"/>
                </a:ext>
              </a:extLst>
            </p:cNvPr>
            <p:cNvSpPr/>
            <p:nvPr/>
          </p:nvSpPr>
          <p:spPr>
            <a:xfrm>
              <a:off x="1171806" y="1888360"/>
              <a:ext cx="1132846" cy="1132844"/>
            </a:xfrm>
            <a:prstGeom prst="ellipse">
              <a:avLst/>
            </a:prstGeom>
            <a:gradFill>
              <a:gsLst>
                <a:gs pos="0">
                  <a:schemeClr val="accent3"/>
                </a:gs>
                <a:gs pos="100000">
                  <a:schemeClr val="accent1"/>
                </a:gs>
              </a:gsLst>
              <a:lin ang="18900000" scaled="1"/>
            </a:gradFill>
            <a:ln w="0" cap="flat">
              <a:noFill/>
              <a:prstDash val="solid"/>
              <a:miter/>
            </a:ln>
          </p:spPr>
          <p:txBody>
            <a:bodyPr rtlCol="0" anchor="ctr"/>
            <a:lstStyle/>
            <a:p>
              <a:endParaRPr lang="en-US">
                <a:solidFill>
                  <a:schemeClr val="tx1"/>
                </a:solidFill>
              </a:endParaRPr>
            </a:p>
          </p:txBody>
        </p:sp>
      </p:grpSp>
      <p:grpSp>
        <p:nvGrpSpPr>
          <p:cNvPr id="50" name="Group 49">
            <a:extLst>
              <a:ext uri="{FF2B5EF4-FFF2-40B4-BE49-F238E27FC236}">
                <a16:creationId xmlns:a16="http://schemas.microsoft.com/office/drawing/2014/main" id="{C8B1B1CB-5528-48C7-97D8-6295E9AF64F7}"/>
              </a:ext>
            </a:extLst>
          </p:cNvPr>
          <p:cNvGrpSpPr/>
          <p:nvPr/>
        </p:nvGrpSpPr>
        <p:grpSpPr>
          <a:xfrm>
            <a:off x="9413049" y="1592067"/>
            <a:ext cx="1404366" cy="1404364"/>
            <a:chOff x="728980" y="1693667"/>
            <a:chExt cx="1404366" cy="1404364"/>
          </a:xfrm>
        </p:grpSpPr>
        <p:grpSp>
          <p:nvGrpSpPr>
            <p:cNvPr id="51" name="Group 50">
              <a:extLst>
                <a:ext uri="{FF2B5EF4-FFF2-40B4-BE49-F238E27FC236}">
                  <a16:creationId xmlns:a16="http://schemas.microsoft.com/office/drawing/2014/main" id="{1C93B224-1AA7-4CED-8AB7-F1019303A9A1}"/>
                </a:ext>
              </a:extLst>
            </p:cNvPr>
            <p:cNvGrpSpPr/>
            <p:nvPr/>
          </p:nvGrpSpPr>
          <p:grpSpPr>
            <a:xfrm>
              <a:off x="728980" y="1693667"/>
              <a:ext cx="1404366" cy="1404364"/>
              <a:chOff x="1036046" y="1752600"/>
              <a:chExt cx="1404366" cy="1404364"/>
            </a:xfrm>
          </p:grpSpPr>
          <p:sp>
            <p:nvSpPr>
              <p:cNvPr id="53" name="Oval 52">
                <a:extLst>
                  <a:ext uri="{FF2B5EF4-FFF2-40B4-BE49-F238E27FC236}">
                    <a16:creationId xmlns:a16="http://schemas.microsoft.com/office/drawing/2014/main" id="{9B93AF8F-C6A0-43E6-BB51-E5C4A71F1036}"/>
                  </a:ext>
                </a:extLst>
              </p:cNvPr>
              <p:cNvSpPr/>
              <p:nvPr/>
            </p:nvSpPr>
            <p:spPr>
              <a:xfrm>
                <a:off x="1036046" y="1752600"/>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CC17A57-9E57-4FD3-BE5F-18AFF669B4C5}"/>
                  </a:ext>
                </a:extLst>
              </p:cNvPr>
              <p:cNvSpPr/>
              <p:nvPr/>
            </p:nvSpPr>
            <p:spPr>
              <a:xfrm>
                <a:off x="1171806" y="1888360"/>
                <a:ext cx="1132846" cy="1132844"/>
              </a:xfrm>
              <a:prstGeom prst="ellipse">
                <a:avLst/>
              </a:prstGeom>
              <a:gradFill>
                <a:gsLst>
                  <a:gs pos="0">
                    <a:schemeClr val="accent3"/>
                  </a:gs>
                  <a:gs pos="100000">
                    <a:schemeClr val="accent1"/>
                  </a:gs>
                </a:gsLst>
                <a:lin ang="18900000" scaled="1"/>
              </a:gradFill>
              <a:ln w="0" cap="flat">
                <a:noFill/>
                <a:prstDash val="solid"/>
                <a:miter/>
              </a:ln>
            </p:spPr>
            <p:txBody>
              <a:bodyPr rtlCol="0" anchor="ctr"/>
              <a:lstStyle/>
              <a:p>
                <a:endParaRPr lang="en-US">
                  <a:solidFill>
                    <a:schemeClr val="tx1"/>
                  </a:solidFill>
                </a:endParaRPr>
              </a:p>
            </p:txBody>
          </p:sp>
        </p:grpSp>
        <p:sp>
          <p:nvSpPr>
            <p:cNvPr id="52" name="Freeform: Shape 51">
              <a:extLst>
                <a:ext uri="{FF2B5EF4-FFF2-40B4-BE49-F238E27FC236}">
                  <a16:creationId xmlns:a16="http://schemas.microsoft.com/office/drawing/2014/main" id="{4B5ED0FF-C39B-415F-859A-8A38E5A11F1D}"/>
                </a:ext>
              </a:extLst>
            </p:cNvPr>
            <p:cNvSpPr/>
            <p:nvPr/>
          </p:nvSpPr>
          <p:spPr>
            <a:xfrm>
              <a:off x="1254949" y="2103674"/>
              <a:ext cx="352425" cy="485775"/>
            </a:xfrm>
            <a:custGeom>
              <a:avLst/>
              <a:gdLst>
                <a:gd name="connsiteX0" fmla="*/ 275940 w 352425"/>
                <a:gd name="connsiteY0" fmla="*/ 221933 h 485775"/>
                <a:gd name="connsiteX1" fmla="*/ 234315 w 352425"/>
                <a:gd name="connsiteY1" fmla="*/ 221933 h 485775"/>
                <a:gd name="connsiteX2" fmla="*/ 176118 w 352425"/>
                <a:gd name="connsiteY2" fmla="*/ 244221 h 485775"/>
                <a:gd name="connsiteX3" fmla="*/ 88488 w 352425"/>
                <a:gd name="connsiteY3" fmla="*/ 156591 h 485775"/>
                <a:gd name="connsiteX4" fmla="*/ 176118 w 352425"/>
                <a:gd name="connsiteY4" fmla="*/ 68961 h 485775"/>
                <a:gd name="connsiteX5" fmla="*/ 263747 w 352425"/>
                <a:gd name="connsiteY5" fmla="*/ 156591 h 485775"/>
                <a:gd name="connsiteX6" fmla="*/ 254508 w 352425"/>
                <a:gd name="connsiteY6" fmla="*/ 195548 h 485775"/>
                <a:gd name="connsiteX7" fmla="*/ 276987 w 352425"/>
                <a:gd name="connsiteY7" fmla="*/ 195548 h 485775"/>
                <a:gd name="connsiteX8" fmla="*/ 282703 w 352425"/>
                <a:gd name="connsiteY8" fmla="*/ 175165 h 485775"/>
                <a:gd name="connsiteX9" fmla="*/ 282703 w 352425"/>
                <a:gd name="connsiteY9" fmla="*/ 203835 h 485775"/>
                <a:gd name="connsiteX10" fmla="*/ 226029 w 352425"/>
                <a:gd name="connsiteY10" fmla="*/ 203835 h 485775"/>
                <a:gd name="connsiteX11" fmla="*/ 226029 w 352425"/>
                <a:gd name="connsiteY11" fmla="*/ 189071 h 485775"/>
                <a:gd name="connsiteX12" fmla="*/ 176594 w 352425"/>
                <a:gd name="connsiteY12" fmla="*/ 189071 h 485775"/>
                <a:gd name="connsiteX13" fmla="*/ 176594 w 352425"/>
                <a:gd name="connsiteY13" fmla="*/ 221837 h 485775"/>
                <a:gd name="connsiteX14" fmla="*/ 226029 w 352425"/>
                <a:gd name="connsiteY14" fmla="*/ 221837 h 485775"/>
                <a:gd name="connsiteX15" fmla="*/ 226029 w 352425"/>
                <a:gd name="connsiteY15" fmla="*/ 212693 h 485775"/>
                <a:gd name="connsiteX16" fmla="*/ 293180 w 352425"/>
                <a:gd name="connsiteY16" fmla="*/ 212693 h 485775"/>
                <a:gd name="connsiteX17" fmla="*/ 293180 w 352425"/>
                <a:gd name="connsiteY17" fmla="*/ 173355 h 485775"/>
                <a:gd name="connsiteX18" fmla="*/ 315659 w 352425"/>
                <a:gd name="connsiteY18" fmla="*/ 173355 h 485775"/>
                <a:gd name="connsiteX19" fmla="*/ 315659 w 352425"/>
                <a:gd name="connsiteY19" fmla="*/ 93440 h 485775"/>
                <a:gd name="connsiteX20" fmla="*/ 299752 w 352425"/>
                <a:gd name="connsiteY20" fmla="*/ 93440 h 485775"/>
                <a:gd name="connsiteX21" fmla="*/ 177261 w 352425"/>
                <a:gd name="connsiteY21" fmla="*/ 0 h 485775"/>
                <a:gd name="connsiteX22" fmla="*/ 54769 w 352425"/>
                <a:gd name="connsiteY22" fmla="*/ 93440 h 485775"/>
                <a:gd name="connsiteX23" fmla="*/ 37719 w 352425"/>
                <a:gd name="connsiteY23" fmla="*/ 93440 h 485775"/>
                <a:gd name="connsiteX24" fmla="*/ 37719 w 352425"/>
                <a:gd name="connsiteY24" fmla="*/ 173355 h 485775"/>
                <a:gd name="connsiteX25" fmla="*/ 69438 w 352425"/>
                <a:gd name="connsiteY25" fmla="*/ 173355 h 485775"/>
                <a:gd name="connsiteX26" fmla="*/ 85249 w 352425"/>
                <a:gd name="connsiteY26" fmla="*/ 214884 h 485775"/>
                <a:gd name="connsiteX27" fmla="*/ 1429 w 352425"/>
                <a:gd name="connsiteY27" fmla="*/ 297561 h 485775"/>
                <a:gd name="connsiteX28" fmla="*/ 0 w 352425"/>
                <a:gd name="connsiteY28" fmla="*/ 426148 h 485775"/>
                <a:gd name="connsiteX29" fmla="*/ 62389 w 352425"/>
                <a:gd name="connsiteY29" fmla="*/ 488823 h 485775"/>
                <a:gd name="connsiteX30" fmla="*/ 177070 w 352425"/>
                <a:gd name="connsiteY30" fmla="*/ 490347 h 485775"/>
                <a:gd name="connsiteX31" fmla="*/ 285369 w 352425"/>
                <a:gd name="connsiteY31" fmla="*/ 490347 h 485775"/>
                <a:gd name="connsiteX32" fmla="*/ 352711 w 352425"/>
                <a:gd name="connsiteY32" fmla="*/ 426434 h 485775"/>
                <a:gd name="connsiteX33" fmla="*/ 352997 w 352425"/>
                <a:gd name="connsiteY33" fmla="*/ 299942 h 485775"/>
                <a:gd name="connsiteX34" fmla="*/ 276035 w 352425"/>
                <a:gd name="connsiteY34" fmla="*/ 221933 h 485775"/>
                <a:gd name="connsiteX35" fmla="*/ 84963 w 352425"/>
                <a:gd name="connsiteY35" fmla="*/ 98584 h 485775"/>
                <a:gd name="connsiteX36" fmla="*/ 84963 w 352425"/>
                <a:gd name="connsiteY36" fmla="*/ 93536 h 485775"/>
                <a:gd name="connsiteX37" fmla="*/ 78200 w 352425"/>
                <a:gd name="connsiteY37" fmla="*/ 93536 h 485775"/>
                <a:gd name="connsiteX38" fmla="*/ 177165 w 352425"/>
                <a:gd name="connsiteY38" fmla="*/ 22669 h 485775"/>
                <a:gd name="connsiteX39" fmla="*/ 276130 w 352425"/>
                <a:gd name="connsiteY39" fmla="*/ 93536 h 485775"/>
                <a:gd name="connsiteX40" fmla="*/ 268224 w 352425"/>
                <a:gd name="connsiteY40" fmla="*/ 93536 h 485775"/>
                <a:gd name="connsiteX41" fmla="*/ 268224 w 352425"/>
                <a:gd name="connsiteY41" fmla="*/ 100013 h 485775"/>
                <a:gd name="connsiteX42" fmla="*/ 176118 w 352425"/>
                <a:gd name="connsiteY42" fmla="*/ 48292 h 485775"/>
                <a:gd name="connsiteX43" fmla="*/ 84963 w 352425"/>
                <a:gd name="connsiteY43" fmla="*/ 98489 h 485775"/>
                <a:gd name="connsiteX44" fmla="*/ 176213 w 352425"/>
                <a:gd name="connsiteY44" fmla="*/ 386906 h 485775"/>
                <a:gd name="connsiteX45" fmla="*/ 123063 w 352425"/>
                <a:gd name="connsiteY45" fmla="*/ 250793 h 485775"/>
                <a:gd name="connsiteX46" fmla="*/ 176118 w 352425"/>
                <a:gd name="connsiteY46" fmla="*/ 264795 h 485775"/>
                <a:gd name="connsiteX47" fmla="*/ 229648 w 352425"/>
                <a:gd name="connsiteY47" fmla="*/ 250508 h 485775"/>
                <a:gd name="connsiteX48" fmla="*/ 176118 w 352425"/>
                <a:gd name="connsiteY48" fmla="*/ 38690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485775">
                  <a:moveTo>
                    <a:pt x="275940" y="221933"/>
                  </a:moveTo>
                  <a:lnTo>
                    <a:pt x="234315" y="221933"/>
                  </a:lnTo>
                  <a:cubicBezTo>
                    <a:pt x="218790" y="235744"/>
                    <a:pt x="198501" y="244221"/>
                    <a:pt x="176118" y="244221"/>
                  </a:cubicBezTo>
                  <a:cubicBezTo>
                    <a:pt x="127826" y="244221"/>
                    <a:pt x="88488" y="204883"/>
                    <a:pt x="88488" y="156591"/>
                  </a:cubicBezTo>
                  <a:cubicBezTo>
                    <a:pt x="88488" y="108299"/>
                    <a:pt x="127826" y="68961"/>
                    <a:pt x="176118" y="68961"/>
                  </a:cubicBezTo>
                  <a:cubicBezTo>
                    <a:pt x="224410" y="68961"/>
                    <a:pt x="263747" y="108299"/>
                    <a:pt x="263747" y="156591"/>
                  </a:cubicBezTo>
                  <a:cubicBezTo>
                    <a:pt x="263747" y="170593"/>
                    <a:pt x="260318" y="183833"/>
                    <a:pt x="254508" y="195548"/>
                  </a:cubicBezTo>
                  <a:lnTo>
                    <a:pt x="276987" y="195548"/>
                  </a:lnTo>
                  <a:cubicBezTo>
                    <a:pt x="279559" y="189071"/>
                    <a:pt x="281464" y="182213"/>
                    <a:pt x="282703" y="175165"/>
                  </a:cubicBezTo>
                  <a:lnTo>
                    <a:pt x="282703" y="203835"/>
                  </a:lnTo>
                  <a:lnTo>
                    <a:pt x="226029" y="203835"/>
                  </a:lnTo>
                  <a:lnTo>
                    <a:pt x="226029" y="189071"/>
                  </a:lnTo>
                  <a:lnTo>
                    <a:pt x="176594" y="189071"/>
                  </a:lnTo>
                  <a:lnTo>
                    <a:pt x="176594" y="221837"/>
                  </a:lnTo>
                  <a:lnTo>
                    <a:pt x="226029" y="221837"/>
                  </a:lnTo>
                  <a:lnTo>
                    <a:pt x="226029" y="212693"/>
                  </a:lnTo>
                  <a:lnTo>
                    <a:pt x="293180" y="212693"/>
                  </a:lnTo>
                  <a:lnTo>
                    <a:pt x="293180" y="173355"/>
                  </a:lnTo>
                  <a:lnTo>
                    <a:pt x="315659" y="173355"/>
                  </a:lnTo>
                  <a:lnTo>
                    <a:pt x="315659" y="93440"/>
                  </a:lnTo>
                  <a:lnTo>
                    <a:pt x="299752" y="93440"/>
                  </a:lnTo>
                  <a:cubicBezTo>
                    <a:pt x="284893" y="39719"/>
                    <a:pt x="235649" y="0"/>
                    <a:pt x="177261" y="0"/>
                  </a:cubicBezTo>
                  <a:cubicBezTo>
                    <a:pt x="118872" y="0"/>
                    <a:pt x="69628" y="39624"/>
                    <a:pt x="54769" y="93440"/>
                  </a:cubicBezTo>
                  <a:lnTo>
                    <a:pt x="37719" y="93440"/>
                  </a:lnTo>
                  <a:lnTo>
                    <a:pt x="37719" y="173355"/>
                  </a:lnTo>
                  <a:lnTo>
                    <a:pt x="69438" y="173355"/>
                  </a:lnTo>
                  <a:cubicBezTo>
                    <a:pt x="71819" y="188404"/>
                    <a:pt x="77344" y="202502"/>
                    <a:pt x="85249" y="214884"/>
                  </a:cubicBezTo>
                  <a:lnTo>
                    <a:pt x="1429" y="297561"/>
                  </a:lnTo>
                  <a:lnTo>
                    <a:pt x="0" y="426148"/>
                  </a:lnTo>
                  <a:lnTo>
                    <a:pt x="62389" y="488823"/>
                  </a:lnTo>
                  <a:lnTo>
                    <a:pt x="177070" y="490347"/>
                  </a:lnTo>
                  <a:lnTo>
                    <a:pt x="285369" y="490347"/>
                  </a:lnTo>
                  <a:lnTo>
                    <a:pt x="352711" y="426434"/>
                  </a:lnTo>
                  <a:lnTo>
                    <a:pt x="352997" y="299942"/>
                  </a:lnTo>
                  <a:lnTo>
                    <a:pt x="276035" y="221933"/>
                  </a:lnTo>
                  <a:close/>
                  <a:moveTo>
                    <a:pt x="84963" y="98584"/>
                  </a:moveTo>
                  <a:lnTo>
                    <a:pt x="84963" y="93536"/>
                  </a:lnTo>
                  <a:lnTo>
                    <a:pt x="78200" y="93536"/>
                  </a:lnTo>
                  <a:cubicBezTo>
                    <a:pt x="92297" y="52388"/>
                    <a:pt x="131255" y="22669"/>
                    <a:pt x="177165" y="22669"/>
                  </a:cubicBezTo>
                  <a:cubicBezTo>
                    <a:pt x="223076" y="22669"/>
                    <a:pt x="262033" y="52388"/>
                    <a:pt x="276130" y="93536"/>
                  </a:cubicBezTo>
                  <a:lnTo>
                    <a:pt x="268224" y="93536"/>
                  </a:lnTo>
                  <a:lnTo>
                    <a:pt x="268224" y="100013"/>
                  </a:lnTo>
                  <a:cubicBezTo>
                    <a:pt x="249174" y="69056"/>
                    <a:pt x="215075" y="48292"/>
                    <a:pt x="176118" y="48292"/>
                  </a:cubicBezTo>
                  <a:cubicBezTo>
                    <a:pt x="137160" y="48292"/>
                    <a:pt x="104109" y="68390"/>
                    <a:pt x="84963" y="98489"/>
                  </a:cubicBezTo>
                  <a:close/>
                  <a:moveTo>
                    <a:pt x="176213" y="386906"/>
                  </a:moveTo>
                  <a:lnTo>
                    <a:pt x="123063" y="250793"/>
                  </a:lnTo>
                  <a:cubicBezTo>
                    <a:pt x="138779" y="259652"/>
                    <a:pt x="156877" y="264795"/>
                    <a:pt x="176118" y="264795"/>
                  </a:cubicBezTo>
                  <a:cubicBezTo>
                    <a:pt x="195358" y="264795"/>
                    <a:pt x="213836" y="259556"/>
                    <a:pt x="229648" y="250508"/>
                  </a:cubicBezTo>
                  <a:lnTo>
                    <a:pt x="176118" y="386906"/>
                  </a:lnTo>
                  <a:close/>
                </a:path>
              </a:pathLst>
            </a:custGeom>
            <a:solidFill>
              <a:schemeClr val="bg1"/>
            </a:solidFill>
            <a:ln w="0" cap="flat">
              <a:noFill/>
              <a:prstDash val="solid"/>
              <a:miter/>
            </a:ln>
          </p:spPr>
          <p:txBody>
            <a:bodyPr rtlCol="0" anchor="ctr"/>
            <a:lstStyle/>
            <a:p>
              <a:endParaRPr lang="en-US"/>
            </a:p>
          </p:txBody>
        </p:sp>
      </p:grpSp>
      <p:grpSp>
        <p:nvGrpSpPr>
          <p:cNvPr id="55" name="Group 54">
            <a:extLst>
              <a:ext uri="{FF2B5EF4-FFF2-40B4-BE49-F238E27FC236}">
                <a16:creationId xmlns:a16="http://schemas.microsoft.com/office/drawing/2014/main" id="{DA4CF6DA-CD7A-4568-A642-69D03BCF3FED}"/>
              </a:ext>
            </a:extLst>
          </p:cNvPr>
          <p:cNvGrpSpPr/>
          <p:nvPr/>
        </p:nvGrpSpPr>
        <p:grpSpPr>
          <a:xfrm>
            <a:off x="9413049" y="3842208"/>
            <a:ext cx="1404366" cy="1404364"/>
            <a:chOff x="728980" y="1693667"/>
            <a:chExt cx="1404366" cy="1404364"/>
          </a:xfrm>
        </p:grpSpPr>
        <p:grpSp>
          <p:nvGrpSpPr>
            <p:cNvPr id="56" name="Group 55">
              <a:extLst>
                <a:ext uri="{FF2B5EF4-FFF2-40B4-BE49-F238E27FC236}">
                  <a16:creationId xmlns:a16="http://schemas.microsoft.com/office/drawing/2014/main" id="{72F4A5CA-942E-4774-851D-ABD2BAB37301}"/>
                </a:ext>
              </a:extLst>
            </p:cNvPr>
            <p:cNvGrpSpPr/>
            <p:nvPr/>
          </p:nvGrpSpPr>
          <p:grpSpPr>
            <a:xfrm>
              <a:off x="728980" y="1693667"/>
              <a:ext cx="1404366" cy="1404364"/>
              <a:chOff x="1036046" y="1752600"/>
              <a:chExt cx="1404366" cy="1404364"/>
            </a:xfrm>
          </p:grpSpPr>
          <p:sp>
            <p:nvSpPr>
              <p:cNvPr id="58" name="Oval 57">
                <a:extLst>
                  <a:ext uri="{FF2B5EF4-FFF2-40B4-BE49-F238E27FC236}">
                    <a16:creationId xmlns:a16="http://schemas.microsoft.com/office/drawing/2014/main" id="{FC81CD05-245A-42D2-B911-69655E6C8DB4}"/>
                  </a:ext>
                </a:extLst>
              </p:cNvPr>
              <p:cNvSpPr/>
              <p:nvPr/>
            </p:nvSpPr>
            <p:spPr>
              <a:xfrm>
                <a:off x="1036046" y="1752600"/>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C40B33B-5691-405E-B12F-2702D73377CB}"/>
                  </a:ext>
                </a:extLst>
              </p:cNvPr>
              <p:cNvSpPr/>
              <p:nvPr/>
            </p:nvSpPr>
            <p:spPr>
              <a:xfrm>
                <a:off x="1171806" y="1888360"/>
                <a:ext cx="1132846" cy="1132844"/>
              </a:xfrm>
              <a:prstGeom prst="ellipse">
                <a:avLst/>
              </a:prstGeom>
              <a:gradFill>
                <a:gsLst>
                  <a:gs pos="0">
                    <a:schemeClr val="accent3"/>
                  </a:gs>
                  <a:gs pos="100000">
                    <a:schemeClr val="accent1"/>
                  </a:gs>
                </a:gsLst>
                <a:lin ang="18900000" scaled="1"/>
              </a:gradFill>
              <a:ln w="0" cap="flat">
                <a:noFill/>
                <a:prstDash val="solid"/>
                <a:miter/>
              </a:ln>
            </p:spPr>
            <p:txBody>
              <a:bodyPr rtlCol="0" anchor="ctr"/>
              <a:lstStyle/>
              <a:p>
                <a:endParaRPr lang="en-US">
                  <a:solidFill>
                    <a:schemeClr val="tx1"/>
                  </a:solidFill>
                </a:endParaRPr>
              </a:p>
            </p:txBody>
          </p:sp>
        </p:grpSp>
        <p:sp>
          <p:nvSpPr>
            <p:cNvPr id="57" name="Freeform: Shape 56">
              <a:extLst>
                <a:ext uri="{FF2B5EF4-FFF2-40B4-BE49-F238E27FC236}">
                  <a16:creationId xmlns:a16="http://schemas.microsoft.com/office/drawing/2014/main" id="{B8F4EA48-19B7-4074-B1C0-A85BC236BE78}"/>
                </a:ext>
              </a:extLst>
            </p:cNvPr>
            <p:cNvSpPr/>
            <p:nvPr/>
          </p:nvSpPr>
          <p:spPr>
            <a:xfrm>
              <a:off x="1254949" y="2103674"/>
              <a:ext cx="352425" cy="485775"/>
            </a:xfrm>
            <a:custGeom>
              <a:avLst/>
              <a:gdLst>
                <a:gd name="connsiteX0" fmla="*/ 275940 w 352425"/>
                <a:gd name="connsiteY0" fmla="*/ 221933 h 485775"/>
                <a:gd name="connsiteX1" fmla="*/ 234315 w 352425"/>
                <a:gd name="connsiteY1" fmla="*/ 221933 h 485775"/>
                <a:gd name="connsiteX2" fmla="*/ 176118 w 352425"/>
                <a:gd name="connsiteY2" fmla="*/ 244221 h 485775"/>
                <a:gd name="connsiteX3" fmla="*/ 88488 w 352425"/>
                <a:gd name="connsiteY3" fmla="*/ 156591 h 485775"/>
                <a:gd name="connsiteX4" fmla="*/ 176118 w 352425"/>
                <a:gd name="connsiteY4" fmla="*/ 68961 h 485775"/>
                <a:gd name="connsiteX5" fmla="*/ 263747 w 352425"/>
                <a:gd name="connsiteY5" fmla="*/ 156591 h 485775"/>
                <a:gd name="connsiteX6" fmla="*/ 254508 w 352425"/>
                <a:gd name="connsiteY6" fmla="*/ 195548 h 485775"/>
                <a:gd name="connsiteX7" fmla="*/ 276987 w 352425"/>
                <a:gd name="connsiteY7" fmla="*/ 195548 h 485775"/>
                <a:gd name="connsiteX8" fmla="*/ 282703 w 352425"/>
                <a:gd name="connsiteY8" fmla="*/ 175165 h 485775"/>
                <a:gd name="connsiteX9" fmla="*/ 282703 w 352425"/>
                <a:gd name="connsiteY9" fmla="*/ 203835 h 485775"/>
                <a:gd name="connsiteX10" fmla="*/ 226029 w 352425"/>
                <a:gd name="connsiteY10" fmla="*/ 203835 h 485775"/>
                <a:gd name="connsiteX11" fmla="*/ 226029 w 352425"/>
                <a:gd name="connsiteY11" fmla="*/ 189071 h 485775"/>
                <a:gd name="connsiteX12" fmla="*/ 176594 w 352425"/>
                <a:gd name="connsiteY12" fmla="*/ 189071 h 485775"/>
                <a:gd name="connsiteX13" fmla="*/ 176594 w 352425"/>
                <a:gd name="connsiteY13" fmla="*/ 221837 h 485775"/>
                <a:gd name="connsiteX14" fmla="*/ 226029 w 352425"/>
                <a:gd name="connsiteY14" fmla="*/ 221837 h 485775"/>
                <a:gd name="connsiteX15" fmla="*/ 226029 w 352425"/>
                <a:gd name="connsiteY15" fmla="*/ 212693 h 485775"/>
                <a:gd name="connsiteX16" fmla="*/ 293180 w 352425"/>
                <a:gd name="connsiteY16" fmla="*/ 212693 h 485775"/>
                <a:gd name="connsiteX17" fmla="*/ 293180 w 352425"/>
                <a:gd name="connsiteY17" fmla="*/ 173355 h 485775"/>
                <a:gd name="connsiteX18" fmla="*/ 315659 w 352425"/>
                <a:gd name="connsiteY18" fmla="*/ 173355 h 485775"/>
                <a:gd name="connsiteX19" fmla="*/ 315659 w 352425"/>
                <a:gd name="connsiteY19" fmla="*/ 93440 h 485775"/>
                <a:gd name="connsiteX20" fmla="*/ 299752 w 352425"/>
                <a:gd name="connsiteY20" fmla="*/ 93440 h 485775"/>
                <a:gd name="connsiteX21" fmla="*/ 177261 w 352425"/>
                <a:gd name="connsiteY21" fmla="*/ 0 h 485775"/>
                <a:gd name="connsiteX22" fmla="*/ 54769 w 352425"/>
                <a:gd name="connsiteY22" fmla="*/ 93440 h 485775"/>
                <a:gd name="connsiteX23" fmla="*/ 37719 w 352425"/>
                <a:gd name="connsiteY23" fmla="*/ 93440 h 485775"/>
                <a:gd name="connsiteX24" fmla="*/ 37719 w 352425"/>
                <a:gd name="connsiteY24" fmla="*/ 173355 h 485775"/>
                <a:gd name="connsiteX25" fmla="*/ 69438 w 352425"/>
                <a:gd name="connsiteY25" fmla="*/ 173355 h 485775"/>
                <a:gd name="connsiteX26" fmla="*/ 85249 w 352425"/>
                <a:gd name="connsiteY26" fmla="*/ 214884 h 485775"/>
                <a:gd name="connsiteX27" fmla="*/ 1429 w 352425"/>
                <a:gd name="connsiteY27" fmla="*/ 297561 h 485775"/>
                <a:gd name="connsiteX28" fmla="*/ 0 w 352425"/>
                <a:gd name="connsiteY28" fmla="*/ 426148 h 485775"/>
                <a:gd name="connsiteX29" fmla="*/ 62389 w 352425"/>
                <a:gd name="connsiteY29" fmla="*/ 488823 h 485775"/>
                <a:gd name="connsiteX30" fmla="*/ 177070 w 352425"/>
                <a:gd name="connsiteY30" fmla="*/ 490347 h 485775"/>
                <a:gd name="connsiteX31" fmla="*/ 285369 w 352425"/>
                <a:gd name="connsiteY31" fmla="*/ 490347 h 485775"/>
                <a:gd name="connsiteX32" fmla="*/ 352711 w 352425"/>
                <a:gd name="connsiteY32" fmla="*/ 426434 h 485775"/>
                <a:gd name="connsiteX33" fmla="*/ 352997 w 352425"/>
                <a:gd name="connsiteY33" fmla="*/ 299942 h 485775"/>
                <a:gd name="connsiteX34" fmla="*/ 276035 w 352425"/>
                <a:gd name="connsiteY34" fmla="*/ 221933 h 485775"/>
                <a:gd name="connsiteX35" fmla="*/ 84963 w 352425"/>
                <a:gd name="connsiteY35" fmla="*/ 98584 h 485775"/>
                <a:gd name="connsiteX36" fmla="*/ 84963 w 352425"/>
                <a:gd name="connsiteY36" fmla="*/ 93536 h 485775"/>
                <a:gd name="connsiteX37" fmla="*/ 78200 w 352425"/>
                <a:gd name="connsiteY37" fmla="*/ 93536 h 485775"/>
                <a:gd name="connsiteX38" fmla="*/ 177165 w 352425"/>
                <a:gd name="connsiteY38" fmla="*/ 22669 h 485775"/>
                <a:gd name="connsiteX39" fmla="*/ 276130 w 352425"/>
                <a:gd name="connsiteY39" fmla="*/ 93536 h 485775"/>
                <a:gd name="connsiteX40" fmla="*/ 268224 w 352425"/>
                <a:gd name="connsiteY40" fmla="*/ 93536 h 485775"/>
                <a:gd name="connsiteX41" fmla="*/ 268224 w 352425"/>
                <a:gd name="connsiteY41" fmla="*/ 100013 h 485775"/>
                <a:gd name="connsiteX42" fmla="*/ 176118 w 352425"/>
                <a:gd name="connsiteY42" fmla="*/ 48292 h 485775"/>
                <a:gd name="connsiteX43" fmla="*/ 84963 w 352425"/>
                <a:gd name="connsiteY43" fmla="*/ 98489 h 485775"/>
                <a:gd name="connsiteX44" fmla="*/ 176213 w 352425"/>
                <a:gd name="connsiteY44" fmla="*/ 386906 h 485775"/>
                <a:gd name="connsiteX45" fmla="*/ 123063 w 352425"/>
                <a:gd name="connsiteY45" fmla="*/ 250793 h 485775"/>
                <a:gd name="connsiteX46" fmla="*/ 176118 w 352425"/>
                <a:gd name="connsiteY46" fmla="*/ 264795 h 485775"/>
                <a:gd name="connsiteX47" fmla="*/ 229648 w 352425"/>
                <a:gd name="connsiteY47" fmla="*/ 250508 h 485775"/>
                <a:gd name="connsiteX48" fmla="*/ 176118 w 352425"/>
                <a:gd name="connsiteY48" fmla="*/ 38690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485775">
                  <a:moveTo>
                    <a:pt x="275940" y="221933"/>
                  </a:moveTo>
                  <a:lnTo>
                    <a:pt x="234315" y="221933"/>
                  </a:lnTo>
                  <a:cubicBezTo>
                    <a:pt x="218790" y="235744"/>
                    <a:pt x="198501" y="244221"/>
                    <a:pt x="176118" y="244221"/>
                  </a:cubicBezTo>
                  <a:cubicBezTo>
                    <a:pt x="127826" y="244221"/>
                    <a:pt x="88488" y="204883"/>
                    <a:pt x="88488" y="156591"/>
                  </a:cubicBezTo>
                  <a:cubicBezTo>
                    <a:pt x="88488" y="108299"/>
                    <a:pt x="127826" y="68961"/>
                    <a:pt x="176118" y="68961"/>
                  </a:cubicBezTo>
                  <a:cubicBezTo>
                    <a:pt x="224410" y="68961"/>
                    <a:pt x="263747" y="108299"/>
                    <a:pt x="263747" y="156591"/>
                  </a:cubicBezTo>
                  <a:cubicBezTo>
                    <a:pt x="263747" y="170593"/>
                    <a:pt x="260318" y="183833"/>
                    <a:pt x="254508" y="195548"/>
                  </a:cubicBezTo>
                  <a:lnTo>
                    <a:pt x="276987" y="195548"/>
                  </a:lnTo>
                  <a:cubicBezTo>
                    <a:pt x="279559" y="189071"/>
                    <a:pt x="281464" y="182213"/>
                    <a:pt x="282703" y="175165"/>
                  </a:cubicBezTo>
                  <a:lnTo>
                    <a:pt x="282703" y="203835"/>
                  </a:lnTo>
                  <a:lnTo>
                    <a:pt x="226029" y="203835"/>
                  </a:lnTo>
                  <a:lnTo>
                    <a:pt x="226029" y="189071"/>
                  </a:lnTo>
                  <a:lnTo>
                    <a:pt x="176594" y="189071"/>
                  </a:lnTo>
                  <a:lnTo>
                    <a:pt x="176594" y="221837"/>
                  </a:lnTo>
                  <a:lnTo>
                    <a:pt x="226029" y="221837"/>
                  </a:lnTo>
                  <a:lnTo>
                    <a:pt x="226029" y="212693"/>
                  </a:lnTo>
                  <a:lnTo>
                    <a:pt x="293180" y="212693"/>
                  </a:lnTo>
                  <a:lnTo>
                    <a:pt x="293180" y="173355"/>
                  </a:lnTo>
                  <a:lnTo>
                    <a:pt x="315659" y="173355"/>
                  </a:lnTo>
                  <a:lnTo>
                    <a:pt x="315659" y="93440"/>
                  </a:lnTo>
                  <a:lnTo>
                    <a:pt x="299752" y="93440"/>
                  </a:lnTo>
                  <a:cubicBezTo>
                    <a:pt x="284893" y="39719"/>
                    <a:pt x="235649" y="0"/>
                    <a:pt x="177261" y="0"/>
                  </a:cubicBezTo>
                  <a:cubicBezTo>
                    <a:pt x="118872" y="0"/>
                    <a:pt x="69628" y="39624"/>
                    <a:pt x="54769" y="93440"/>
                  </a:cubicBezTo>
                  <a:lnTo>
                    <a:pt x="37719" y="93440"/>
                  </a:lnTo>
                  <a:lnTo>
                    <a:pt x="37719" y="173355"/>
                  </a:lnTo>
                  <a:lnTo>
                    <a:pt x="69438" y="173355"/>
                  </a:lnTo>
                  <a:cubicBezTo>
                    <a:pt x="71819" y="188404"/>
                    <a:pt x="77344" y="202502"/>
                    <a:pt x="85249" y="214884"/>
                  </a:cubicBezTo>
                  <a:lnTo>
                    <a:pt x="1429" y="297561"/>
                  </a:lnTo>
                  <a:lnTo>
                    <a:pt x="0" y="426148"/>
                  </a:lnTo>
                  <a:lnTo>
                    <a:pt x="62389" y="488823"/>
                  </a:lnTo>
                  <a:lnTo>
                    <a:pt x="177070" y="490347"/>
                  </a:lnTo>
                  <a:lnTo>
                    <a:pt x="285369" y="490347"/>
                  </a:lnTo>
                  <a:lnTo>
                    <a:pt x="352711" y="426434"/>
                  </a:lnTo>
                  <a:lnTo>
                    <a:pt x="352997" y="299942"/>
                  </a:lnTo>
                  <a:lnTo>
                    <a:pt x="276035" y="221933"/>
                  </a:lnTo>
                  <a:close/>
                  <a:moveTo>
                    <a:pt x="84963" y="98584"/>
                  </a:moveTo>
                  <a:lnTo>
                    <a:pt x="84963" y="93536"/>
                  </a:lnTo>
                  <a:lnTo>
                    <a:pt x="78200" y="93536"/>
                  </a:lnTo>
                  <a:cubicBezTo>
                    <a:pt x="92297" y="52388"/>
                    <a:pt x="131255" y="22669"/>
                    <a:pt x="177165" y="22669"/>
                  </a:cubicBezTo>
                  <a:cubicBezTo>
                    <a:pt x="223076" y="22669"/>
                    <a:pt x="262033" y="52388"/>
                    <a:pt x="276130" y="93536"/>
                  </a:cubicBezTo>
                  <a:lnTo>
                    <a:pt x="268224" y="93536"/>
                  </a:lnTo>
                  <a:lnTo>
                    <a:pt x="268224" y="100013"/>
                  </a:lnTo>
                  <a:cubicBezTo>
                    <a:pt x="249174" y="69056"/>
                    <a:pt x="215075" y="48292"/>
                    <a:pt x="176118" y="48292"/>
                  </a:cubicBezTo>
                  <a:cubicBezTo>
                    <a:pt x="137160" y="48292"/>
                    <a:pt x="104109" y="68390"/>
                    <a:pt x="84963" y="98489"/>
                  </a:cubicBezTo>
                  <a:close/>
                  <a:moveTo>
                    <a:pt x="176213" y="386906"/>
                  </a:moveTo>
                  <a:lnTo>
                    <a:pt x="123063" y="250793"/>
                  </a:lnTo>
                  <a:cubicBezTo>
                    <a:pt x="138779" y="259652"/>
                    <a:pt x="156877" y="264795"/>
                    <a:pt x="176118" y="264795"/>
                  </a:cubicBezTo>
                  <a:cubicBezTo>
                    <a:pt x="195358" y="264795"/>
                    <a:pt x="213836" y="259556"/>
                    <a:pt x="229648" y="250508"/>
                  </a:cubicBezTo>
                  <a:lnTo>
                    <a:pt x="176118" y="386906"/>
                  </a:lnTo>
                  <a:close/>
                </a:path>
              </a:pathLst>
            </a:custGeom>
            <a:solidFill>
              <a:schemeClr val="bg1"/>
            </a:solidFill>
            <a:ln w="0" cap="flat">
              <a:noFill/>
              <a:prstDash val="solid"/>
              <a:miter/>
            </a:ln>
          </p:spPr>
          <p:txBody>
            <a:bodyPr rtlCol="0" anchor="ctr"/>
            <a:lstStyle/>
            <a:p>
              <a:endParaRPr lang="en-US"/>
            </a:p>
          </p:txBody>
        </p:sp>
      </p:grpSp>
      <p:grpSp>
        <p:nvGrpSpPr>
          <p:cNvPr id="110" name="Group 109">
            <a:extLst>
              <a:ext uri="{FF2B5EF4-FFF2-40B4-BE49-F238E27FC236}">
                <a16:creationId xmlns:a16="http://schemas.microsoft.com/office/drawing/2014/main" id="{4CD49DDF-16EB-48EF-9208-1FA2725C1D87}"/>
              </a:ext>
            </a:extLst>
          </p:cNvPr>
          <p:cNvGrpSpPr/>
          <p:nvPr/>
        </p:nvGrpSpPr>
        <p:grpSpPr>
          <a:xfrm>
            <a:off x="1260786" y="3842208"/>
            <a:ext cx="1404366" cy="1404364"/>
            <a:chOff x="462280" y="4000500"/>
            <a:chExt cx="1404366" cy="1404364"/>
          </a:xfrm>
        </p:grpSpPr>
        <p:grpSp>
          <p:nvGrpSpPr>
            <p:cNvPr id="111" name="Group 110">
              <a:extLst>
                <a:ext uri="{FF2B5EF4-FFF2-40B4-BE49-F238E27FC236}">
                  <a16:creationId xmlns:a16="http://schemas.microsoft.com/office/drawing/2014/main" id="{59445CB4-6175-4454-BDF7-7D8D8D2646AF}"/>
                </a:ext>
              </a:extLst>
            </p:cNvPr>
            <p:cNvGrpSpPr/>
            <p:nvPr/>
          </p:nvGrpSpPr>
          <p:grpSpPr>
            <a:xfrm>
              <a:off x="462280" y="4000500"/>
              <a:ext cx="1404366" cy="1404364"/>
              <a:chOff x="1036046" y="1752600"/>
              <a:chExt cx="1404366" cy="1404364"/>
            </a:xfrm>
          </p:grpSpPr>
          <p:sp>
            <p:nvSpPr>
              <p:cNvPr id="113" name="Oval 112">
                <a:extLst>
                  <a:ext uri="{FF2B5EF4-FFF2-40B4-BE49-F238E27FC236}">
                    <a16:creationId xmlns:a16="http://schemas.microsoft.com/office/drawing/2014/main" id="{41F26EB4-DE27-4FEF-96FE-CAD88D3D9784}"/>
                  </a:ext>
                </a:extLst>
              </p:cNvPr>
              <p:cNvSpPr/>
              <p:nvPr/>
            </p:nvSpPr>
            <p:spPr>
              <a:xfrm>
                <a:off x="1036046" y="1752600"/>
                <a:ext cx="1404366" cy="1404364"/>
              </a:xfrm>
              <a:prstGeom prst="ellipse">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AB1E5C6-87AF-44D8-9800-69AC308B3EFA}"/>
                  </a:ext>
                </a:extLst>
              </p:cNvPr>
              <p:cNvSpPr/>
              <p:nvPr/>
            </p:nvSpPr>
            <p:spPr>
              <a:xfrm>
                <a:off x="1171806" y="1888360"/>
                <a:ext cx="1132846" cy="1132844"/>
              </a:xfrm>
              <a:prstGeom prst="ellipse">
                <a:avLst/>
              </a:prstGeom>
              <a:gradFill>
                <a:gsLst>
                  <a:gs pos="0">
                    <a:schemeClr val="accent3"/>
                  </a:gs>
                  <a:gs pos="100000">
                    <a:schemeClr val="accent1"/>
                  </a:gs>
                </a:gsLst>
                <a:lin ang="18900000" scaled="1"/>
              </a:gradFill>
              <a:ln w="0" cap="flat">
                <a:noFill/>
                <a:prstDash val="solid"/>
                <a:miter/>
              </a:ln>
            </p:spPr>
            <p:txBody>
              <a:bodyPr rtlCol="0" anchor="ctr"/>
              <a:lstStyle/>
              <a:p>
                <a:endParaRPr lang="en-US">
                  <a:solidFill>
                    <a:schemeClr val="tx1"/>
                  </a:solidFill>
                </a:endParaRPr>
              </a:p>
            </p:txBody>
          </p:sp>
        </p:grpSp>
        <p:sp>
          <p:nvSpPr>
            <p:cNvPr id="112" name="Freeform: Shape 111">
              <a:extLst>
                <a:ext uri="{FF2B5EF4-FFF2-40B4-BE49-F238E27FC236}">
                  <a16:creationId xmlns:a16="http://schemas.microsoft.com/office/drawing/2014/main" id="{53C16E36-8208-49AD-8285-008ACFB5A1AE}"/>
                </a:ext>
              </a:extLst>
            </p:cNvPr>
            <p:cNvSpPr/>
            <p:nvPr/>
          </p:nvSpPr>
          <p:spPr>
            <a:xfrm>
              <a:off x="897294" y="4459794"/>
              <a:ext cx="485775" cy="485775"/>
            </a:xfrm>
            <a:custGeom>
              <a:avLst/>
              <a:gdLst>
                <a:gd name="connsiteX0" fmla="*/ 423863 w 485775"/>
                <a:gd name="connsiteY0" fmla="*/ 223742 h 485775"/>
                <a:gd name="connsiteX1" fmla="*/ 423863 w 485775"/>
                <a:gd name="connsiteY1" fmla="*/ 246031 h 485775"/>
                <a:gd name="connsiteX2" fmla="*/ 229934 w 485775"/>
                <a:gd name="connsiteY2" fmla="*/ 424910 h 485775"/>
                <a:gd name="connsiteX3" fmla="*/ 67151 w 485775"/>
                <a:gd name="connsiteY3" fmla="*/ 245269 h 485775"/>
                <a:gd name="connsiteX4" fmla="*/ 245364 w 485775"/>
                <a:gd name="connsiteY4" fmla="*/ 67056 h 485775"/>
                <a:gd name="connsiteX5" fmla="*/ 365093 w 485775"/>
                <a:gd name="connsiteY5" fmla="*/ 117634 h 485775"/>
                <a:gd name="connsiteX6" fmla="*/ 223552 w 485775"/>
                <a:gd name="connsiteY6" fmla="*/ 282035 h 485775"/>
                <a:gd name="connsiteX7" fmla="*/ 122206 w 485775"/>
                <a:gd name="connsiteY7" fmla="*/ 179737 h 485775"/>
                <a:gd name="connsiteX8" fmla="*/ 74581 w 485775"/>
                <a:gd name="connsiteY8" fmla="*/ 226886 h 485775"/>
                <a:gd name="connsiteX9" fmla="*/ 226981 w 485775"/>
                <a:gd name="connsiteY9" fmla="*/ 380714 h 485775"/>
                <a:gd name="connsiteX10" fmla="*/ 451581 w 485775"/>
                <a:gd name="connsiteY10" fmla="*/ 119825 h 485775"/>
                <a:gd name="connsiteX11" fmla="*/ 437198 w 485775"/>
                <a:gd name="connsiteY11" fmla="*/ 98584 h 485775"/>
                <a:gd name="connsiteX12" fmla="*/ 245269 w 485775"/>
                <a:gd name="connsiteY12" fmla="*/ 0 h 485775"/>
                <a:gd name="connsiteX13" fmla="*/ 0 w 485775"/>
                <a:gd name="connsiteY13" fmla="*/ 245269 h 485775"/>
                <a:gd name="connsiteX14" fmla="*/ 72390 w 485775"/>
                <a:gd name="connsiteY14" fmla="*/ 417576 h 485775"/>
                <a:gd name="connsiteX15" fmla="*/ 229838 w 485775"/>
                <a:gd name="connsiteY15" fmla="*/ 491871 h 485775"/>
                <a:gd name="connsiteX16" fmla="*/ 398336 w 485775"/>
                <a:gd name="connsiteY16" fmla="*/ 439579 h 485775"/>
                <a:gd name="connsiteX17" fmla="*/ 490824 w 485775"/>
                <a:gd name="connsiteY17" fmla="*/ 245936 h 485775"/>
                <a:gd name="connsiteX18" fmla="*/ 490824 w 485775"/>
                <a:gd name="connsiteY18" fmla="*/ 223647 h 485775"/>
                <a:gd name="connsiteX19" fmla="*/ 423767 w 485775"/>
                <a:gd name="connsiteY19" fmla="*/ 223647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485775">
                  <a:moveTo>
                    <a:pt x="423863" y="223742"/>
                  </a:moveTo>
                  <a:lnTo>
                    <a:pt x="423863" y="246031"/>
                  </a:lnTo>
                  <a:cubicBezTo>
                    <a:pt x="423863" y="419862"/>
                    <a:pt x="249746" y="424910"/>
                    <a:pt x="229934" y="424910"/>
                  </a:cubicBezTo>
                  <a:cubicBezTo>
                    <a:pt x="156686" y="424910"/>
                    <a:pt x="67151" y="342043"/>
                    <a:pt x="67151" y="245269"/>
                  </a:cubicBezTo>
                  <a:cubicBezTo>
                    <a:pt x="67151" y="148495"/>
                    <a:pt x="152115" y="67056"/>
                    <a:pt x="245364" y="67056"/>
                  </a:cubicBezTo>
                  <a:cubicBezTo>
                    <a:pt x="302990" y="67056"/>
                    <a:pt x="344043" y="97346"/>
                    <a:pt x="365093" y="117634"/>
                  </a:cubicBezTo>
                  <a:lnTo>
                    <a:pt x="223552" y="282035"/>
                  </a:lnTo>
                  <a:lnTo>
                    <a:pt x="122206" y="179737"/>
                  </a:lnTo>
                  <a:lnTo>
                    <a:pt x="74581" y="226886"/>
                  </a:lnTo>
                  <a:lnTo>
                    <a:pt x="226981" y="380714"/>
                  </a:lnTo>
                  <a:lnTo>
                    <a:pt x="451581" y="119825"/>
                  </a:lnTo>
                  <a:lnTo>
                    <a:pt x="437198" y="98584"/>
                  </a:lnTo>
                  <a:cubicBezTo>
                    <a:pt x="434435" y="94583"/>
                    <a:pt x="369094" y="0"/>
                    <a:pt x="245269" y="0"/>
                  </a:cubicBezTo>
                  <a:cubicBezTo>
                    <a:pt x="121444" y="0"/>
                    <a:pt x="0" y="116872"/>
                    <a:pt x="0" y="245269"/>
                  </a:cubicBezTo>
                  <a:cubicBezTo>
                    <a:pt x="0" y="306705"/>
                    <a:pt x="26384" y="369475"/>
                    <a:pt x="72390" y="417576"/>
                  </a:cubicBezTo>
                  <a:cubicBezTo>
                    <a:pt x="117539" y="464820"/>
                    <a:pt x="174974" y="491871"/>
                    <a:pt x="229838" y="491871"/>
                  </a:cubicBezTo>
                  <a:cubicBezTo>
                    <a:pt x="291370" y="491871"/>
                    <a:pt x="352806" y="472821"/>
                    <a:pt x="398336" y="439579"/>
                  </a:cubicBezTo>
                  <a:cubicBezTo>
                    <a:pt x="458819" y="395478"/>
                    <a:pt x="490824" y="328517"/>
                    <a:pt x="490824" y="245936"/>
                  </a:cubicBezTo>
                  <a:lnTo>
                    <a:pt x="490824" y="223647"/>
                  </a:lnTo>
                  <a:lnTo>
                    <a:pt x="423767" y="223647"/>
                  </a:lnTo>
                  <a:close/>
                </a:path>
              </a:pathLst>
            </a:custGeom>
            <a:solidFill>
              <a:schemeClr val="bg1"/>
            </a:solidFill>
            <a:ln w="0" cap="flat">
              <a:noFill/>
              <a:prstDash val="solid"/>
              <a:miter/>
            </a:ln>
          </p:spPr>
          <p:txBody>
            <a:bodyPr rtlCol="0" anchor="ctr"/>
            <a:lstStyle/>
            <a:p>
              <a:endParaRPr lang="en-US"/>
            </a:p>
          </p:txBody>
        </p:sp>
      </p:grpSp>
      <p:sp>
        <p:nvSpPr>
          <p:cNvPr id="115" name="Freeform: Shape 114">
            <a:extLst>
              <a:ext uri="{FF2B5EF4-FFF2-40B4-BE49-F238E27FC236}">
                <a16:creationId xmlns:a16="http://schemas.microsoft.com/office/drawing/2014/main" id="{80D3792A-DF08-4152-B33E-AD1CCFDF9D83}"/>
              </a:ext>
            </a:extLst>
          </p:cNvPr>
          <p:cNvSpPr/>
          <p:nvPr/>
        </p:nvSpPr>
        <p:spPr>
          <a:xfrm>
            <a:off x="5790001" y="2059224"/>
            <a:ext cx="504825" cy="428625"/>
          </a:xfrm>
          <a:custGeom>
            <a:avLst/>
            <a:gdLst>
              <a:gd name="connsiteX0" fmla="*/ 473678 w 504825"/>
              <a:gd name="connsiteY0" fmla="*/ 182690 h 428625"/>
              <a:gd name="connsiteX1" fmla="*/ 256413 w 504825"/>
              <a:gd name="connsiteY1" fmla="*/ 0 h 428625"/>
              <a:gd name="connsiteX2" fmla="*/ 39148 w 504825"/>
              <a:gd name="connsiteY2" fmla="*/ 182690 h 428625"/>
              <a:gd name="connsiteX3" fmla="*/ 0 w 504825"/>
              <a:gd name="connsiteY3" fmla="*/ 182690 h 428625"/>
              <a:gd name="connsiteX4" fmla="*/ 0 w 504825"/>
              <a:gd name="connsiteY4" fmla="*/ 353282 h 428625"/>
              <a:gd name="connsiteX5" fmla="*/ 114681 w 504825"/>
              <a:gd name="connsiteY5" fmla="*/ 353282 h 428625"/>
              <a:gd name="connsiteX6" fmla="*/ 114681 w 504825"/>
              <a:gd name="connsiteY6" fmla="*/ 182690 h 428625"/>
              <a:gd name="connsiteX7" fmla="*/ 97727 w 504825"/>
              <a:gd name="connsiteY7" fmla="*/ 182690 h 428625"/>
              <a:gd name="connsiteX8" fmla="*/ 256413 w 504825"/>
              <a:gd name="connsiteY8" fmla="*/ 55912 h 428625"/>
              <a:gd name="connsiteX9" fmla="*/ 415100 w 504825"/>
              <a:gd name="connsiteY9" fmla="*/ 182690 h 428625"/>
              <a:gd name="connsiteX10" fmla="*/ 396050 w 504825"/>
              <a:gd name="connsiteY10" fmla="*/ 182690 h 428625"/>
              <a:gd name="connsiteX11" fmla="*/ 396050 w 504825"/>
              <a:gd name="connsiteY11" fmla="*/ 353282 h 428625"/>
              <a:gd name="connsiteX12" fmla="*/ 420719 w 504825"/>
              <a:gd name="connsiteY12" fmla="*/ 353282 h 428625"/>
              <a:gd name="connsiteX13" fmla="*/ 420719 w 504825"/>
              <a:gd name="connsiteY13" fmla="*/ 372142 h 428625"/>
              <a:gd name="connsiteX14" fmla="*/ 356902 w 504825"/>
              <a:gd name="connsiteY14" fmla="*/ 372142 h 428625"/>
              <a:gd name="connsiteX15" fmla="*/ 356902 w 504825"/>
              <a:gd name="connsiteY15" fmla="*/ 346805 h 428625"/>
              <a:gd name="connsiteX16" fmla="*/ 238601 w 504825"/>
              <a:gd name="connsiteY16" fmla="*/ 346805 h 428625"/>
              <a:gd name="connsiteX17" fmla="*/ 238601 w 504825"/>
              <a:gd name="connsiteY17" fmla="*/ 436436 h 428625"/>
              <a:gd name="connsiteX18" fmla="*/ 356902 w 504825"/>
              <a:gd name="connsiteY18" fmla="*/ 436436 h 428625"/>
              <a:gd name="connsiteX19" fmla="*/ 356902 w 504825"/>
              <a:gd name="connsiteY19" fmla="*/ 420719 h 428625"/>
              <a:gd name="connsiteX20" fmla="*/ 472154 w 504825"/>
              <a:gd name="connsiteY20" fmla="*/ 420719 h 428625"/>
              <a:gd name="connsiteX21" fmla="*/ 472154 w 504825"/>
              <a:gd name="connsiteY21" fmla="*/ 353187 h 428625"/>
              <a:gd name="connsiteX22" fmla="*/ 510635 w 504825"/>
              <a:gd name="connsiteY22" fmla="*/ 353187 h 428625"/>
              <a:gd name="connsiteX23" fmla="*/ 510635 w 504825"/>
              <a:gd name="connsiteY23" fmla="*/ 182594 h 428625"/>
              <a:gd name="connsiteX24" fmla="*/ 473583 w 504825"/>
              <a:gd name="connsiteY24" fmla="*/ 18259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825" h="428625">
                <a:moveTo>
                  <a:pt x="473678" y="182690"/>
                </a:moveTo>
                <a:cubicBezTo>
                  <a:pt x="444818" y="74486"/>
                  <a:pt x="357188" y="0"/>
                  <a:pt x="256413" y="0"/>
                </a:cubicBezTo>
                <a:cubicBezTo>
                  <a:pt x="155639" y="0"/>
                  <a:pt x="68009" y="74486"/>
                  <a:pt x="39148" y="182690"/>
                </a:cubicBezTo>
                <a:lnTo>
                  <a:pt x="0" y="182690"/>
                </a:lnTo>
                <a:lnTo>
                  <a:pt x="0" y="353282"/>
                </a:lnTo>
                <a:lnTo>
                  <a:pt x="114681" y="353282"/>
                </a:lnTo>
                <a:lnTo>
                  <a:pt x="114681" y="182690"/>
                </a:lnTo>
                <a:lnTo>
                  <a:pt x="97727" y="182690"/>
                </a:lnTo>
                <a:cubicBezTo>
                  <a:pt x="123444" y="107061"/>
                  <a:pt x="186309" y="55912"/>
                  <a:pt x="256413" y="55912"/>
                </a:cubicBezTo>
                <a:cubicBezTo>
                  <a:pt x="326517" y="55912"/>
                  <a:pt x="389382" y="107061"/>
                  <a:pt x="415100" y="182690"/>
                </a:cubicBezTo>
                <a:lnTo>
                  <a:pt x="396050" y="182690"/>
                </a:lnTo>
                <a:lnTo>
                  <a:pt x="396050" y="353282"/>
                </a:lnTo>
                <a:lnTo>
                  <a:pt x="420719" y="353282"/>
                </a:lnTo>
                <a:lnTo>
                  <a:pt x="420719" y="372142"/>
                </a:lnTo>
                <a:lnTo>
                  <a:pt x="356902" y="372142"/>
                </a:lnTo>
                <a:lnTo>
                  <a:pt x="356902" y="346805"/>
                </a:lnTo>
                <a:lnTo>
                  <a:pt x="238601" y="346805"/>
                </a:lnTo>
                <a:lnTo>
                  <a:pt x="238601" y="436436"/>
                </a:lnTo>
                <a:lnTo>
                  <a:pt x="356902" y="436436"/>
                </a:lnTo>
                <a:lnTo>
                  <a:pt x="356902" y="420719"/>
                </a:lnTo>
                <a:lnTo>
                  <a:pt x="472154" y="420719"/>
                </a:lnTo>
                <a:lnTo>
                  <a:pt x="472154" y="353187"/>
                </a:lnTo>
                <a:lnTo>
                  <a:pt x="510635" y="353187"/>
                </a:lnTo>
                <a:lnTo>
                  <a:pt x="510635" y="182594"/>
                </a:lnTo>
                <a:lnTo>
                  <a:pt x="473583" y="182594"/>
                </a:lnTo>
                <a:close/>
              </a:path>
            </a:pathLst>
          </a:custGeom>
          <a:solidFill>
            <a:schemeClr val="bg1"/>
          </a:solidFill>
          <a:ln w="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109F0CB2-4828-4881-9A94-D34BB03C5BB0}"/>
              </a:ext>
            </a:extLst>
          </p:cNvPr>
          <p:cNvSpPr/>
          <p:nvPr/>
        </p:nvSpPr>
        <p:spPr>
          <a:xfrm>
            <a:off x="5799526" y="4368177"/>
            <a:ext cx="495300" cy="419100"/>
          </a:xfrm>
          <a:custGeom>
            <a:avLst/>
            <a:gdLst>
              <a:gd name="connsiteX0" fmla="*/ 463677 w 495300"/>
              <a:gd name="connsiteY0" fmla="*/ 38791 h 419100"/>
              <a:gd name="connsiteX1" fmla="*/ 284036 w 495300"/>
              <a:gd name="connsiteY1" fmla="*/ 38791 h 419100"/>
              <a:gd name="connsiteX2" fmla="*/ 248889 w 495300"/>
              <a:gd name="connsiteY2" fmla="*/ 73938 h 419100"/>
              <a:gd name="connsiteX3" fmla="*/ 210884 w 495300"/>
              <a:gd name="connsiteY3" fmla="*/ 35933 h 419100"/>
              <a:gd name="connsiteX4" fmla="*/ 37148 w 495300"/>
              <a:gd name="connsiteY4" fmla="*/ 35933 h 419100"/>
              <a:gd name="connsiteX5" fmla="*/ 37148 w 495300"/>
              <a:gd name="connsiteY5" fmla="*/ 215575 h 419100"/>
              <a:gd name="connsiteX6" fmla="*/ 94774 w 495300"/>
              <a:gd name="connsiteY6" fmla="*/ 273201 h 419100"/>
              <a:gd name="connsiteX7" fmla="*/ 57722 w 495300"/>
              <a:gd name="connsiteY7" fmla="*/ 310539 h 419100"/>
              <a:gd name="connsiteX8" fmla="*/ 161544 w 495300"/>
              <a:gd name="connsiteY8" fmla="*/ 414361 h 419100"/>
              <a:gd name="connsiteX9" fmla="*/ 197930 w 495300"/>
              <a:gd name="connsiteY9" fmla="*/ 376357 h 419100"/>
              <a:gd name="connsiteX10" fmla="*/ 248507 w 495300"/>
              <a:gd name="connsiteY10" fmla="*/ 426934 h 419100"/>
              <a:gd name="connsiteX11" fmla="*/ 248889 w 495300"/>
              <a:gd name="connsiteY11" fmla="*/ 426553 h 419100"/>
              <a:gd name="connsiteX12" fmla="*/ 249270 w 495300"/>
              <a:gd name="connsiteY12" fmla="*/ 426934 h 419100"/>
              <a:gd name="connsiteX13" fmla="*/ 463582 w 495300"/>
              <a:gd name="connsiteY13" fmla="*/ 212622 h 419100"/>
              <a:gd name="connsiteX14" fmla="*/ 463582 w 495300"/>
              <a:gd name="connsiteY14" fmla="*/ 38886 h 419100"/>
              <a:gd name="connsiteX15" fmla="*/ 161163 w 495300"/>
              <a:gd name="connsiteY15" fmla="*/ 382167 h 419100"/>
              <a:gd name="connsiteX16" fmla="*/ 89440 w 495300"/>
              <a:gd name="connsiteY16" fmla="*/ 310444 h 419100"/>
              <a:gd name="connsiteX17" fmla="*/ 124016 w 495300"/>
              <a:gd name="connsiteY17" fmla="*/ 275677 h 419100"/>
              <a:gd name="connsiteX18" fmla="*/ 193358 w 495300"/>
              <a:gd name="connsiteY18" fmla="*/ 348734 h 419100"/>
              <a:gd name="connsiteX19" fmla="*/ 161259 w 495300"/>
              <a:gd name="connsiteY19" fmla="*/ 382262 h 419100"/>
              <a:gd name="connsiteX20" fmla="*/ 215265 w 495300"/>
              <a:gd name="connsiteY20" fmla="*/ 206716 h 419100"/>
              <a:gd name="connsiteX21" fmla="*/ 244698 w 495300"/>
              <a:gd name="connsiteY21" fmla="*/ 172617 h 419100"/>
              <a:gd name="connsiteX22" fmla="*/ 244507 w 495300"/>
              <a:gd name="connsiteY22" fmla="*/ 172617 h 419100"/>
              <a:gd name="connsiteX23" fmla="*/ 289370 w 495300"/>
              <a:gd name="connsiteY23" fmla="*/ 121277 h 419100"/>
              <a:gd name="connsiteX24" fmla="*/ 303371 w 495300"/>
              <a:gd name="connsiteY24" fmla="*/ 134231 h 419100"/>
              <a:gd name="connsiteX25" fmla="*/ 262319 w 495300"/>
              <a:gd name="connsiteY25" fmla="*/ 180142 h 419100"/>
              <a:gd name="connsiteX26" fmla="*/ 270701 w 495300"/>
              <a:gd name="connsiteY26" fmla="*/ 187666 h 419100"/>
              <a:gd name="connsiteX27" fmla="*/ 311658 w 495300"/>
              <a:gd name="connsiteY27" fmla="*/ 141946 h 419100"/>
              <a:gd name="connsiteX28" fmla="*/ 311658 w 495300"/>
              <a:gd name="connsiteY28" fmla="*/ 141946 h 419100"/>
              <a:gd name="connsiteX29" fmla="*/ 315849 w 495300"/>
              <a:gd name="connsiteY29" fmla="*/ 137089 h 419100"/>
              <a:gd name="connsiteX30" fmla="*/ 327851 w 495300"/>
              <a:gd name="connsiteY30" fmla="*/ 123658 h 419100"/>
              <a:gd name="connsiteX31" fmla="*/ 333947 w 495300"/>
              <a:gd name="connsiteY31" fmla="*/ 129278 h 419100"/>
              <a:gd name="connsiteX32" fmla="*/ 323469 w 495300"/>
              <a:gd name="connsiteY32" fmla="*/ 141661 h 419100"/>
              <a:gd name="connsiteX33" fmla="*/ 276321 w 495300"/>
              <a:gd name="connsiteY33" fmla="*/ 193382 h 419100"/>
              <a:gd name="connsiteX34" fmla="*/ 284607 w 495300"/>
              <a:gd name="connsiteY34" fmla="*/ 201001 h 419100"/>
              <a:gd name="connsiteX35" fmla="*/ 330708 w 495300"/>
              <a:gd name="connsiteY35" fmla="*/ 150424 h 419100"/>
              <a:gd name="connsiteX36" fmla="*/ 341471 w 495300"/>
              <a:gd name="connsiteY36" fmla="*/ 160330 h 419100"/>
              <a:gd name="connsiteX37" fmla="*/ 325565 w 495300"/>
              <a:gd name="connsiteY37" fmla="*/ 176903 h 419100"/>
              <a:gd name="connsiteX38" fmla="*/ 325755 w 495300"/>
              <a:gd name="connsiteY38" fmla="*/ 177094 h 419100"/>
              <a:gd name="connsiteX39" fmla="*/ 293466 w 495300"/>
              <a:gd name="connsiteY39" fmla="*/ 211288 h 419100"/>
              <a:gd name="connsiteX40" fmla="*/ 301657 w 495300"/>
              <a:gd name="connsiteY40" fmla="*/ 219004 h 419100"/>
              <a:gd name="connsiteX41" fmla="*/ 333947 w 495300"/>
              <a:gd name="connsiteY41" fmla="*/ 184809 h 419100"/>
              <a:gd name="connsiteX42" fmla="*/ 345949 w 495300"/>
              <a:gd name="connsiteY42" fmla="*/ 196144 h 419100"/>
              <a:gd name="connsiteX43" fmla="*/ 237935 w 495300"/>
              <a:gd name="connsiteY43" fmla="*/ 310253 h 419100"/>
              <a:gd name="connsiteX44" fmla="*/ 190977 w 495300"/>
              <a:gd name="connsiteY44" fmla="*/ 313492 h 419100"/>
              <a:gd name="connsiteX45" fmla="*/ 157258 w 495300"/>
              <a:gd name="connsiteY45" fmla="*/ 277963 h 419100"/>
              <a:gd name="connsiteX46" fmla="*/ 157258 w 495300"/>
              <a:gd name="connsiteY46" fmla="*/ 224528 h 419100"/>
              <a:gd name="connsiteX47" fmla="*/ 211455 w 495300"/>
              <a:gd name="connsiteY47" fmla="*/ 160044 h 419100"/>
              <a:gd name="connsiteX48" fmla="*/ 226600 w 495300"/>
              <a:gd name="connsiteY48" fmla="*/ 176522 h 419100"/>
              <a:gd name="connsiteX49" fmla="*/ 206788 w 495300"/>
              <a:gd name="connsiteY49" fmla="*/ 199477 h 419100"/>
              <a:gd name="connsiteX50" fmla="*/ 215265 w 495300"/>
              <a:gd name="connsiteY50" fmla="*/ 20681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5300" h="419100">
                <a:moveTo>
                  <a:pt x="463677" y="38791"/>
                </a:moveTo>
                <a:cubicBezTo>
                  <a:pt x="414147" y="-10739"/>
                  <a:pt x="333566" y="-10739"/>
                  <a:pt x="284036" y="38791"/>
                </a:cubicBezTo>
                <a:lnTo>
                  <a:pt x="248889" y="73938"/>
                </a:lnTo>
                <a:lnTo>
                  <a:pt x="210884" y="35933"/>
                </a:lnTo>
                <a:cubicBezTo>
                  <a:pt x="162973" y="-11978"/>
                  <a:pt x="85059" y="-11978"/>
                  <a:pt x="37148" y="35933"/>
                </a:cubicBezTo>
                <a:cubicBezTo>
                  <a:pt x="-12383" y="85463"/>
                  <a:pt x="-12383" y="166045"/>
                  <a:pt x="37148" y="215575"/>
                </a:cubicBezTo>
                <a:lnTo>
                  <a:pt x="94774" y="273201"/>
                </a:lnTo>
                <a:lnTo>
                  <a:pt x="57722" y="310539"/>
                </a:lnTo>
                <a:lnTo>
                  <a:pt x="161544" y="414361"/>
                </a:lnTo>
                <a:lnTo>
                  <a:pt x="197930" y="376357"/>
                </a:lnTo>
                <a:lnTo>
                  <a:pt x="248507" y="426934"/>
                </a:lnTo>
                <a:lnTo>
                  <a:pt x="248889" y="426553"/>
                </a:lnTo>
                <a:lnTo>
                  <a:pt x="249270" y="426934"/>
                </a:lnTo>
                <a:lnTo>
                  <a:pt x="463582" y="212622"/>
                </a:lnTo>
                <a:cubicBezTo>
                  <a:pt x="511492" y="164711"/>
                  <a:pt x="511492" y="86797"/>
                  <a:pt x="463582" y="38886"/>
                </a:cubicBezTo>
                <a:close/>
                <a:moveTo>
                  <a:pt x="161163" y="382167"/>
                </a:moveTo>
                <a:lnTo>
                  <a:pt x="89440" y="310444"/>
                </a:lnTo>
                <a:lnTo>
                  <a:pt x="124016" y="275677"/>
                </a:lnTo>
                <a:lnTo>
                  <a:pt x="193358" y="348734"/>
                </a:lnTo>
                <a:lnTo>
                  <a:pt x="161259" y="382262"/>
                </a:lnTo>
                <a:close/>
                <a:moveTo>
                  <a:pt x="215265" y="206716"/>
                </a:moveTo>
                <a:lnTo>
                  <a:pt x="244698" y="172617"/>
                </a:lnTo>
                <a:lnTo>
                  <a:pt x="244507" y="172617"/>
                </a:lnTo>
                <a:cubicBezTo>
                  <a:pt x="244507" y="172617"/>
                  <a:pt x="289370" y="121277"/>
                  <a:pt x="289370" y="121277"/>
                </a:cubicBezTo>
                <a:lnTo>
                  <a:pt x="303371" y="134231"/>
                </a:lnTo>
                <a:lnTo>
                  <a:pt x="262319" y="180142"/>
                </a:lnTo>
                <a:lnTo>
                  <a:pt x="270701" y="187666"/>
                </a:lnTo>
                <a:lnTo>
                  <a:pt x="311658" y="141946"/>
                </a:lnTo>
                <a:lnTo>
                  <a:pt x="311658" y="141946"/>
                </a:lnTo>
                <a:cubicBezTo>
                  <a:pt x="311658" y="141946"/>
                  <a:pt x="315849" y="137089"/>
                  <a:pt x="315849" y="137089"/>
                </a:cubicBezTo>
                <a:lnTo>
                  <a:pt x="327851" y="123658"/>
                </a:lnTo>
                <a:lnTo>
                  <a:pt x="333947" y="129278"/>
                </a:lnTo>
                <a:lnTo>
                  <a:pt x="323469" y="141661"/>
                </a:lnTo>
                <a:lnTo>
                  <a:pt x="276321" y="193382"/>
                </a:lnTo>
                <a:lnTo>
                  <a:pt x="284607" y="201001"/>
                </a:lnTo>
                <a:lnTo>
                  <a:pt x="330708" y="150424"/>
                </a:lnTo>
                <a:lnTo>
                  <a:pt x="341471" y="160330"/>
                </a:lnTo>
                <a:lnTo>
                  <a:pt x="325565" y="176903"/>
                </a:lnTo>
                <a:lnTo>
                  <a:pt x="325755" y="177094"/>
                </a:lnTo>
                <a:lnTo>
                  <a:pt x="293466" y="211288"/>
                </a:lnTo>
                <a:lnTo>
                  <a:pt x="301657" y="219004"/>
                </a:lnTo>
                <a:lnTo>
                  <a:pt x="333947" y="184809"/>
                </a:lnTo>
                <a:lnTo>
                  <a:pt x="345949" y="196144"/>
                </a:lnTo>
                <a:lnTo>
                  <a:pt x="237935" y="310253"/>
                </a:lnTo>
                <a:lnTo>
                  <a:pt x="190977" y="313492"/>
                </a:lnTo>
                <a:lnTo>
                  <a:pt x="157258" y="277963"/>
                </a:lnTo>
                <a:lnTo>
                  <a:pt x="157258" y="224528"/>
                </a:lnTo>
                <a:lnTo>
                  <a:pt x="211455" y="160044"/>
                </a:lnTo>
                <a:lnTo>
                  <a:pt x="226600" y="176522"/>
                </a:lnTo>
                <a:lnTo>
                  <a:pt x="206788" y="199477"/>
                </a:lnTo>
                <a:lnTo>
                  <a:pt x="215265" y="206812"/>
                </a:lnTo>
                <a:close/>
              </a:path>
            </a:pathLst>
          </a:custGeom>
          <a:solidFill>
            <a:schemeClr val="bg1"/>
          </a:solidFill>
          <a:ln w="0" cap="flat">
            <a:noFill/>
            <a:prstDash val="solid"/>
            <a:miter/>
          </a:ln>
        </p:spPr>
        <p:txBody>
          <a:bodyPr rtlCol="0" anchor="ct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8"/>
        <p:cNvGrpSpPr/>
        <p:nvPr/>
      </p:nvGrpSpPr>
      <p:grpSpPr>
        <a:xfrm>
          <a:off x="0" y="0"/>
          <a:ext cx="0" cy="0"/>
          <a:chOff x="0" y="0"/>
          <a:chExt cx="0" cy="0"/>
        </a:xfrm>
      </p:grpSpPr>
      <p:sp>
        <p:nvSpPr>
          <p:cNvPr id="1010" name="Google Shape;1010;p98"/>
          <p:cNvSpPr txBox="1">
            <a:spLocks noGrp="1"/>
          </p:cNvSpPr>
          <p:nvPr>
            <p:ph type="body" idx="1"/>
          </p:nvPr>
        </p:nvSpPr>
        <p:spPr/>
        <p:txBody>
          <a:bodyPr/>
          <a:lstStyle/>
          <a:p>
            <a:r>
              <a:rPr lang="en-US"/>
              <a:t>Consectetur adipis cing elit, sed do eius mod </a:t>
            </a:r>
            <a:endParaRPr lang="en-US" dirty="0"/>
          </a:p>
        </p:txBody>
      </p:sp>
      <p:sp>
        <p:nvSpPr>
          <p:cNvPr id="1011" name="Google Shape;1011;p98"/>
          <p:cNvSpPr txBox="1">
            <a:spLocks noGrp="1"/>
          </p:cNvSpPr>
          <p:nvPr>
            <p:ph type="body" idx="2"/>
          </p:nvPr>
        </p:nvSpPr>
        <p:spPr/>
        <p:txBody>
          <a:bodyPr/>
          <a:lstStyle/>
          <a:p>
            <a:r>
              <a:rPr lang="pt-BR"/>
              <a:t>Lorem ipsum dolor sit amesed do eiusmod tempor</a:t>
            </a:r>
            <a:endParaRPr lang="pt-BR" dirty="0"/>
          </a:p>
        </p:txBody>
      </p:sp>
      <p:sp>
        <p:nvSpPr>
          <p:cNvPr id="1012" name="Google Shape;1012;p98"/>
          <p:cNvSpPr txBox="1">
            <a:spLocks noGrp="1"/>
          </p:cNvSpPr>
          <p:nvPr>
            <p:ph type="body" idx="3"/>
          </p:nvPr>
        </p:nvSpPr>
        <p:spPr/>
        <p:txBody>
          <a:bodyPr/>
          <a:lstStyle/>
          <a:p>
            <a:r>
              <a:rPr lang="en-US"/>
              <a:t>Temporincidi dunt ut labor sed do eius mode</a:t>
            </a:r>
          </a:p>
        </p:txBody>
      </p:sp>
      <p:sp>
        <p:nvSpPr>
          <p:cNvPr id="1013" name="Google Shape;1013;p98"/>
          <p:cNvSpPr txBox="1">
            <a:spLocks noGrp="1"/>
          </p:cNvSpPr>
          <p:nvPr>
            <p:ph type="body" idx="4"/>
          </p:nvPr>
        </p:nvSpPr>
        <p:spPr/>
        <p:txBody>
          <a:bodyPr/>
          <a:lstStyle/>
          <a:p>
            <a:r>
              <a:rPr lang="en-US"/>
              <a:t>Labore et dolore magna aliqua.  Lorem ipsum dolor</a:t>
            </a:r>
          </a:p>
        </p:txBody>
      </p:sp>
      <p:sp>
        <p:nvSpPr>
          <p:cNvPr id="1014" name="Google Shape;1014;p98"/>
          <p:cNvSpPr txBox="1">
            <a:spLocks noGrp="1"/>
          </p:cNvSpPr>
          <p:nvPr>
            <p:ph type="body" idx="5"/>
          </p:nvPr>
        </p:nvSpPr>
        <p:spPr/>
        <p:txBody>
          <a:bodyPr/>
          <a:lstStyle/>
          <a:p>
            <a:r>
              <a:rPr lang="en-US"/>
              <a:t>Consectetur magna aliqua.  lreorem ipsum dolor sit ame</a:t>
            </a:r>
          </a:p>
        </p:txBody>
      </p:sp>
      <p:sp>
        <p:nvSpPr>
          <p:cNvPr id="1015" name="Google Shape;1015;p98"/>
          <p:cNvSpPr txBox="1">
            <a:spLocks noGrp="1"/>
          </p:cNvSpPr>
          <p:nvPr>
            <p:ph type="body" idx="6"/>
          </p:nvPr>
        </p:nvSpPr>
        <p:spPr/>
        <p:txBody>
          <a:bodyPr/>
          <a:lstStyle/>
          <a:p>
            <a:r>
              <a:rPr lang="en-US"/>
              <a:t>Labore et dolore magna aliqua.  Lorem ipsum dolor</a:t>
            </a:r>
          </a:p>
        </p:txBody>
      </p:sp>
      <p:sp>
        <p:nvSpPr>
          <p:cNvPr id="1009" name="Google Shape;1009;p98"/>
          <p:cNvSpPr txBox="1">
            <a:spLocks noGrp="1"/>
          </p:cNvSpPr>
          <p:nvPr>
            <p:ph type="title"/>
          </p:nvPr>
        </p:nvSpPr>
        <p:spPr/>
        <p:txBody>
          <a:bodyPr/>
          <a:lstStyle/>
          <a:p>
            <a:r>
              <a:rPr lang="en-US"/>
              <a:t>Example of 6-icons slide</a:t>
            </a:r>
            <a:endParaRPr lang="en-US" dirty="0"/>
          </a:p>
        </p:txBody>
      </p:sp>
      <p:pic>
        <p:nvPicPr>
          <p:cNvPr id="4" name="Picture Placeholder 3">
            <a:extLst>
              <a:ext uri="{FF2B5EF4-FFF2-40B4-BE49-F238E27FC236}">
                <a16:creationId xmlns:a16="http://schemas.microsoft.com/office/drawing/2014/main" id="{773155A0-25C6-4863-8866-C5A0E96CB787}"/>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70" r="70"/>
          <a:stretch>
            <a:fillRect/>
          </a:stretch>
        </p:blipFill>
        <p:spPr/>
      </p:pic>
      <p:pic>
        <p:nvPicPr>
          <p:cNvPr id="19" name="Picture Placeholder 18">
            <a:extLst>
              <a:ext uri="{FF2B5EF4-FFF2-40B4-BE49-F238E27FC236}">
                <a16:creationId xmlns:a16="http://schemas.microsoft.com/office/drawing/2014/main" id="{358D5DF1-6F08-4EC3-8B70-07E28F55BF06}"/>
              </a:ext>
            </a:extLst>
          </p:cNvPr>
          <p:cNvPicPr>
            <a:picLocks noGrp="1" noChangeAspect="1"/>
          </p:cNvPicPr>
          <p:nvPr>
            <p:ph type="pic" sz="quarter" idx="11"/>
          </p:nvPr>
        </p:nvPicPr>
        <p:blipFill>
          <a:blip r:embed="rId4" cstate="hqprint">
            <a:extLst>
              <a:ext uri="{28A0092B-C50C-407E-A947-70E740481C1C}">
                <a14:useLocalDpi xmlns:a14="http://schemas.microsoft.com/office/drawing/2010/main" val="0"/>
              </a:ext>
            </a:extLst>
          </a:blip>
          <a:srcRect/>
          <a:stretch>
            <a:fillRect/>
          </a:stretch>
        </p:blipFill>
        <p:spPr/>
      </p:pic>
      <p:pic>
        <p:nvPicPr>
          <p:cNvPr id="21" name="Picture Placeholder 20">
            <a:extLst>
              <a:ext uri="{FF2B5EF4-FFF2-40B4-BE49-F238E27FC236}">
                <a16:creationId xmlns:a16="http://schemas.microsoft.com/office/drawing/2014/main" id="{6C95B904-D522-4CF6-97BE-B4793D069C4B}"/>
              </a:ext>
            </a:extLst>
          </p:cNvPr>
          <p:cNvPicPr>
            <a:picLocks noGrp="1" noChangeAspect="1"/>
          </p:cNvPicPr>
          <p:nvPr>
            <p:ph type="pic" sz="quarter" idx="12"/>
          </p:nvPr>
        </p:nvPicPr>
        <p:blipFill>
          <a:blip r:embed="rId4" cstate="hqprint">
            <a:extLst>
              <a:ext uri="{28A0092B-C50C-407E-A947-70E740481C1C}">
                <a14:useLocalDpi xmlns:a14="http://schemas.microsoft.com/office/drawing/2010/main" val="0"/>
              </a:ext>
            </a:extLst>
          </a:blip>
          <a:srcRect/>
          <a:stretch>
            <a:fillRect/>
          </a:stretch>
        </p:blipFill>
        <p:spPr/>
      </p:pic>
      <p:pic>
        <p:nvPicPr>
          <p:cNvPr id="23" name="Picture Placeholder 22">
            <a:extLst>
              <a:ext uri="{FF2B5EF4-FFF2-40B4-BE49-F238E27FC236}">
                <a16:creationId xmlns:a16="http://schemas.microsoft.com/office/drawing/2014/main" id="{4FA54781-1835-4CDB-90F1-8C5E16E52C26}"/>
              </a:ext>
            </a:extLst>
          </p:cNvPr>
          <p:cNvPicPr>
            <a:picLocks noGrp="1" noChangeAspect="1"/>
          </p:cNvPicPr>
          <p:nvPr>
            <p:ph type="pic" sz="quarter" idx="13"/>
          </p:nvPr>
        </p:nvPicPr>
        <p:blipFill>
          <a:blip r:embed="rId4" cstate="hqprint">
            <a:extLst>
              <a:ext uri="{28A0092B-C50C-407E-A947-70E740481C1C}">
                <a14:useLocalDpi xmlns:a14="http://schemas.microsoft.com/office/drawing/2010/main" val="0"/>
              </a:ext>
            </a:extLst>
          </a:blip>
          <a:srcRect l="70" r="70"/>
          <a:stretch>
            <a:fillRect/>
          </a:stretch>
        </p:blipFill>
        <p:spPr>
          <a:xfrm>
            <a:off x="1390650" y="4144963"/>
            <a:ext cx="1131888" cy="1133475"/>
          </a:xfrm>
        </p:spPr>
      </p:pic>
      <p:pic>
        <p:nvPicPr>
          <p:cNvPr id="25" name="Picture Placeholder 24">
            <a:extLst>
              <a:ext uri="{FF2B5EF4-FFF2-40B4-BE49-F238E27FC236}">
                <a16:creationId xmlns:a16="http://schemas.microsoft.com/office/drawing/2014/main" id="{19FAE26D-83CF-43B0-B9A5-F39AA042D751}"/>
              </a:ext>
            </a:extLst>
          </p:cNvPr>
          <p:cNvPicPr>
            <a:picLocks noGrp="1" noChangeAspect="1"/>
          </p:cNvPicPr>
          <p:nvPr>
            <p:ph type="pic" sz="quarter" idx="14"/>
          </p:nvPr>
        </p:nvPicPr>
        <p:blipFill>
          <a:blip r:embed="rId4" cstate="hqprint">
            <a:extLst>
              <a:ext uri="{28A0092B-C50C-407E-A947-70E740481C1C}">
                <a14:useLocalDpi xmlns:a14="http://schemas.microsoft.com/office/drawing/2010/main" val="0"/>
              </a:ext>
            </a:extLst>
          </a:blip>
          <a:srcRect/>
          <a:stretch>
            <a:fillRect/>
          </a:stretch>
        </p:blipFill>
        <p:spPr/>
      </p:pic>
      <p:pic>
        <p:nvPicPr>
          <p:cNvPr id="27" name="Picture Placeholder 26">
            <a:extLst>
              <a:ext uri="{FF2B5EF4-FFF2-40B4-BE49-F238E27FC236}">
                <a16:creationId xmlns:a16="http://schemas.microsoft.com/office/drawing/2014/main" id="{B550ED6D-ACCF-498A-812A-3EEDF98A3FFE}"/>
              </a:ext>
            </a:extLst>
          </p:cNvPr>
          <p:cNvPicPr>
            <a:picLocks noGrp="1" noChangeAspect="1"/>
          </p:cNvPicPr>
          <p:nvPr>
            <p:ph type="pic" sz="quarter" idx="15"/>
          </p:nvPr>
        </p:nvPicPr>
        <p:blipFill>
          <a:blip r:embed="rId4" cstate="hq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687175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99"/>
          <p:cNvSpPr/>
          <p:nvPr/>
        </p:nvSpPr>
        <p:spPr>
          <a:xfrm>
            <a:off x="8990289" y="1184533"/>
            <a:ext cx="2678000" cy="1532000"/>
          </a:xfrm>
          <a:prstGeom prst="rect">
            <a:avLst/>
          </a:prstGeom>
          <a:solidFill>
            <a:srgbClr val="FFFFFF"/>
          </a:solidFill>
          <a:ln>
            <a:noFill/>
          </a:ln>
          <a:effectLst>
            <a:outerShdw blurRad="157163" dist="9525" dir="2340000" algn="bl" rotWithShape="0">
              <a:srgbClr val="000000">
                <a:alpha val="14901"/>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34" name="Google Shape;1034;p99"/>
          <p:cNvSpPr/>
          <p:nvPr/>
        </p:nvSpPr>
        <p:spPr>
          <a:xfrm>
            <a:off x="8996253" y="4587427"/>
            <a:ext cx="2672400" cy="1532000"/>
          </a:xfrm>
          <a:prstGeom prst="rect">
            <a:avLst/>
          </a:prstGeom>
          <a:solidFill>
            <a:srgbClr val="FFFFFF"/>
          </a:solidFill>
          <a:ln>
            <a:noFill/>
          </a:ln>
          <a:effectLst>
            <a:outerShdw blurRad="157163" dist="9525" dir="2340000" algn="bl" rotWithShape="0">
              <a:srgbClr val="000000">
                <a:alpha val="14901"/>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35" name="Google Shape;1035;p99"/>
          <p:cNvSpPr/>
          <p:nvPr/>
        </p:nvSpPr>
        <p:spPr>
          <a:xfrm>
            <a:off x="8990184" y="2885984"/>
            <a:ext cx="2678000" cy="1532000"/>
          </a:xfrm>
          <a:prstGeom prst="rect">
            <a:avLst/>
          </a:prstGeom>
          <a:solidFill>
            <a:srgbClr val="FFFFFF"/>
          </a:solidFill>
          <a:ln>
            <a:noFill/>
          </a:ln>
          <a:effectLst>
            <a:outerShdw blurRad="157163" dist="9525" dir="2340000" algn="bl" rotWithShape="0">
              <a:srgbClr val="000000">
                <a:alpha val="14901"/>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36" name="Google Shape;1036;p99"/>
          <p:cNvSpPr/>
          <p:nvPr/>
        </p:nvSpPr>
        <p:spPr>
          <a:xfrm>
            <a:off x="6136939" y="1184533"/>
            <a:ext cx="2678000" cy="1532000"/>
          </a:xfrm>
          <a:prstGeom prst="rect">
            <a:avLst/>
          </a:prstGeom>
          <a:solidFill>
            <a:srgbClr val="FFFFFF"/>
          </a:solidFill>
          <a:ln>
            <a:noFill/>
          </a:ln>
          <a:effectLst>
            <a:outerShdw blurRad="157163" dist="9525" dir="2340000" algn="bl" rotWithShape="0">
              <a:srgbClr val="000000">
                <a:alpha val="14901"/>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37" name="Google Shape;1037;p99"/>
          <p:cNvSpPr/>
          <p:nvPr/>
        </p:nvSpPr>
        <p:spPr>
          <a:xfrm>
            <a:off x="6142904" y="4587427"/>
            <a:ext cx="2672400" cy="1532000"/>
          </a:xfrm>
          <a:prstGeom prst="rect">
            <a:avLst/>
          </a:prstGeom>
          <a:solidFill>
            <a:srgbClr val="FFFFFF"/>
          </a:solidFill>
          <a:ln>
            <a:noFill/>
          </a:ln>
          <a:effectLst>
            <a:outerShdw blurRad="157163" dist="9525" dir="2340000" algn="bl" rotWithShape="0">
              <a:srgbClr val="000000">
                <a:alpha val="14901"/>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38" name="Google Shape;1038;p99"/>
          <p:cNvSpPr/>
          <p:nvPr/>
        </p:nvSpPr>
        <p:spPr>
          <a:xfrm>
            <a:off x="6136833" y="2885984"/>
            <a:ext cx="2678000" cy="1532000"/>
          </a:xfrm>
          <a:prstGeom prst="rect">
            <a:avLst/>
          </a:prstGeom>
          <a:solidFill>
            <a:srgbClr val="FFFFFF"/>
          </a:solidFill>
          <a:ln>
            <a:noFill/>
          </a:ln>
          <a:effectLst>
            <a:outerShdw blurRad="157163" dist="9525" dir="2340000" algn="bl" rotWithShape="0">
              <a:srgbClr val="000000">
                <a:alpha val="14901"/>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39" name="Google Shape;1039;p99"/>
          <p:cNvSpPr/>
          <p:nvPr/>
        </p:nvSpPr>
        <p:spPr>
          <a:xfrm>
            <a:off x="3297789" y="1184533"/>
            <a:ext cx="2678000" cy="1532000"/>
          </a:xfrm>
          <a:prstGeom prst="rect">
            <a:avLst/>
          </a:prstGeom>
          <a:solidFill>
            <a:srgbClr val="FFFFFF"/>
          </a:solidFill>
          <a:ln>
            <a:noFill/>
          </a:ln>
          <a:effectLst>
            <a:outerShdw blurRad="157163" dist="9525" dir="2340000" algn="bl" rotWithShape="0">
              <a:srgbClr val="000000">
                <a:alpha val="14901"/>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40" name="Google Shape;1040;p99"/>
          <p:cNvSpPr/>
          <p:nvPr/>
        </p:nvSpPr>
        <p:spPr>
          <a:xfrm>
            <a:off x="3303753" y="4587427"/>
            <a:ext cx="2672400" cy="1532000"/>
          </a:xfrm>
          <a:prstGeom prst="rect">
            <a:avLst/>
          </a:prstGeom>
          <a:solidFill>
            <a:srgbClr val="FFFFFF"/>
          </a:solidFill>
          <a:ln>
            <a:noFill/>
          </a:ln>
          <a:effectLst>
            <a:outerShdw blurRad="157163" dist="9525" dir="2340000" algn="bl" rotWithShape="0">
              <a:srgbClr val="000000">
                <a:alpha val="14901"/>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41" name="Google Shape;1041;p99"/>
          <p:cNvSpPr/>
          <p:nvPr/>
        </p:nvSpPr>
        <p:spPr>
          <a:xfrm>
            <a:off x="3297684" y="2885984"/>
            <a:ext cx="2678000" cy="1532000"/>
          </a:xfrm>
          <a:prstGeom prst="rect">
            <a:avLst/>
          </a:prstGeom>
          <a:solidFill>
            <a:srgbClr val="FFFFFF"/>
          </a:solidFill>
          <a:ln>
            <a:noFill/>
          </a:ln>
          <a:effectLst>
            <a:outerShdw blurRad="157163" dist="9525" dir="2340000" algn="bl" rotWithShape="0">
              <a:srgbClr val="000000">
                <a:alpha val="14901"/>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42" name="Google Shape;1042;p99"/>
          <p:cNvSpPr/>
          <p:nvPr/>
        </p:nvSpPr>
        <p:spPr>
          <a:xfrm>
            <a:off x="444439" y="1184533"/>
            <a:ext cx="2678000" cy="1532000"/>
          </a:xfrm>
          <a:prstGeom prst="rect">
            <a:avLst/>
          </a:prstGeom>
          <a:solidFill>
            <a:srgbClr val="FFFFFF"/>
          </a:solidFill>
          <a:ln>
            <a:noFill/>
          </a:ln>
          <a:effectLst>
            <a:outerShdw blurRad="157163" dist="9525" dir="2340000" algn="bl" rotWithShape="0">
              <a:srgbClr val="000000">
                <a:alpha val="14901"/>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43" name="Google Shape;1043;p99"/>
          <p:cNvSpPr/>
          <p:nvPr/>
        </p:nvSpPr>
        <p:spPr>
          <a:xfrm>
            <a:off x="450404" y="4587427"/>
            <a:ext cx="2672400" cy="1532000"/>
          </a:xfrm>
          <a:prstGeom prst="rect">
            <a:avLst/>
          </a:prstGeom>
          <a:solidFill>
            <a:srgbClr val="FFFFFF"/>
          </a:solidFill>
          <a:ln>
            <a:noFill/>
          </a:ln>
          <a:effectLst>
            <a:outerShdw blurRad="157163" dist="9525" dir="2340000" algn="bl" rotWithShape="0">
              <a:srgbClr val="000000">
                <a:alpha val="14901"/>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44" name="Google Shape;1044;p99"/>
          <p:cNvSpPr/>
          <p:nvPr/>
        </p:nvSpPr>
        <p:spPr>
          <a:xfrm>
            <a:off x="444333" y="2885984"/>
            <a:ext cx="2678000" cy="1532000"/>
          </a:xfrm>
          <a:prstGeom prst="rect">
            <a:avLst/>
          </a:prstGeom>
          <a:solidFill>
            <a:srgbClr val="FFFFFF"/>
          </a:solidFill>
          <a:ln>
            <a:noFill/>
          </a:ln>
          <a:effectLst>
            <a:outerShdw blurRad="157163" dist="9525" dir="2340000" algn="bl" rotWithShape="0">
              <a:srgbClr val="000000">
                <a:alpha val="14901"/>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A005F3A5-EBB6-460A-A90E-C213B1E28249}"/>
              </a:ext>
            </a:extLst>
          </p:cNvPr>
          <p:cNvSpPr>
            <a:spLocks noGrp="1"/>
          </p:cNvSpPr>
          <p:nvPr>
            <p:ph type="title"/>
          </p:nvPr>
        </p:nvSpPr>
        <p:spPr/>
        <p:txBody>
          <a:bodyPr/>
          <a:lstStyle/>
          <a:p>
            <a:r>
              <a:rPr lang="en"/>
              <a:t>Logos in a grid (12)</a:t>
            </a:r>
            <a:endParaRPr lang="en-US" dirty="0"/>
          </a:p>
        </p:txBody>
      </p:sp>
      <p:sp>
        <p:nvSpPr>
          <p:cNvPr id="5" name="Picture Placeholder 4">
            <a:extLst>
              <a:ext uri="{FF2B5EF4-FFF2-40B4-BE49-F238E27FC236}">
                <a16:creationId xmlns:a16="http://schemas.microsoft.com/office/drawing/2014/main" id="{E2BB6B5D-6FA9-4A31-B1CA-22ABC7197C9D}"/>
              </a:ext>
            </a:extLst>
          </p:cNvPr>
          <p:cNvSpPr>
            <a:spLocks noGrp="1"/>
          </p:cNvSpPr>
          <p:nvPr>
            <p:ph type="pic" sz="quarter" idx="10"/>
          </p:nvPr>
        </p:nvSpPr>
        <p:spPr/>
      </p:sp>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5736" b="25736"/>
          <a:stretch>
            <a:fillRect/>
          </a:stretch>
        </p:blipFill>
        <p:spPr/>
      </p:pic>
      <p:pic>
        <p:nvPicPr>
          <p:cNvPr id="4" name="Picture Placeholder 3"/>
          <p:cNvPicPr>
            <a:picLocks noGrp="1" noChangeAspect="1"/>
          </p:cNvPicPr>
          <p:nvPr>
            <p:ph type="pic" sz="quarter" idx="12"/>
          </p:nvPr>
        </p:nvPicPr>
        <p:blipFill rotWithShape="1">
          <a:blip r:embed="rId4" cstate="hqprint">
            <a:extLst>
              <a:ext uri="{28A0092B-C50C-407E-A947-70E740481C1C}">
                <a14:useLocalDpi xmlns:a14="http://schemas.microsoft.com/office/drawing/2010/main" val="0"/>
              </a:ext>
            </a:extLst>
          </a:blip>
          <a:srcRect l="-21138" t="5290" r="-21138" b="5290"/>
          <a:stretch/>
        </p:blipFill>
        <p:spPr/>
      </p:pic>
      <p:sp>
        <p:nvSpPr>
          <p:cNvPr id="8" name="Picture Placeholder 7">
            <a:extLst>
              <a:ext uri="{FF2B5EF4-FFF2-40B4-BE49-F238E27FC236}">
                <a16:creationId xmlns:a16="http://schemas.microsoft.com/office/drawing/2014/main" id="{FB1B4A2F-403A-4E72-94EF-FA9C322D4C09}"/>
              </a:ext>
            </a:extLst>
          </p:cNvPr>
          <p:cNvSpPr>
            <a:spLocks noGrp="1"/>
          </p:cNvSpPr>
          <p:nvPr>
            <p:ph type="pic" sz="quarter" idx="13"/>
          </p:nvPr>
        </p:nvSpPr>
        <p:spPr/>
      </p:sp>
      <p:sp>
        <p:nvSpPr>
          <p:cNvPr id="9" name="Picture Placeholder 8">
            <a:extLst>
              <a:ext uri="{FF2B5EF4-FFF2-40B4-BE49-F238E27FC236}">
                <a16:creationId xmlns:a16="http://schemas.microsoft.com/office/drawing/2014/main" id="{E7E0C98A-9903-4ED7-8071-F6863F83B90C}"/>
              </a:ext>
            </a:extLst>
          </p:cNvPr>
          <p:cNvSpPr>
            <a:spLocks noGrp="1"/>
          </p:cNvSpPr>
          <p:nvPr>
            <p:ph type="pic" sz="quarter" idx="14"/>
          </p:nvPr>
        </p:nvSpPr>
        <p:spPr/>
      </p:sp>
      <p:sp>
        <p:nvSpPr>
          <p:cNvPr id="10" name="Picture Placeholder 9">
            <a:extLst>
              <a:ext uri="{FF2B5EF4-FFF2-40B4-BE49-F238E27FC236}">
                <a16:creationId xmlns:a16="http://schemas.microsoft.com/office/drawing/2014/main" id="{C6BE46C0-76AA-45F5-93F9-9B574726F463}"/>
              </a:ext>
            </a:extLst>
          </p:cNvPr>
          <p:cNvSpPr>
            <a:spLocks noGrp="1"/>
          </p:cNvSpPr>
          <p:nvPr>
            <p:ph type="pic" sz="quarter" idx="15"/>
          </p:nvPr>
        </p:nvSpPr>
        <p:spPr/>
      </p:sp>
      <p:pic>
        <p:nvPicPr>
          <p:cNvPr id="17" name="Picture Placeholder 16"/>
          <p:cNvPicPr>
            <a:picLocks noGrp="1" noChangeAspect="1"/>
          </p:cNvPicPr>
          <p:nvPr>
            <p:ph type="pic" sz="quarter" idx="16"/>
          </p:nvPr>
        </p:nvPicPr>
        <p:blipFill rotWithShape="1">
          <a:blip r:embed="rId5" cstate="hqprint">
            <a:extLst>
              <a:ext uri="{28A0092B-C50C-407E-A947-70E740481C1C}">
                <a14:useLocalDpi xmlns:a14="http://schemas.microsoft.com/office/drawing/2010/main" val="0"/>
              </a:ext>
            </a:extLst>
          </a:blip>
          <a:srcRect l="-23173" t="-13178" r="-23173" b="-13178"/>
          <a:stretch/>
        </p:blipFill>
        <p:spPr/>
      </p:pic>
      <p:sp>
        <p:nvSpPr>
          <p:cNvPr id="12" name="Picture Placeholder 11">
            <a:extLst>
              <a:ext uri="{FF2B5EF4-FFF2-40B4-BE49-F238E27FC236}">
                <a16:creationId xmlns:a16="http://schemas.microsoft.com/office/drawing/2014/main" id="{A21F773E-95F7-4FD3-AACC-1D684DBF8330}"/>
              </a:ext>
            </a:extLst>
          </p:cNvPr>
          <p:cNvSpPr>
            <a:spLocks noGrp="1"/>
          </p:cNvSpPr>
          <p:nvPr>
            <p:ph type="pic" sz="quarter" idx="17"/>
          </p:nvPr>
        </p:nvSpPr>
        <p:spPr/>
      </p:sp>
      <p:sp>
        <p:nvSpPr>
          <p:cNvPr id="13" name="Picture Placeholder 12">
            <a:extLst>
              <a:ext uri="{FF2B5EF4-FFF2-40B4-BE49-F238E27FC236}">
                <a16:creationId xmlns:a16="http://schemas.microsoft.com/office/drawing/2014/main" id="{09A827D0-52C3-4446-A22B-7EB3FA2CD9BD}"/>
              </a:ext>
            </a:extLst>
          </p:cNvPr>
          <p:cNvSpPr>
            <a:spLocks noGrp="1"/>
          </p:cNvSpPr>
          <p:nvPr>
            <p:ph type="pic" sz="quarter" idx="18"/>
          </p:nvPr>
        </p:nvSpPr>
        <p:spPr/>
      </p:sp>
      <p:sp>
        <p:nvSpPr>
          <p:cNvPr id="14" name="Picture Placeholder 13">
            <a:extLst>
              <a:ext uri="{FF2B5EF4-FFF2-40B4-BE49-F238E27FC236}">
                <a16:creationId xmlns:a16="http://schemas.microsoft.com/office/drawing/2014/main" id="{5295FE42-D68F-4CAA-B1F2-B7B92A1D40D8}"/>
              </a:ext>
            </a:extLst>
          </p:cNvPr>
          <p:cNvSpPr>
            <a:spLocks noGrp="1"/>
          </p:cNvSpPr>
          <p:nvPr>
            <p:ph type="pic" sz="quarter" idx="19"/>
          </p:nvPr>
        </p:nvSpPr>
        <p:spPr/>
      </p:sp>
      <p:sp>
        <p:nvSpPr>
          <p:cNvPr id="15" name="Picture Placeholder 14">
            <a:extLst>
              <a:ext uri="{FF2B5EF4-FFF2-40B4-BE49-F238E27FC236}">
                <a16:creationId xmlns:a16="http://schemas.microsoft.com/office/drawing/2014/main" id="{B51B10BA-8743-4677-A96A-664843995876}"/>
              </a:ext>
            </a:extLst>
          </p:cNvPr>
          <p:cNvSpPr>
            <a:spLocks noGrp="1"/>
          </p:cNvSpPr>
          <p:nvPr>
            <p:ph type="pic" sz="quarter" idx="20"/>
          </p:nvPr>
        </p:nvSpPr>
        <p:spPr/>
      </p:sp>
      <p:sp>
        <p:nvSpPr>
          <p:cNvPr id="16" name="Picture Placeholder 15">
            <a:extLst>
              <a:ext uri="{FF2B5EF4-FFF2-40B4-BE49-F238E27FC236}">
                <a16:creationId xmlns:a16="http://schemas.microsoft.com/office/drawing/2014/main" id="{A6F0579B-EFB3-475F-BED2-15C7BD5D5B63}"/>
              </a:ext>
            </a:extLst>
          </p:cNvPr>
          <p:cNvSpPr>
            <a:spLocks noGrp="1"/>
          </p:cNvSpPr>
          <p:nvPr>
            <p:ph type="pic" sz="quarter" idx="21"/>
          </p:nvPr>
        </p:nvSpPr>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99752A4A-3872-4356-9B0E-381854615C3E}"/>
              </a:ext>
            </a:extLst>
          </p:cNvPr>
          <p:cNvSpPr>
            <a:spLocks noGrp="1"/>
          </p:cNvSpPr>
          <p:nvPr>
            <p:ph type="body" sz="quarter" idx="10"/>
          </p:nvPr>
        </p:nvSpPr>
        <p:spPr/>
        <p:txBody>
          <a:bodyPr/>
          <a:lstStyle/>
          <a:p>
            <a:r>
              <a:rPr lang="en-US"/>
              <a:t>Page Sub-heading:20pt Plain Text,</a:t>
            </a:r>
            <a:endParaRPr lang="en-US" dirty="0"/>
          </a:p>
        </p:txBody>
      </p:sp>
      <p:sp>
        <p:nvSpPr>
          <p:cNvPr id="5" name="Title 12">
            <a:extLst>
              <a:ext uri="{FF2B5EF4-FFF2-40B4-BE49-F238E27FC236}">
                <a16:creationId xmlns:a16="http://schemas.microsoft.com/office/drawing/2014/main" id="{1977D328-5914-406A-A275-A5F69B949435}"/>
              </a:ext>
            </a:extLst>
          </p:cNvPr>
          <p:cNvSpPr>
            <a:spLocks noGrp="1"/>
          </p:cNvSpPr>
          <p:nvPr>
            <p:ph type="title"/>
          </p:nvPr>
        </p:nvSpPr>
        <p:spPr/>
        <p:txBody>
          <a:bodyPr/>
          <a:lstStyle/>
          <a:p>
            <a:r>
              <a:rPr lang="en-US"/>
              <a:t>Titles Are 30pt Regular,Title Case </a:t>
            </a:r>
            <a:endParaRPr lang="en-US" dirty="0"/>
          </a:p>
        </p:txBody>
      </p:sp>
      <p:pic>
        <p:nvPicPr>
          <p:cNvPr id="15" name="Picture Placeholder 14">
            <a:extLst>
              <a:ext uri="{FF2B5EF4-FFF2-40B4-BE49-F238E27FC236}">
                <a16:creationId xmlns:a16="http://schemas.microsoft.com/office/drawing/2014/main" id="{F6B0D2AF-70B8-4B65-B352-360715C56079}"/>
              </a:ext>
            </a:extLst>
          </p:cNvPr>
          <p:cNvPicPr>
            <a:picLocks noGrp="1" noChangeAspect="1"/>
          </p:cNvPicPr>
          <p:nvPr>
            <p:ph type="pic" sz="quarter" idx="14"/>
          </p:nvPr>
        </p:nvPicPr>
        <p:blipFill>
          <a:blip r:embed="rId2" cstate="hqprint">
            <a:extLst>
              <a:ext uri="{28A0092B-C50C-407E-A947-70E740481C1C}">
                <a14:useLocalDpi xmlns:a14="http://schemas.microsoft.com/office/drawing/2010/main" val="0"/>
              </a:ext>
            </a:extLst>
          </a:blip>
          <a:srcRect l="2366" r="2366"/>
          <a:stretch>
            <a:fillRect/>
          </a:stretch>
        </p:blipFill>
        <p:spPr>
          <a:ln w="44450">
            <a:gradFill flip="none" rotWithShape="1">
              <a:gsLst>
                <a:gs pos="1770">
                  <a:schemeClr val="accent1">
                    <a:alpha val="0"/>
                  </a:schemeClr>
                </a:gs>
                <a:gs pos="51000">
                  <a:schemeClr val="accent1"/>
                </a:gs>
                <a:gs pos="72000">
                  <a:schemeClr val="accent3"/>
                </a:gs>
              </a:gsLst>
              <a:lin ang="18900000" scaled="1"/>
              <a:tileRect/>
            </a:gradFill>
          </a:ln>
        </p:spPr>
      </p:pic>
      <p:pic>
        <p:nvPicPr>
          <p:cNvPr id="17" name="Picture Placeholder 16">
            <a:extLst>
              <a:ext uri="{FF2B5EF4-FFF2-40B4-BE49-F238E27FC236}">
                <a16:creationId xmlns:a16="http://schemas.microsoft.com/office/drawing/2014/main" id="{25DFA462-A5FE-4D39-BCAE-960C0B907FF7}"/>
              </a:ext>
            </a:extLst>
          </p:cNvPr>
          <p:cNvPicPr>
            <a:picLocks noGrp="1" noChangeAspect="1"/>
          </p:cNvPicPr>
          <p:nvPr>
            <p:ph type="pic" sz="quarter" idx="15"/>
          </p:nvPr>
        </p:nvPicPr>
        <p:blipFill>
          <a:blip r:embed="rId2" cstate="hqprint">
            <a:extLst>
              <a:ext uri="{28A0092B-C50C-407E-A947-70E740481C1C}">
                <a14:useLocalDpi xmlns:a14="http://schemas.microsoft.com/office/drawing/2010/main" val="0"/>
              </a:ext>
            </a:extLst>
          </a:blip>
          <a:srcRect l="2366" r="2366"/>
          <a:stretch>
            <a:fillRect/>
          </a:stretch>
        </p:blipFill>
        <p:spPr>
          <a:ln w="44450">
            <a:gradFill flip="none" rotWithShape="1">
              <a:gsLst>
                <a:gs pos="1770">
                  <a:schemeClr val="accent1">
                    <a:alpha val="0"/>
                  </a:schemeClr>
                </a:gs>
                <a:gs pos="51000">
                  <a:schemeClr val="accent1"/>
                </a:gs>
                <a:gs pos="72000">
                  <a:schemeClr val="accent3"/>
                </a:gs>
              </a:gsLst>
              <a:lin ang="18900000" scaled="1"/>
              <a:tileRect/>
            </a:gradFill>
          </a:ln>
        </p:spPr>
      </p:pic>
      <p:pic>
        <p:nvPicPr>
          <p:cNvPr id="20" name="Picture Placeholder 19">
            <a:extLst>
              <a:ext uri="{FF2B5EF4-FFF2-40B4-BE49-F238E27FC236}">
                <a16:creationId xmlns:a16="http://schemas.microsoft.com/office/drawing/2014/main" id="{9435686D-7AE9-4F83-8CC9-3D090B4558A6}"/>
              </a:ext>
            </a:extLst>
          </p:cNvPr>
          <p:cNvPicPr>
            <a:picLocks noGrp="1" noChangeAspect="1"/>
          </p:cNvPicPr>
          <p:nvPr>
            <p:ph type="pic" sz="quarter" idx="16"/>
          </p:nvPr>
        </p:nvPicPr>
        <p:blipFill>
          <a:blip r:embed="rId2" cstate="hqprint">
            <a:extLst>
              <a:ext uri="{28A0092B-C50C-407E-A947-70E740481C1C}">
                <a14:useLocalDpi xmlns:a14="http://schemas.microsoft.com/office/drawing/2010/main" val="0"/>
              </a:ext>
            </a:extLst>
          </a:blip>
          <a:srcRect l="2366" r="2366"/>
          <a:stretch>
            <a:fillRect/>
          </a:stretch>
        </p:blipFill>
        <p:spPr>
          <a:ln w="44450">
            <a:gradFill flip="none" rotWithShape="1">
              <a:gsLst>
                <a:gs pos="1770">
                  <a:schemeClr val="accent1">
                    <a:alpha val="0"/>
                  </a:schemeClr>
                </a:gs>
                <a:gs pos="51000">
                  <a:schemeClr val="accent1"/>
                </a:gs>
                <a:gs pos="72000">
                  <a:schemeClr val="accent3"/>
                </a:gs>
              </a:gsLst>
              <a:lin ang="18900000" scaled="1"/>
              <a:tileRect/>
            </a:gradFill>
          </a:ln>
        </p:spPr>
      </p:pic>
      <p:sp>
        <p:nvSpPr>
          <p:cNvPr id="19" name="TextBox 18">
            <a:extLst>
              <a:ext uri="{FF2B5EF4-FFF2-40B4-BE49-F238E27FC236}">
                <a16:creationId xmlns:a16="http://schemas.microsoft.com/office/drawing/2014/main" id="{94900F4A-7A8A-404E-9F7B-03A6D21E5B6C}"/>
              </a:ext>
            </a:extLst>
          </p:cNvPr>
          <p:cNvSpPr txBox="1"/>
          <p:nvPr/>
        </p:nvSpPr>
        <p:spPr>
          <a:xfrm>
            <a:off x="457200" y="1913330"/>
            <a:ext cx="3604291" cy="3539430"/>
          </a:xfrm>
          <a:prstGeom prst="rect">
            <a:avLst/>
          </a:prstGeom>
          <a:noFill/>
        </p:spPr>
        <p:txBody>
          <a:bodyPr wrap="square" rtlCol="0">
            <a:spAutoFit/>
          </a:bodyPr>
          <a:lstStyle/>
          <a:p>
            <a:r>
              <a:rPr lang="id-ID" sz="1400" dirty="0">
                <a:cs typeface="Poppins ExtraLight" panose="00000300000000000000" pitchFamily="50" charset="0"/>
              </a:rPr>
              <a:t>Lorem ipsum dolor sit amet, consectetuer adipiscing elit, sed diam nonummy nibh euismod</a:t>
            </a:r>
            <a:r>
              <a:rPr lang="en-US" sz="1400" dirty="0">
                <a:cs typeface="Poppins ExtraLight" panose="00000300000000000000" pitchFamily="50" charset="0"/>
              </a:rPr>
              <a:t> </a:t>
            </a:r>
            <a:r>
              <a:rPr lang="id-ID" sz="1400" dirty="0">
                <a:cs typeface="Poppins ExtraLight" panose="00000300000000000000" pitchFamily="50" charset="0"/>
              </a:rPr>
              <a:t>Lorem ipsum dolor sit amet, consectetuer adipiscing elit, sed diam nonummy nibh euismod</a:t>
            </a:r>
            <a:r>
              <a:rPr lang="en-US" sz="1400" dirty="0">
                <a:cs typeface="Poppins ExtraLight" panose="00000300000000000000" pitchFamily="50" charset="0"/>
              </a:rPr>
              <a:t> </a:t>
            </a:r>
            <a:r>
              <a:rPr lang="id-ID" sz="1400" dirty="0">
                <a:cs typeface="Poppins ExtraLight" panose="00000300000000000000" pitchFamily="50" charset="0"/>
              </a:rPr>
              <a:t>Lorem ipsum dolor sit amet, consectetuer adipiscing elit, sed diam nonummy nibh euismod</a:t>
            </a:r>
            <a:r>
              <a:rPr lang="en-US" sz="1400" dirty="0">
                <a:cs typeface="Poppins ExtraLight" panose="00000300000000000000" pitchFamily="50" charset="0"/>
              </a:rPr>
              <a:t> </a:t>
            </a:r>
            <a:r>
              <a:rPr lang="id-ID" sz="1400" dirty="0">
                <a:cs typeface="Poppins ExtraLight" panose="00000300000000000000" pitchFamily="50" charset="0"/>
              </a:rPr>
              <a:t>Lorem ipsum dolor sit amet, consectetuer adipiscing elit, sed diam nonummy </a:t>
            </a:r>
            <a:endParaRPr lang="en-US" sz="1400" dirty="0">
              <a:cs typeface="Poppins ExtraLight" panose="00000300000000000000" pitchFamily="50" charset="0"/>
            </a:endParaRPr>
          </a:p>
          <a:p>
            <a:endParaRPr lang="en-US" sz="1400" dirty="0">
              <a:cs typeface="Poppins ExtraLight" panose="00000300000000000000" pitchFamily="50" charset="0"/>
            </a:endParaRPr>
          </a:p>
          <a:p>
            <a:r>
              <a:rPr lang="id-ID" sz="1400" dirty="0">
                <a:cs typeface="Poppins ExtraLight" panose="00000300000000000000" pitchFamily="50" charset="0"/>
              </a:rPr>
              <a:t>nibh euismod</a:t>
            </a:r>
            <a:r>
              <a:rPr lang="en-US" sz="1400" dirty="0">
                <a:cs typeface="Poppins ExtraLight" panose="00000300000000000000" pitchFamily="50" charset="0"/>
              </a:rPr>
              <a:t> </a:t>
            </a:r>
            <a:r>
              <a:rPr lang="id-ID" sz="1400" dirty="0">
                <a:cs typeface="Poppins ExtraLight" panose="00000300000000000000" pitchFamily="50" charset="0"/>
              </a:rPr>
              <a:t>Lorem ipsum dolor sit amet, consectetuer adipiscing elit, sed diam nonummy nibh euismod</a:t>
            </a:r>
            <a:r>
              <a:rPr lang="en-US" sz="1400" dirty="0">
                <a:cs typeface="Poppins ExtraLight" panose="00000300000000000000" pitchFamily="50" charset="0"/>
              </a:rPr>
              <a:t> </a:t>
            </a:r>
            <a:r>
              <a:rPr lang="id-ID" sz="1400" dirty="0">
                <a:cs typeface="Poppins ExtraLight" panose="00000300000000000000" pitchFamily="50" charset="0"/>
              </a:rPr>
              <a:t>Lorem ipsum dolor sit amet, consectetuer adipiscing elit, sed diam nonummy nibh euismod</a:t>
            </a:r>
          </a:p>
          <a:p>
            <a:endParaRPr lang="id-ID" sz="1400" dirty="0">
              <a:cs typeface="Poppins ExtraLight" panose="00000300000000000000" pitchFamily="50" charset="0"/>
            </a:endParaRPr>
          </a:p>
        </p:txBody>
      </p:sp>
      <p:sp>
        <p:nvSpPr>
          <p:cNvPr id="11" name="TextBox 10">
            <a:extLst>
              <a:ext uri="{FF2B5EF4-FFF2-40B4-BE49-F238E27FC236}">
                <a16:creationId xmlns:a16="http://schemas.microsoft.com/office/drawing/2014/main" id="{CA323FE6-9F60-46C4-9497-486377734EB8}"/>
              </a:ext>
            </a:extLst>
          </p:cNvPr>
          <p:cNvSpPr txBox="1"/>
          <p:nvPr/>
        </p:nvSpPr>
        <p:spPr>
          <a:xfrm>
            <a:off x="4916065" y="3957758"/>
            <a:ext cx="1923419" cy="954107"/>
          </a:xfrm>
          <a:prstGeom prst="rect">
            <a:avLst/>
          </a:prstGeom>
          <a:noFill/>
        </p:spPr>
        <p:txBody>
          <a:bodyPr wrap="square" rtlCol="0">
            <a:spAutoFit/>
          </a:bodyPr>
          <a:lstStyle/>
          <a:p>
            <a:r>
              <a:rPr lang="id-ID" sz="1400" b="1" dirty="0">
                <a:cs typeface="Poppins ExtraLight" panose="00000300000000000000" pitchFamily="50" charset="0"/>
              </a:rPr>
              <a:t>Lorem ipsum dolor </a:t>
            </a:r>
            <a:r>
              <a:rPr lang="id-ID" sz="1400" dirty="0">
                <a:cs typeface="Poppins ExtraLight" panose="00000300000000000000" pitchFamily="50" charset="0"/>
              </a:rPr>
              <a:t>consectetuer adipiscing elit, sed diam</a:t>
            </a:r>
          </a:p>
        </p:txBody>
      </p:sp>
      <p:sp>
        <p:nvSpPr>
          <p:cNvPr id="12" name="TextBox 11">
            <a:extLst>
              <a:ext uri="{FF2B5EF4-FFF2-40B4-BE49-F238E27FC236}">
                <a16:creationId xmlns:a16="http://schemas.microsoft.com/office/drawing/2014/main" id="{F9F10200-FAF6-4875-98C7-9EF9A9997D47}"/>
              </a:ext>
            </a:extLst>
          </p:cNvPr>
          <p:cNvSpPr txBox="1"/>
          <p:nvPr/>
        </p:nvSpPr>
        <p:spPr>
          <a:xfrm>
            <a:off x="7050255" y="3957758"/>
            <a:ext cx="1923419" cy="954107"/>
          </a:xfrm>
          <a:prstGeom prst="rect">
            <a:avLst/>
          </a:prstGeom>
          <a:noFill/>
        </p:spPr>
        <p:txBody>
          <a:bodyPr wrap="square" rtlCol="0">
            <a:spAutoFit/>
          </a:bodyPr>
          <a:lstStyle/>
          <a:p>
            <a:r>
              <a:rPr lang="id-ID" sz="1400" b="1" dirty="0">
                <a:cs typeface="Poppins ExtraLight" panose="00000300000000000000" pitchFamily="50" charset="0"/>
              </a:rPr>
              <a:t>Lorem ipsum dolor </a:t>
            </a:r>
            <a:r>
              <a:rPr lang="id-ID" sz="1400" dirty="0">
                <a:cs typeface="Poppins ExtraLight" panose="00000300000000000000" pitchFamily="50" charset="0"/>
              </a:rPr>
              <a:t>consectetuer adipiscing elit, sed diam</a:t>
            </a:r>
          </a:p>
        </p:txBody>
      </p:sp>
      <p:sp>
        <p:nvSpPr>
          <p:cNvPr id="13" name="TextBox 12">
            <a:extLst>
              <a:ext uri="{FF2B5EF4-FFF2-40B4-BE49-F238E27FC236}">
                <a16:creationId xmlns:a16="http://schemas.microsoft.com/office/drawing/2014/main" id="{F9E97F83-C41E-4D4A-8584-88B808145B1B}"/>
              </a:ext>
            </a:extLst>
          </p:cNvPr>
          <p:cNvSpPr txBox="1"/>
          <p:nvPr/>
        </p:nvSpPr>
        <p:spPr>
          <a:xfrm>
            <a:off x="9333735" y="3957758"/>
            <a:ext cx="1923419" cy="954107"/>
          </a:xfrm>
          <a:prstGeom prst="rect">
            <a:avLst/>
          </a:prstGeom>
          <a:noFill/>
        </p:spPr>
        <p:txBody>
          <a:bodyPr wrap="square" rtlCol="0">
            <a:spAutoFit/>
          </a:bodyPr>
          <a:lstStyle/>
          <a:p>
            <a:r>
              <a:rPr lang="id-ID" sz="1400" b="1" dirty="0">
                <a:cs typeface="Poppins ExtraLight" panose="00000300000000000000" pitchFamily="50" charset="0"/>
              </a:rPr>
              <a:t>Lorem ipsum dolor </a:t>
            </a:r>
            <a:r>
              <a:rPr lang="id-ID" sz="1400" dirty="0">
                <a:cs typeface="Poppins ExtraLight" panose="00000300000000000000" pitchFamily="50" charset="0"/>
              </a:rPr>
              <a:t>consectetuer adipiscing elit, sed diam</a:t>
            </a:r>
          </a:p>
        </p:txBody>
      </p:sp>
    </p:spTree>
    <p:extLst>
      <p:ext uri="{BB962C8B-B14F-4D97-AF65-F5344CB8AC3E}">
        <p14:creationId xmlns:p14="http://schemas.microsoft.com/office/powerpoint/2010/main" val="486274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2">
            <a:extLst>
              <a:ext uri="{FF2B5EF4-FFF2-40B4-BE49-F238E27FC236}">
                <a16:creationId xmlns:a16="http://schemas.microsoft.com/office/drawing/2014/main" id="{8CD2B86E-5B83-08CD-D9AC-EAED4DEABB6B}"/>
              </a:ext>
            </a:extLst>
          </p:cNvPr>
          <p:cNvSpPr/>
          <p:nvPr/>
        </p:nvSpPr>
        <p:spPr>
          <a:xfrm>
            <a:off x="5721149" y="3742267"/>
            <a:ext cx="2211426" cy="2210203"/>
          </a:xfrm>
          <a:prstGeom prst="ellipse">
            <a:avLst/>
          </a:prstGeom>
          <a:solidFill>
            <a:schemeClr val="bg1">
              <a:alpha val="20000"/>
            </a:schemeClr>
          </a:solidFill>
          <a:ln w="19050">
            <a:gradFill flip="none" rotWithShape="1">
              <a:gsLst>
                <a:gs pos="0">
                  <a:schemeClr val="bg1">
                    <a:alpha val="55000"/>
                  </a:schemeClr>
                </a:gs>
                <a:gs pos="50000">
                  <a:schemeClr val="bg1">
                    <a:alpha val="0"/>
                  </a:schemeClr>
                </a:gs>
                <a:gs pos="100000">
                  <a:schemeClr val="bg1">
                    <a:alpha val="55000"/>
                  </a:schemeClr>
                </a:gs>
              </a:gsLst>
              <a:lin ang="189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29" name="Rectangle: Rounded Corners 22">
            <a:extLst>
              <a:ext uri="{FF2B5EF4-FFF2-40B4-BE49-F238E27FC236}">
                <a16:creationId xmlns:a16="http://schemas.microsoft.com/office/drawing/2014/main" id="{8CD2B86E-5B83-08CD-D9AC-EAED4DEABB6B}"/>
              </a:ext>
            </a:extLst>
          </p:cNvPr>
          <p:cNvSpPr/>
          <p:nvPr/>
        </p:nvSpPr>
        <p:spPr>
          <a:xfrm>
            <a:off x="3214986" y="3742267"/>
            <a:ext cx="2211426" cy="2210203"/>
          </a:xfrm>
          <a:prstGeom prst="ellipse">
            <a:avLst/>
          </a:prstGeom>
          <a:solidFill>
            <a:schemeClr val="bg1">
              <a:alpha val="20000"/>
            </a:schemeClr>
          </a:solidFill>
          <a:ln w="19050">
            <a:gradFill flip="none" rotWithShape="1">
              <a:gsLst>
                <a:gs pos="0">
                  <a:schemeClr val="bg1">
                    <a:alpha val="55000"/>
                  </a:schemeClr>
                </a:gs>
                <a:gs pos="50000">
                  <a:schemeClr val="bg1">
                    <a:alpha val="0"/>
                  </a:schemeClr>
                </a:gs>
                <a:gs pos="100000">
                  <a:schemeClr val="bg1">
                    <a:alpha val="55000"/>
                  </a:schemeClr>
                </a:gs>
              </a:gsLst>
              <a:lin ang="189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p>
        </p:txBody>
      </p:sp>
      <p:grpSp>
        <p:nvGrpSpPr>
          <p:cNvPr id="8" name="Group 7"/>
          <p:cNvGrpSpPr/>
          <p:nvPr/>
        </p:nvGrpSpPr>
        <p:grpSpPr>
          <a:xfrm>
            <a:off x="706175" y="3742267"/>
            <a:ext cx="2214073" cy="2210203"/>
            <a:chOff x="1059262" y="5613401"/>
            <a:chExt cx="3321110" cy="3315304"/>
          </a:xfrm>
        </p:grpSpPr>
        <p:sp useBgFill="1">
          <p:nvSpPr>
            <p:cNvPr id="4" name="Rectangle: Rounded Corners 5">
              <a:extLst>
                <a:ext uri="{FF2B5EF4-FFF2-40B4-BE49-F238E27FC236}">
                  <a16:creationId xmlns:a16="http://schemas.microsoft.com/office/drawing/2014/main" id="{AD9FCD6C-A8F1-F7AD-EDC4-506E73EC672B}"/>
                </a:ext>
              </a:extLst>
            </p:cNvPr>
            <p:cNvSpPr/>
            <p:nvPr/>
          </p:nvSpPr>
          <p:spPr>
            <a:xfrm>
              <a:off x="1063233" y="5613401"/>
              <a:ext cx="3317139" cy="3315304"/>
            </a:xfrm>
            <a:prstGeom prst="ellipse">
              <a:avLst/>
            </a:prstGeom>
            <a:ln>
              <a:noFill/>
            </a:ln>
            <a:effectLst>
              <a:outerShdw blurRad="863600" dist="927100" dir="8700000" sx="90000" sy="90000" algn="tr" rotWithShape="0">
                <a:srgbClr val="282F4E">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6" name="Rectangle: Rounded Corners 22">
              <a:extLst>
                <a:ext uri="{FF2B5EF4-FFF2-40B4-BE49-F238E27FC236}">
                  <a16:creationId xmlns:a16="http://schemas.microsoft.com/office/drawing/2014/main" id="{8CD2B86E-5B83-08CD-D9AC-EAED4DEABB6B}"/>
                </a:ext>
              </a:extLst>
            </p:cNvPr>
            <p:cNvSpPr/>
            <p:nvPr/>
          </p:nvSpPr>
          <p:spPr>
            <a:xfrm>
              <a:off x="1059262" y="5613401"/>
              <a:ext cx="3317139" cy="3315304"/>
            </a:xfrm>
            <a:prstGeom prst="ellipse">
              <a:avLst/>
            </a:prstGeom>
            <a:solidFill>
              <a:schemeClr val="bg1">
                <a:alpha val="20000"/>
              </a:schemeClr>
            </a:solidFill>
            <a:ln w="19050">
              <a:gradFill flip="none" rotWithShape="1">
                <a:gsLst>
                  <a:gs pos="0">
                    <a:schemeClr val="bg1">
                      <a:alpha val="55000"/>
                    </a:schemeClr>
                  </a:gs>
                  <a:gs pos="50000">
                    <a:schemeClr val="bg1">
                      <a:alpha val="0"/>
                    </a:schemeClr>
                  </a:gs>
                  <a:gs pos="100000">
                    <a:schemeClr val="bg1">
                      <a:alpha val="55000"/>
                    </a:schemeClr>
                  </a:gs>
                </a:gsLst>
                <a:lin ang="189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grpSp>
      <p:sp>
        <p:nvSpPr>
          <p:cNvPr id="19" name="Rectangle 9">
            <a:extLst>
              <a:ext uri="{FF2B5EF4-FFF2-40B4-BE49-F238E27FC236}">
                <a16:creationId xmlns:a16="http://schemas.microsoft.com/office/drawing/2014/main" id="{54065724-0B0D-4DFF-9C85-3DB74B24CF0B}"/>
              </a:ext>
            </a:extLst>
          </p:cNvPr>
          <p:cNvSpPr>
            <a:spLocks/>
          </p:cNvSpPr>
          <p:nvPr/>
        </p:nvSpPr>
        <p:spPr bwMode="auto">
          <a:xfrm>
            <a:off x="2846633" y="1976789"/>
            <a:ext cx="2739796"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defTabSz="571529"/>
            <a:r>
              <a:rPr lang="en-US" sz="1600" b="1" dirty="0">
                <a:latin typeface="+mj-lt"/>
                <a:cs typeface="Sora" pitchFamily="2" charset="0"/>
                <a:sym typeface="Source Sans Pro Bold" charset="0"/>
              </a:rPr>
              <a:t>Lorem ipsum </a:t>
            </a:r>
          </a:p>
        </p:txBody>
      </p:sp>
      <p:sp>
        <p:nvSpPr>
          <p:cNvPr id="20" name="Rectangle 19">
            <a:extLst>
              <a:ext uri="{FF2B5EF4-FFF2-40B4-BE49-F238E27FC236}">
                <a16:creationId xmlns:a16="http://schemas.microsoft.com/office/drawing/2014/main" id="{245891DE-2E78-4BBA-9725-D3355845B2E3}"/>
              </a:ext>
            </a:extLst>
          </p:cNvPr>
          <p:cNvSpPr/>
          <p:nvPr/>
        </p:nvSpPr>
        <p:spPr>
          <a:xfrm>
            <a:off x="2846634" y="2302998"/>
            <a:ext cx="4347685" cy="1401602"/>
          </a:xfrm>
          <a:prstGeom prst="rect">
            <a:avLst/>
          </a:prstGeom>
          <a:noFill/>
        </p:spPr>
        <p:txBody>
          <a:bodyPr wrap="square" rtlCol="0">
            <a:spAutoFit/>
          </a:bodyPr>
          <a:lstStyle/>
          <a:p>
            <a:pPr defTabSz="571529">
              <a:lnSpc>
                <a:spcPct val="120000"/>
              </a:lnSpc>
            </a:pPr>
            <a:r>
              <a:rPr lang="en-US" sz="1200" dirty="0">
                <a:latin typeface="+mj-lt"/>
                <a:cs typeface="Sora" pitchFamily="2" charset="0"/>
              </a:rPr>
              <a:t>Lorem ipsum dolor sit </a:t>
            </a:r>
            <a:r>
              <a:rPr lang="en-US" sz="1200" dirty="0" err="1">
                <a:latin typeface="+mj-lt"/>
                <a:cs typeface="Sora" pitchFamily="2" charset="0"/>
              </a:rPr>
              <a:t>amet</a:t>
            </a:r>
            <a:r>
              <a:rPr lang="en-US" sz="1200" dirty="0">
                <a:latin typeface="+mj-lt"/>
                <a:cs typeface="Sora" pitchFamily="2" charset="0"/>
              </a:rPr>
              <a:t>, </a:t>
            </a:r>
            <a:r>
              <a:rPr lang="en-US" sz="1200" dirty="0" err="1">
                <a:latin typeface="+mj-lt"/>
                <a:cs typeface="Sora" pitchFamily="2" charset="0"/>
              </a:rPr>
              <a:t>consectetuer</a:t>
            </a:r>
            <a:r>
              <a:rPr lang="en-US" sz="1200" dirty="0">
                <a:latin typeface="+mj-lt"/>
                <a:cs typeface="Sora" pitchFamily="2" charset="0"/>
              </a:rPr>
              <a:t> </a:t>
            </a:r>
            <a:r>
              <a:rPr lang="en-US" sz="1200" dirty="0" err="1">
                <a:latin typeface="+mj-lt"/>
                <a:cs typeface="Sora" pitchFamily="2" charset="0"/>
              </a:rPr>
              <a:t>adipiscing</a:t>
            </a:r>
            <a:r>
              <a:rPr lang="en-US" sz="1200" dirty="0">
                <a:latin typeface="+mj-lt"/>
                <a:cs typeface="Sora" pitchFamily="2" charset="0"/>
              </a:rPr>
              <a:t> </a:t>
            </a:r>
            <a:r>
              <a:rPr lang="en-US" sz="1200" dirty="0" err="1">
                <a:latin typeface="+mj-lt"/>
                <a:cs typeface="Sora" pitchFamily="2" charset="0"/>
              </a:rPr>
              <a:t>elit</a:t>
            </a:r>
            <a:r>
              <a:rPr lang="en-US" sz="1200" dirty="0">
                <a:latin typeface="+mj-lt"/>
                <a:cs typeface="Sora" pitchFamily="2" charset="0"/>
              </a:rPr>
              <a:t>, sed diam </a:t>
            </a:r>
            <a:r>
              <a:rPr lang="en-US" sz="1200" dirty="0" err="1">
                <a:latin typeface="+mj-lt"/>
                <a:cs typeface="Sora" pitchFamily="2" charset="0"/>
              </a:rPr>
              <a:t>nonummy</a:t>
            </a:r>
            <a:r>
              <a:rPr lang="en-US" sz="1200" dirty="0">
                <a:latin typeface="+mj-lt"/>
                <a:cs typeface="Sora" pitchFamily="2" charset="0"/>
              </a:rPr>
              <a:t> </a:t>
            </a:r>
            <a:r>
              <a:rPr lang="en-US" sz="1200" dirty="0" err="1">
                <a:latin typeface="+mj-lt"/>
                <a:cs typeface="Sora" pitchFamily="2" charset="0"/>
              </a:rPr>
              <a:t>nibh</a:t>
            </a:r>
            <a:r>
              <a:rPr lang="en-US" sz="1200" dirty="0">
                <a:latin typeface="+mj-lt"/>
                <a:cs typeface="Sora" pitchFamily="2" charset="0"/>
              </a:rPr>
              <a:t> </a:t>
            </a:r>
            <a:r>
              <a:rPr lang="en-US" sz="1200" dirty="0" err="1">
                <a:latin typeface="+mj-lt"/>
                <a:cs typeface="Sora" pitchFamily="2" charset="0"/>
              </a:rPr>
              <a:t>euismod</a:t>
            </a:r>
            <a:r>
              <a:rPr lang="en-US" sz="1200" dirty="0">
                <a:latin typeface="+mj-lt"/>
                <a:cs typeface="Sora" pitchFamily="2" charset="0"/>
              </a:rPr>
              <a:t> Lorem ipsum dolor sit </a:t>
            </a:r>
            <a:r>
              <a:rPr lang="en-US" sz="1200" dirty="0" err="1">
                <a:latin typeface="+mj-lt"/>
                <a:cs typeface="Sora" pitchFamily="2" charset="0"/>
              </a:rPr>
              <a:t>amet</a:t>
            </a:r>
            <a:r>
              <a:rPr lang="en-US" sz="1200" dirty="0">
                <a:latin typeface="+mj-lt"/>
                <a:cs typeface="Sora" pitchFamily="2" charset="0"/>
              </a:rPr>
              <a:t>, </a:t>
            </a:r>
            <a:r>
              <a:rPr lang="en-US" sz="1200" dirty="0" err="1">
                <a:latin typeface="+mj-lt"/>
                <a:cs typeface="Sora" pitchFamily="2" charset="0"/>
              </a:rPr>
              <a:t>consectetuer</a:t>
            </a:r>
            <a:r>
              <a:rPr lang="en-US" sz="1200" dirty="0">
                <a:latin typeface="+mj-lt"/>
                <a:cs typeface="Sora" pitchFamily="2" charset="0"/>
              </a:rPr>
              <a:t> </a:t>
            </a:r>
            <a:r>
              <a:rPr lang="en-US" sz="1200" dirty="0" err="1">
                <a:latin typeface="+mj-lt"/>
                <a:cs typeface="Sora" pitchFamily="2" charset="0"/>
              </a:rPr>
              <a:t>adipiscing</a:t>
            </a:r>
            <a:r>
              <a:rPr lang="en-US" sz="1200" dirty="0">
                <a:latin typeface="+mj-lt"/>
                <a:cs typeface="Sora" pitchFamily="2" charset="0"/>
              </a:rPr>
              <a:t> </a:t>
            </a:r>
            <a:r>
              <a:rPr lang="en-US" sz="1200" dirty="0" err="1">
                <a:latin typeface="+mj-lt"/>
                <a:cs typeface="Sora" pitchFamily="2" charset="0"/>
              </a:rPr>
              <a:t>elit</a:t>
            </a:r>
            <a:r>
              <a:rPr lang="en-US" sz="1200" dirty="0">
                <a:latin typeface="+mj-lt"/>
                <a:cs typeface="Sora" pitchFamily="2" charset="0"/>
              </a:rPr>
              <a:t>, sed diam </a:t>
            </a:r>
            <a:r>
              <a:rPr lang="en-US" sz="1200" dirty="0" err="1">
                <a:latin typeface="+mj-lt"/>
                <a:cs typeface="Sora" pitchFamily="2" charset="0"/>
              </a:rPr>
              <a:t>nonummy</a:t>
            </a:r>
            <a:r>
              <a:rPr lang="en-US" sz="1200" dirty="0">
                <a:latin typeface="+mj-lt"/>
                <a:cs typeface="Sora" pitchFamily="2" charset="0"/>
              </a:rPr>
              <a:t> </a:t>
            </a:r>
            <a:r>
              <a:rPr lang="en-US" sz="1200" dirty="0" err="1">
                <a:latin typeface="+mj-lt"/>
                <a:cs typeface="Sora" pitchFamily="2" charset="0"/>
              </a:rPr>
              <a:t>nibh</a:t>
            </a:r>
            <a:r>
              <a:rPr lang="en-US" sz="1200" dirty="0">
                <a:latin typeface="+mj-lt"/>
                <a:cs typeface="Sora" pitchFamily="2" charset="0"/>
              </a:rPr>
              <a:t> </a:t>
            </a:r>
            <a:r>
              <a:rPr lang="en-US" sz="1200" dirty="0" err="1">
                <a:latin typeface="+mj-lt"/>
                <a:cs typeface="Sora" pitchFamily="2" charset="0"/>
              </a:rPr>
              <a:t>euismod</a:t>
            </a:r>
            <a:r>
              <a:rPr lang="en-US" sz="1200" dirty="0">
                <a:latin typeface="+mj-lt"/>
                <a:cs typeface="Sora" pitchFamily="2" charset="0"/>
              </a:rPr>
              <a:t> Lorem ipsum dolor sit </a:t>
            </a:r>
            <a:r>
              <a:rPr lang="en-US" sz="1200" dirty="0" err="1">
                <a:latin typeface="+mj-lt"/>
                <a:cs typeface="Sora" pitchFamily="2" charset="0"/>
              </a:rPr>
              <a:t>amet</a:t>
            </a:r>
            <a:r>
              <a:rPr lang="en-US" sz="1200" dirty="0">
                <a:latin typeface="+mj-lt"/>
                <a:cs typeface="Sora" pitchFamily="2" charset="0"/>
              </a:rPr>
              <a:t>, </a:t>
            </a:r>
            <a:r>
              <a:rPr lang="en-US" sz="1200" dirty="0" err="1">
                <a:latin typeface="+mj-lt"/>
                <a:cs typeface="Sora" pitchFamily="2" charset="0"/>
              </a:rPr>
              <a:t>consectetuer</a:t>
            </a:r>
            <a:r>
              <a:rPr lang="en-US" sz="1200" dirty="0">
                <a:latin typeface="+mj-lt"/>
                <a:cs typeface="Sora" pitchFamily="2" charset="0"/>
              </a:rPr>
              <a:t> </a:t>
            </a:r>
            <a:r>
              <a:rPr lang="en-US" sz="1200" dirty="0" err="1">
                <a:latin typeface="+mj-lt"/>
                <a:cs typeface="Sora" pitchFamily="2" charset="0"/>
              </a:rPr>
              <a:t>adipiscing</a:t>
            </a:r>
            <a:r>
              <a:rPr lang="en-US" sz="1200" dirty="0">
                <a:latin typeface="+mj-lt"/>
                <a:cs typeface="Sora" pitchFamily="2" charset="0"/>
              </a:rPr>
              <a:t> </a:t>
            </a:r>
            <a:r>
              <a:rPr lang="en-US" sz="1200" dirty="0" err="1">
                <a:latin typeface="+mj-lt"/>
                <a:cs typeface="Sora" pitchFamily="2" charset="0"/>
              </a:rPr>
              <a:t>elit</a:t>
            </a:r>
            <a:r>
              <a:rPr lang="en-US" sz="1200" dirty="0">
                <a:latin typeface="+mj-lt"/>
                <a:cs typeface="Sora" pitchFamily="2" charset="0"/>
              </a:rPr>
              <a:t>, sed diam </a:t>
            </a:r>
            <a:r>
              <a:rPr lang="en-US" sz="1200" dirty="0" err="1">
                <a:latin typeface="+mj-lt"/>
                <a:cs typeface="Sora" pitchFamily="2" charset="0"/>
              </a:rPr>
              <a:t>nonummy</a:t>
            </a:r>
            <a:r>
              <a:rPr lang="en-US" sz="1200" dirty="0">
                <a:latin typeface="+mj-lt"/>
                <a:cs typeface="Sora" pitchFamily="2" charset="0"/>
              </a:rPr>
              <a:t> </a:t>
            </a:r>
            <a:r>
              <a:rPr lang="en-US" sz="1200" dirty="0" err="1">
                <a:latin typeface="+mj-lt"/>
                <a:cs typeface="Sora" pitchFamily="2" charset="0"/>
              </a:rPr>
              <a:t>nibh</a:t>
            </a:r>
            <a:r>
              <a:rPr lang="en-US" sz="1200" dirty="0">
                <a:latin typeface="+mj-lt"/>
                <a:cs typeface="Sora" pitchFamily="2" charset="0"/>
              </a:rPr>
              <a:t> </a:t>
            </a:r>
            <a:r>
              <a:rPr lang="en-US" sz="1200" dirty="0" err="1">
                <a:latin typeface="+mj-lt"/>
                <a:cs typeface="Sora" pitchFamily="2" charset="0"/>
              </a:rPr>
              <a:t>euismod</a:t>
            </a:r>
            <a:r>
              <a:rPr lang="en-US" sz="1200" dirty="0">
                <a:latin typeface="+mj-lt"/>
                <a:cs typeface="Sora" pitchFamily="2" charset="0"/>
              </a:rPr>
              <a:t> Lorem ipsum dolor sit </a:t>
            </a:r>
            <a:r>
              <a:rPr lang="en-US" sz="1200" dirty="0" err="1">
                <a:latin typeface="+mj-lt"/>
                <a:cs typeface="Sora" pitchFamily="2" charset="0"/>
              </a:rPr>
              <a:t>amet</a:t>
            </a:r>
            <a:r>
              <a:rPr lang="en-US" sz="1200" dirty="0">
                <a:latin typeface="+mj-lt"/>
                <a:cs typeface="Sora" pitchFamily="2" charset="0"/>
              </a:rPr>
              <a:t>, </a:t>
            </a:r>
            <a:r>
              <a:rPr lang="en-US" sz="1200" dirty="0" err="1">
                <a:latin typeface="+mj-lt"/>
                <a:cs typeface="Sora" pitchFamily="2" charset="0"/>
              </a:rPr>
              <a:t>consectetuer</a:t>
            </a:r>
            <a:r>
              <a:rPr lang="en-US" sz="1200" dirty="0">
                <a:latin typeface="+mj-lt"/>
                <a:cs typeface="Sora" pitchFamily="2" charset="0"/>
              </a:rPr>
              <a:t> </a:t>
            </a:r>
            <a:r>
              <a:rPr lang="en-US" sz="1200" dirty="0" err="1">
                <a:latin typeface="+mj-lt"/>
                <a:cs typeface="Sora" pitchFamily="2" charset="0"/>
              </a:rPr>
              <a:t>adipiscing</a:t>
            </a:r>
            <a:r>
              <a:rPr lang="en-US" sz="1200" dirty="0">
                <a:latin typeface="+mj-lt"/>
                <a:cs typeface="Sora" pitchFamily="2" charset="0"/>
              </a:rPr>
              <a:t> </a:t>
            </a:r>
            <a:r>
              <a:rPr lang="en-US" sz="1200" dirty="0" err="1">
                <a:latin typeface="+mj-lt"/>
                <a:cs typeface="Sora" pitchFamily="2" charset="0"/>
              </a:rPr>
              <a:t>elit</a:t>
            </a:r>
            <a:r>
              <a:rPr lang="en-US" sz="1200" dirty="0">
                <a:latin typeface="+mj-lt"/>
                <a:cs typeface="Sora" pitchFamily="2" charset="0"/>
              </a:rPr>
              <a:t>, sed diam </a:t>
            </a:r>
            <a:r>
              <a:rPr lang="en-US" sz="1200" dirty="0" err="1">
                <a:latin typeface="+mj-lt"/>
                <a:cs typeface="Sora" pitchFamily="2" charset="0"/>
              </a:rPr>
              <a:t>nonummy</a:t>
            </a:r>
            <a:r>
              <a:rPr lang="en-US" sz="1200" dirty="0">
                <a:latin typeface="+mj-lt"/>
                <a:cs typeface="Sora" pitchFamily="2" charset="0"/>
              </a:rPr>
              <a:t> </a:t>
            </a:r>
          </a:p>
        </p:txBody>
      </p:sp>
      <p:sp>
        <p:nvSpPr>
          <p:cNvPr id="21" name="Rectangle 9">
            <a:extLst>
              <a:ext uri="{FF2B5EF4-FFF2-40B4-BE49-F238E27FC236}">
                <a16:creationId xmlns:a16="http://schemas.microsoft.com/office/drawing/2014/main" id="{54065724-0B0D-4DFF-9C85-3DB74B24CF0B}"/>
              </a:ext>
            </a:extLst>
          </p:cNvPr>
          <p:cNvSpPr>
            <a:spLocks/>
          </p:cNvSpPr>
          <p:nvPr/>
        </p:nvSpPr>
        <p:spPr bwMode="auto">
          <a:xfrm>
            <a:off x="186379" y="1863066"/>
            <a:ext cx="2451410" cy="137486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r" defTabSz="571529"/>
            <a:r>
              <a:rPr lang="en-US" sz="8334" b="1" spc="-200" dirty="0">
                <a:gradFill>
                  <a:gsLst>
                    <a:gs pos="11000">
                      <a:schemeClr val="accent3"/>
                    </a:gs>
                    <a:gs pos="80000">
                      <a:schemeClr val="accent1"/>
                    </a:gs>
                  </a:gsLst>
                  <a:lin ang="0" scaled="1"/>
                </a:gradFill>
                <a:latin typeface="+mj-lt"/>
                <a:cs typeface="Sora" pitchFamily="2" charset="0"/>
                <a:sym typeface="Source Sans Pro Bold" charset="0"/>
              </a:rPr>
              <a:t>25</a:t>
            </a:r>
            <a:r>
              <a:rPr lang="en-US" sz="5334" b="1" spc="-200" dirty="0">
                <a:gradFill>
                  <a:gsLst>
                    <a:gs pos="11000">
                      <a:schemeClr val="accent3"/>
                    </a:gs>
                    <a:gs pos="80000">
                      <a:schemeClr val="accent1"/>
                    </a:gs>
                  </a:gsLst>
                  <a:lin ang="0" scaled="1"/>
                </a:gradFill>
                <a:latin typeface="+mj-lt"/>
                <a:cs typeface="Sora" pitchFamily="2" charset="0"/>
                <a:sym typeface="Source Sans Pro Bold" charset="0"/>
              </a:rPr>
              <a:t>%</a:t>
            </a:r>
            <a:endParaRPr lang="en-US" sz="8334" b="1" spc="-200" dirty="0">
              <a:gradFill>
                <a:gsLst>
                  <a:gs pos="11000">
                    <a:schemeClr val="accent3"/>
                  </a:gs>
                  <a:gs pos="80000">
                    <a:schemeClr val="accent1"/>
                  </a:gs>
                </a:gsLst>
                <a:lin ang="0" scaled="1"/>
              </a:gradFill>
              <a:latin typeface="+mj-lt"/>
              <a:cs typeface="Sora" pitchFamily="2" charset="0"/>
              <a:sym typeface="Source Sans Pro Bold" charset="0"/>
            </a:endParaRPr>
          </a:p>
        </p:txBody>
      </p:sp>
      <p:sp useBgFill="1">
        <p:nvSpPr>
          <p:cNvPr id="15" name="Rectangle: Rounded Corners 5">
            <a:extLst>
              <a:ext uri="{FF2B5EF4-FFF2-40B4-BE49-F238E27FC236}">
                <a16:creationId xmlns:a16="http://schemas.microsoft.com/office/drawing/2014/main" id="{AD9FCD6C-A8F1-F7AD-EDC4-506E73EC672B}"/>
              </a:ext>
            </a:extLst>
          </p:cNvPr>
          <p:cNvSpPr/>
          <p:nvPr/>
        </p:nvSpPr>
        <p:spPr>
          <a:xfrm>
            <a:off x="5723796" y="3742267"/>
            <a:ext cx="2211426" cy="2210203"/>
          </a:xfrm>
          <a:prstGeom prst="ellipse">
            <a:avLst/>
          </a:prstGeom>
          <a:ln>
            <a:noFill/>
          </a:ln>
          <a:effectLst>
            <a:outerShdw blurRad="863600" dist="927100" dir="8700000" sx="90000" sy="90000" algn="tr" rotWithShape="0">
              <a:srgbClr val="282F4E">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useBgFill="1">
        <p:nvSpPr>
          <p:cNvPr id="12" name="Rectangle: Rounded Corners 5">
            <a:extLst>
              <a:ext uri="{FF2B5EF4-FFF2-40B4-BE49-F238E27FC236}">
                <a16:creationId xmlns:a16="http://schemas.microsoft.com/office/drawing/2014/main" id="{AD9FCD6C-A8F1-F7AD-EDC4-506E73EC672B}"/>
              </a:ext>
            </a:extLst>
          </p:cNvPr>
          <p:cNvSpPr/>
          <p:nvPr/>
        </p:nvSpPr>
        <p:spPr>
          <a:xfrm>
            <a:off x="3217634" y="3742267"/>
            <a:ext cx="2211426" cy="2210203"/>
          </a:xfrm>
          <a:prstGeom prst="ellipse">
            <a:avLst/>
          </a:prstGeom>
          <a:ln>
            <a:noFill/>
          </a:ln>
          <a:effectLst>
            <a:outerShdw blurRad="863600" dist="927100" dir="8700000" sx="90000" sy="90000" algn="tr" rotWithShape="0">
              <a:srgbClr val="282F4E">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34" name="Rectangle 9">
            <a:extLst>
              <a:ext uri="{FF2B5EF4-FFF2-40B4-BE49-F238E27FC236}">
                <a16:creationId xmlns:a16="http://schemas.microsoft.com/office/drawing/2014/main" id="{54065724-0B0D-4DFF-9C85-3DB74B24CF0B}"/>
              </a:ext>
            </a:extLst>
          </p:cNvPr>
          <p:cNvSpPr>
            <a:spLocks/>
          </p:cNvSpPr>
          <p:nvPr/>
        </p:nvSpPr>
        <p:spPr bwMode="auto">
          <a:xfrm>
            <a:off x="850151" y="4376193"/>
            <a:ext cx="1885063"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600" b="1" dirty="0">
                <a:gradFill>
                  <a:gsLst>
                    <a:gs pos="11000">
                      <a:schemeClr val="accent3"/>
                    </a:gs>
                    <a:gs pos="80000">
                      <a:schemeClr val="accent1"/>
                    </a:gs>
                  </a:gsLst>
                  <a:lin ang="0" scaled="1"/>
                </a:gradFill>
                <a:latin typeface="+mj-lt"/>
                <a:cs typeface="Sora" pitchFamily="2" charset="0"/>
                <a:sym typeface="Source Sans Pro Bold" charset="0"/>
              </a:rPr>
              <a:t>Lorem ipsum </a:t>
            </a:r>
          </a:p>
        </p:txBody>
      </p:sp>
      <p:sp>
        <p:nvSpPr>
          <p:cNvPr id="35" name="Rectangle 34">
            <a:extLst>
              <a:ext uri="{FF2B5EF4-FFF2-40B4-BE49-F238E27FC236}">
                <a16:creationId xmlns:a16="http://schemas.microsoft.com/office/drawing/2014/main" id="{245891DE-2E78-4BBA-9725-D3355845B2E3}"/>
              </a:ext>
            </a:extLst>
          </p:cNvPr>
          <p:cNvSpPr/>
          <p:nvPr/>
        </p:nvSpPr>
        <p:spPr>
          <a:xfrm>
            <a:off x="807008" y="4750941"/>
            <a:ext cx="2046157" cy="670312"/>
          </a:xfrm>
          <a:prstGeom prst="rect">
            <a:avLst/>
          </a:prstGeom>
          <a:noFill/>
        </p:spPr>
        <p:txBody>
          <a:bodyPr wrap="square" rtlCol="0">
            <a:spAutoFit/>
          </a:bodyPr>
          <a:lstStyle/>
          <a:p>
            <a:pPr algn="ctr" defTabSz="571529">
              <a:lnSpc>
                <a:spcPct val="120000"/>
              </a:lnSpc>
            </a:pPr>
            <a:r>
              <a:rPr lang="en-US" sz="1067" dirty="0">
                <a:latin typeface="+mj-lt"/>
                <a:cs typeface="Sora" pitchFamily="2" charset="0"/>
              </a:rPr>
              <a:t>On a personal level, performance is a journey of growth and self-discovery. </a:t>
            </a:r>
          </a:p>
        </p:txBody>
      </p:sp>
      <p:sp>
        <p:nvSpPr>
          <p:cNvPr id="36" name="Rectangle 9">
            <a:extLst>
              <a:ext uri="{FF2B5EF4-FFF2-40B4-BE49-F238E27FC236}">
                <a16:creationId xmlns:a16="http://schemas.microsoft.com/office/drawing/2014/main" id="{54065724-0B0D-4DFF-9C85-3DB74B24CF0B}"/>
              </a:ext>
            </a:extLst>
          </p:cNvPr>
          <p:cNvSpPr>
            <a:spLocks/>
          </p:cNvSpPr>
          <p:nvPr/>
        </p:nvSpPr>
        <p:spPr bwMode="auto">
          <a:xfrm>
            <a:off x="3378167" y="4376193"/>
            <a:ext cx="1885063"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600" b="1" dirty="0">
                <a:gradFill>
                  <a:gsLst>
                    <a:gs pos="11000">
                      <a:schemeClr val="accent3"/>
                    </a:gs>
                    <a:gs pos="80000">
                      <a:schemeClr val="accent1"/>
                    </a:gs>
                  </a:gsLst>
                  <a:lin ang="0" scaled="1"/>
                </a:gradFill>
                <a:latin typeface="+mj-lt"/>
                <a:cs typeface="Sora" pitchFamily="2" charset="0"/>
                <a:sym typeface="Source Sans Pro Bold" charset="0"/>
              </a:rPr>
              <a:t>Lorem ipsum </a:t>
            </a:r>
          </a:p>
        </p:txBody>
      </p:sp>
      <p:sp>
        <p:nvSpPr>
          <p:cNvPr id="37" name="Rectangle 36">
            <a:extLst>
              <a:ext uri="{FF2B5EF4-FFF2-40B4-BE49-F238E27FC236}">
                <a16:creationId xmlns:a16="http://schemas.microsoft.com/office/drawing/2014/main" id="{245891DE-2E78-4BBA-9725-D3355845B2E3}"/>
              </a:ext>
            </a:extLst>
          </p:cNvPr>
          <p:cNvSpPr/>
          <p:nvPr/>
        </p:nvSpPr>
        <p:spPr>
          <a:xfrm>
            <a:off x="3297620" y="4750941"/>
            <a:ext cx="2046157" cy="670312"/>
          </a:xfrm>
          <a:prstGeom prst="rect">
            <a:avLst/>
          </a:prstGeom>
          <a:noFill/>
        </p:spPr>
        <p:txBody>
          <a:bodyPr wrap="square" rtlCol="0">
            <a:spAutoFit/>
          </a:bodyPr>
          <a:lstStyle/>
          <a:p>
            <a:pPr algn="ctr" defTabSz="571529">
              <a:lnSpc>
                <a:spcPct val="120000"/>
              </a:lnSpc>
            </a:pPr>
            <a:r>
              <a:rPr lang="en-US" sz="1067" dirty="0">
                <a:latin typeface="+mj-lt"/>
                <a:cs typeface="Sora" pitchFamily="2" charset="0"/>
              </a:rPr>
              <a:t>On a personal level, performance is a journey of growth and self-discovery. </a:t>
            </a:r>
          </a:p>
        </p:txBody>
      </p:sp>
      <p:sp>
        <p:nvSpPr>
          <p:cNvPr id="38" name="Rectangle 9">
            <a:extLst>
              <a:ext uri="{FF2B5EF4-FFF2-40B4-BE49-F238E27FC236}">
                <a16:creationId xmlns:a16="http://schemas.microsoft.com/office/drawing/2014/main" id="{54065724-0B0D-4DFF-9C85-3DB74B24CF0B}"/>
              </a:ext>
            </a:extLst>
          </p:cNvPr>
          <p:cNvSpPr>
            <a:spLocks/>
          </p:cNvSpPr>
          <p:nvPr/>
        </p:nvSpPr>
        <p:spPr bwMode="auto">
          <a:xfrm>
            <a:off x="5884331" y="4376193"/>
            <a:ext cx="1885063"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600" b="1" dirty="0">
                <a:gradFill>
                  <a:gsLst>
                    <a:gs pos="11000">
                      <a:schemeClr val="accent3"/>
                    </a:gs>
                    <a:gs pos="80000">
                      <a:schemeClr val="accent1"/>
                    </a:gs>
                  </a:gsLst>
                  <a:lin ang="0" scaled="1"/>
                </a:gradFill>
                <a:latin typeface="+mj-lt"/>
                <a:cs typeface="Sora" pitchFamily="2" charset="0"/>
                <a:sym typeface="Source Sans Pro Bold" charset="0"/>
              </a:rPr>
              <a:t>Lorem ipsum </a:t>
            </a:r>
          </a:p>
        </p:txBody>
      </p:sp>
      <p:sp>
        <p:nvSpPr>
          <p:cNvPr id="39" name="Rectangle 38">
            <a:extLst>
              <a:ext uri="{FF2B5EF4-FFF2-40B4-BE49-F238E27FC236}">
                <a16:creationId xmlns:a16="http://schemas.microsoft.com/office/drawing/2014/main" id="{245891DE-2E78-4BBA-9725-D3355845B2E3}"/>
              </a:ext>
            </a:extLst>
          </p:cNvPr>
          <p:cNvSpPr/>
          <p:nvPr/>
        </p:nvSpPr>
        <p:spPr>
          <a:xfrm>
            <a:off x="5803784" y="4750941"/>
            <a:ext cx="2046157" cy="670312"/>
          </a:xfrm>
          <a:prstGeom prst="rect">
            <a:avLst/>
          </a:prstGeom>
          <a:noFill/>
        </p:spPr>
        <p:txBody>
          <a:bodyPr wrap="square" rtlCol="0">
            <a:spAutoFit/>
          </a:bodyPr>
          <a:lstStyle/>
          <a:p>
            <a:pPr algn="ctr" defTabSz="571529">
              <a:lnSpc>
                <a:spcPct val="120000"/>
              </a:lnSpc>
            </a:pPr>
            <a:r>
              <a:rPr lang="en-US" sz="1067" dirty="0">
                <a:latin typeface="+mj-lt"/>
                <a:cs typeface="Sora" pitchFamily="2" charset="0"/>
              </a:rPr>
              <a:t>On a personal level, performance is a journey of growth and self-discovery. </a:t>
            </a:r>
          </a:p>
        </p:txBody>
      </p:sp>
      <p:pic>
        <p:nvPicPr>
          <p:cNvPr id="22" name="Picture Placeholder 21">
            <a:extLst>
              <a:ext uri="{FF2B5EF4-FFF2-40B4-BE49-F238E27FC236}">
                <a16:creationId xmlns:a16="http://schemas.microsoft.com/office/drawing/2014/main" id="{D0C2B839-6721-4E44-B742-C307F68A1FB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776" r="23776"/>
          <a:stretch>
            <a:fillRect/>
          </a:stretch>
        </p:blipFill>
        <p:spPr/>
      </p:pic>
      <p:sp>
        <p:nvSpPr>
          <p:cNvPr id="31" name="Text Placeholder 30">
            <a:extLst>
              <a:ext uri="{FF2B5EF4-FFF2-40B4-BE49-F238E27FC236}">
                <a16:creationId xmlns:a16="http://schemas.microsoft.com/office/drawing/2014/main" id="{0ACE0D7E-03B6-490E-9773-1D178B2E464F}"/>
              </a:ext>
            </a:extLst>
          </p:cNvPr>
          <p:cNvSpPr>
            <a:spLocks noGrp="1"/>
          </p:cNvSpPr>
          <p:nvPr>
            <p:ph type="body" sz="quarter" idx="11"/>
          </p:nvPr>
        </p:nvSpPr>
        <p:spPr/>
        <p:txBody>
          <a:bodyPr/>
          <a:lstStyle/>
          <a:p>
            <a:r>
              <a:rPr lang="en-US" dirty="0"/>
              <a:t>Page Sub-heading:20pt Plain Text,</a:t>
            </a:r>
          </a:p>
        </p:txBody>
      </p:sp>
      <p:sp>
        <p:nvSpPr>
          <p:cNvPr id="16" name="Title 15">
            <a:extLst>
              <a:ext uri="{FF2B5EF4-FFF2-40B4-BE49-F238E27FC236}">
                <a16:creationId xmlns:a16="http://schemas.microsoft.com/office/drawing/2014/main" id="{B19C51EC-5CA3-4443-AC48-3A9C1D1D8AC1}"/>
              </a:ext>
            </a:extLst>
          </p:cNvPr>
          <p:cNvSpPr>
            <a:spLocks noGrp="1"/>
          </p:cNvSpPr>
          <p:nvPr>
            <p:ph type="title"/>
          </p:nvPr>
        </p:nvSpPr>
        <p:spPr/>
        <p:txBody>
          <a:bodyPr/>
          <a:lstStyle/>
          <a:p>
            <a:r>
              <a:rPr lang="en-US" dirty="0"/>
              <a:t>Titles Are 30pt Regular, Title Case </a:t>
            </a:r>
          </a:p>
        </p:txBody>
      </p:sp>
    </p:spTree>
    <p:extLst>
      <p:ext uri="{BB962C8B-B14F-4D97-AF65-F5344CB8AC3E}">
        <p14:creationId xmlns:p14="http://schemas.microsoft.com/office/powerpoint/2010/main" val="1629178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Freeform 34"/>
          <p:cNvSpPr/>
          <p:nvPr/>
        </p:nvSpPr>
        <p:spPr>
          <a:xfrm>
            <a:off x="8113318" y="4758520"/>
            <a:ext cx="3252235" cy="1337481"/>
          </a:xfrm>
          <a:custGeom>
            <a:avLst/>
            <a:gdLst>
              <a:gd name="connsiteX0" fmla="*/ 0 w 4878352"/>
              <a:gd name="connsiteY0" fmla="*/ 0 h 2006221"/>
              <a:gd name="connsiteX1" fmla="*/ 4878352 w 4878352"/>
              <a:gd name="connsiteY1" fmla="*/ 0 h 2006221"/>
              <a:gd name="connsiteX2" fmla="*/ 4878352 w 4878352"/>
              <a:gd name="connsiteY2" fmla="*/ 1678786 h 2006221"/>
              <a:gd name="connsiteX3" fmla="*/ 4550917 w 4878352"/>
              <a:gd name="connsiteY3" fmla="*/ 2006221 h 2006221"/>
              <a:gd name="connsiteX4" fmla="*/ 327435 w 4878352"/>
              <a:gd name="connsiteY4" fmla="*/ 2006221 h 2006221"/>
              <a:gd name="connsiteX5" fmla="*/ 0 w 4878352"/>
              <a:gd name="connsiteY5" fmla="*/ 1678786 h 200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352" h="2006221">
                <a:moveTo>
                  <a:pt x="0" y="0"/>
                </a:moveTo>
                <a:lnTo>
                  <a:pt x="4878352" y="0"/>
                </a:lnTo>
                <a:lnTo>
                  <a:pt x="4878352" y="1678786"/>
                </a:lnTo>
                <a:cubicBezTo>
                  <a:pt x="4878352" y="1859623"/>
                  <a:pt x="4731754" y="2006221"/>
                  <a:pt x="4550917" y="2006221"/>
                </a:cubicBezTo>
                <a:lnTo>
                  <a:pt x="327435" y="2006221"/>
                </a:lnTo>
                <a:cubicBezTo>
                  <a:pt x="146598" y="2006221"/>
                  <a:pt x="0" y="1859623"/>
                  <a:pt x="0" y="1678786"/>
                </a:cubicBezTo>
                <a:close/>
              </a:path>
            </a:pathLst>
          </a:custGeom>
          <a:ln>
            <a:noFill/>
          </a:ln>
          <a:effectLst>
            <a:outerShdw blurRad="457200" dist="368300" dir="8100000" sx="94000" sy="94000" algn="tr" rotWithShape="0">
              <a:srgbClr val="28325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Freeform 36"/>
          <p:cNvSpPr/>
          <p:nvPr/>
        </p:nvSpPr>
        <p:spPr>
          <a:xfrm>
            <a:off x="8113318" y="4758519"/>
            <a:ext cx="3252235" cy="1337481"/>
          </a:xfrm>
          <a:custGeom>
            <a:avLst/>
            <a:gdLst>
              <a:gd name="connsiteX0" fmla="*/ 0 w 4878352"/>
              <a:gd name="connsiteY0" fmla="*/ 0 h 2006221"/>
              <a:gd name="connsiteX1" fmla="*/ 4878352 w 4878352"/>
              <a:gd name="connsiteY1" fmla="*/ 0 h 2006221"/>
              <a:gd name="connsiteX2" fmla="*/ 4878352 w 4878352"/>
              <a:gd name="connsiteY2" fmla="*/ 1678786 h 2006221"/>
              <a:gd name="connsiteX3" fmla="*/ 4550917 w 4878352"/>
              <a:gd name="connsiteY3" fmla="*/ 2006221 h 2006221"/>
              <a:gd name="connsiteX4" fmla="*/ 327435 w 4878352"/>
              <a:gd name="connsiteY4" fmla="*/ 2006221 h 2006221"/>
              <a:gd name="connsiteX5" fmla="*/ 0 w 4878352"/>
              <a:gd name="connsiteY5" fmla="*/ 1678786 h 200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352" h="2006221">
                <a:moveTo>
                  <a:pt x="0" y="0"/>
                </a:moveTo>
                <a:lnTo>
                  <a:pt x="4878352" y="0"/>
                </a:lnTo>
                <a:lnTo>
                  <a:pt x="4878352" y="1678786"/>
                </a:lnTo>
                <a:cubicBezTo>
                  <a:pt x="4878352" y="1859623"/>
                  <a:pt x="4731754" y="2006221"/>
                  <a:pt x="4550917" y="2006221"/>
                </a:cubicBezTo>
                <a:lnTo>
                  <a:pt x="327435" y="2006221"/>
                </a:lnTo>
                <a:cubicBezTo>
                  <a:pt x="146598" y="2006221"/>
                  <a:pt x="0" y="1859623"/>
                  <a:pt x="0" y="1678786"/>
                </a:cubicBezTo>
                <a:close/>
              </a:path>
            </a:pathLst>
          </a:custGeom>
          <a:solidFill>
            <a:schemeClr val="bg1">
              <a:alpha val="18000"/>
            </a:schemeClr>
          </a:solidFill>
          <a:ln>
            <a:gradFill>
              <a:gsLst>
                <a:gs pos="0">
                  <a:schemeClr val="bg1">
                    <a:alpha val="65000"/>
                  </a:schemeClr>
                </a:gs>
                <a:gs pos="53000">
                  <a:schemeClr val="bg1">
                    <a:alpha val="2000"/>
                  </a:schemeClr>
                </a:gs>
                <a:gs pos="100000">
                  <a:schemeClr val="bg1">
                    <a:alpha val="60000"/>
                  </a:schemeClr>
                </a:gs>
              </a:gsLst>
              <a:lin ang="5400000" scaled="1"/>
            </a:gradFill>
          </a:ln>
          <a:effectLst>
            <a:outerShdw blurRad="457200" dist="368300" dir="8100000" sx="94000" sy="94000" algn="tr" rotWithShape="0">
              <a:srgbClr val="28325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useBgFill="1">
        <p:nvSpPr>
          <p:cNvPr id="29" name="Freeform 28"/>
          <p:cNvSpPr/>
          <p:nvPr/>
        </p:nvSpPr>
        <p:spPr>
          <a:xfrm>
            <a:off x="826447" y="4758521"/>
            <a:ext cx="3252235" cy="1337480"/>
          </a:xfrm>
          <a:custGeom>
            <a:avLst/>
            <a:gdLst>
              <a:gd name="connsiteX0" fmla="*/ 0 w 4878352"/>
              <a:gd name="connsiteY0" fmla="*/ 0 h 2006221"/>
              <a:gd name="connsiteX1" fmla="*/ 4878352 w 4878352"/>
              <a:gd name="connsiteY1" fmla="*/ 0 h 2006221"/>
              <a:gd name="connsiteX2" fmla="*/ 4878352 w 4878352"/>
              <a:gd name="connsiteY2" fmla="*/ 1678786 h 2006221"/>
              <a:gd name="connsiteX3" fmla="*/ 4550917 w 4878352"/>
              <a:gd name="connsiteY3" fmla="*/ 2006221 h 2006221"/>
              <a:gd name="connsiteX4" fmla="*/ 327435 w 4878352"/>
              <a:gd name="connsiteY4" fmla="*/ 2006221 h 2006221"/>
              <a:gd name="connsiteX5" fmla="*/ 0 w 4878352"/>
              <a:gd name="connsiteY5" fmla="*/ 1678786 h 200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352" h="2006221">
                <a:moveTo>
                  <a:pt x="0" y="0"/>
                </a:moveTo>
                <a:lnTo>
                  <a:pt x="4878352" y="0"/>
                </a:lnTo>
                <a:lnTo>
                  <a:pt x="4878352" y="1678786"/>
                </a:lnTo>
                <a:cubicBezTo>
                  <a:pt x="4878352" y="1859623"/>
                  <a:pt x="4731754" y="2006221"/>
                  <a:pt x="4550917" y="2006221"/>
                </a:cubicBezTo>
                <a:lnTo>
                  <a:pt x="327435" y="2006221"/>
                </a:lnTo>
                <a:cubicBezTo>
                  <a:pt x="146598" y="2006221"/>
                  <a:pt x="0" y="1859623"/>
                  <a:pt x="0" y="1678786"/>
                </a:cubicBezTo>
                <a:close/>
              </a:path>
            </a:pathLst>
          </a:custGeom>
          <a:ln>
            <a:noFill/>
          </a:ln>
          <a:effectLst>
            <a:outerShdw blurRad="457200" dist="368300" dir="8100000" sx="94000" sy="94000" algn="tr" rotWithShape="0">
              <a:srgbClr val="28325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1" name="Freeform 50"/>
          <p:cNvSpPr/>
          <p:nvPr/>
        </p:nvSpPr>
        <p:spPr>
          <a:xfrm>
            <a:off x="845972" y="4758520"/>
            <a:ext cx="3252235" cy="1337480"/>
          </a:xfrm>
          <a:custGeom>
            <a:avLst/>
            <a:gdLst>
              <a:gd name="connsiteX0" fmla="*/ 0 w 4878352"/>
              <a:gd name="connsiteY0" fmla="*/ 0 h 2006221"/>
              <a:gd name="connsiteX1" fmla="*/ 4878352 w 4878352"/>
              <a:gd name="connsiteY1" fmla="*/ 0 h 2006221"/>
              <a:gd name="connsiteX2" fmla="*/ 4878352 w 4878352"/>
              <a:gd name="connsiteY2" fmla="*/ 1678786 h 2006221"/>
              <a:gd name="connsiteX3" fmla="*/ 4550917 w 4878352"/>
              <a:gd name="connsiteY3" fmla="*/ 2006221 h 2006221"/>
              <a:gd name="connsiteX4" fmla="*/ 327435 w 4878352"/>
              <a:gd name="connsiteY4" fmla="*/ 2006221 h 2006221"/>
              <a:gd name="connsiteX5" fmla="*/ 0 w 4878352"/>
              <a:gd name="connsiteY5" fmla="*/ 1678786 h 200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352" h="2006221">
                <a:moveTo>
                  <a:pt x="0" y="0"/>
                </a:moveTo>
                <a:lnTo>
                  <a:pt x="4878352" y="0"/>
                </a:lnTo>
                <a:lnTo>
                  <a:pt x="4878352" y="1678786"/>
                </a:lnTo>
                <a:cubicBezTo>
                  <a:pt x="4878352" y="1859623"/>
                  <a:pt x="4731754" y="2006221"/>
                  <a:pt x="4550917" y="2006221"/>
                </a:cubicBezTo>
                <a:lnTo>
                  <a:pt x="327435" y="2006221"/>
                </a:lnTo>
                <a:cubicBezTo>
                  <a:pt x="146598" y="2006221"/>
                  <a:pt x="0" y="1859623"/>
                  <a:pt x="0" y="1678786"/>
                </a:cubicBezTo>
                <a:close/>
              </a:path>
            </a:pathLst>
          </a:custGeom>
          <a:solidFill>
            <a:schemeClr val="bg1">
              <a:alpha val="18000"/>
            </a:schemeClr>
          </a:solidFill>
          <a:ln>
            <a:gradFill>
              <a:gsLst>
                <a:gs pos="0">
                  <a:schemeClr val="bg1">
                    <a:alpha val="65000"/>
                  </a:schemeClr>
                </a:gs>
                <a:gs pos="53000">
                  <a:schemeClr val="bg1">
                    <a:alpha val="2000"/>
                  </a:schemeClr>
                </a:gs>
                <a:gs pos="100000">
                  <a:schemeClr val="bg1">
                    <a:alpha val="60000"/>
                  </a:schemeClr>
                </a:gs>
              </a:gsLst>
              <a:lin ang="5400000" scaled="1"/>
            </a:gradFill>
          </a:ln>
          <a:effectLst>
            <a:outerShdw blurRad="457200" dist="368300" dir="8100000" sx="94000" sy="94000" algn="tr" rotWithShape="0">
              <a:srgbClr val="28325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useBgFill="1">
        <p:nvSpPr>
          <p:cNvPr id="38" name="Freeform 37"/>
          <p:cNvSpPr/>
          <p:nvPr/>
        </p:nvSpPr>
        <p:spPr>
          <a:xfrm>
            <a:off x="4469883" y="4758520"/>
            <a:ext cx="3252235" cy="1337481"/>
          </a:xfrm>
          <a:custGeom>
            <a:avLst/>
            <a:gdLst>
              <a:gd name="connsiteX0" fmla="*/ 0 w 4878352"/>
              <a:gd name="connsiteY0" fmla="*/ 0 h 2006221"/>
              <a:gd name="connsiteX1" fmla="*/ 4878352 w 4878352"/>
              <a:gd name="connsiteY1" fmla="*/ 0 h 2006221"/>
              <a:gd name="connsiteX2" fmla="*/ 4878352 w 4878352"/>
              <a:gd name="connsiteY2" fmla="*/ 1678786 h 2006221"/>
              <a:gd name="connsiteX3" fmla="*/ 4550917 w 4878352"/>
              <a:gd name="connsiteY3" fmla="*/ 2006221 h 2006221"/>
              <a:gd name="connsiteX4" fmla="*/ 327435 w 4878352"/>
              <a:gd name="connsiteY4" fmla="*/ 2006221 h 2006221"/>
              <a:gd name="connsiteX5" fmla="*/ 0 w 4878352"/>
              <a:gd name="connsiteY5" fmla="*/ 1678786 h 200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352" h="2006221">
                <a:moveTo>
                  <a:pt x="0" y="0"/>
                </a:moveTo>
                <a:lnTo>
                  <a:pt x="4878352" y="0"/>
                </a:lnTo>
                <a:lnTo>
                  <a:pt x="4878352" y="1678786"/>
                </a:lnTo>
                <a:cubicBezTo>
                  <a:pt x="4878352" y="1859623"/>
                  <a:pt x="4731754" y="2006221"/>
                  <a:pt x="4550917" y="2006221"/>
                </a:cubicBezTo>
                <a:lnTo>
                  <a:pt x="327435" y="2006221"/>
                </a:lnTo>
                <a:cubicBezTo>
                  <a:pt x="146598" y="2006221"/>
                  <a:pt x="0" y="1859623"/>
                  <a:pt x="0" y="1678786"/>
                </a:cubicBezTo>
                <a:close/>
              </a:path>
            </a:pathLst>
          </a:custGeom>
          <a:ln>
            <a:noFill/>
          </a:ln>
          <a:effectLst>
            <a:outerShdw blurRad="457200" dist="368300" dir="8100000" sx="94000" sy="94000" algn="tr" rotWithShape="0">
              <a:srgbClr val="28325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Freeform 55"/>
          <p:cNvSpPr/>
          <p:nvPr/>
        </p:nvSpPr>
        <p:spPr>
          <a:xfrm>
            <a:off x="4450358" y="4722871"/>
            <a:ext cx="3252235" cy="1337481"/>
          </a:xfrm>
          <a:custGeom>
            <a:avLst/>
            <a:gdLst>
              <a:gd name="connsiteX0" fmla="*/ 0 w 4878352"/>
              <a:gd name="connsiteY0" fmla="*/ 0 h 2006221"/>
              <a:gd name="connsiteX1" fmla="*/ 4878352 w 4878352"/>
              <a:gd name="connsiteY1" fmla="*/ 0 h 2006221"/>
              <a:gd name="connsiteX2" fmla="*/ 4878352 w 4878352"/>
              <a:gd name="connsiteY2" fmla="*/ 1678786 h 2006221"/>
              <a:gd name="connsiteX3" fmla="*/ 4550917 w 4878352"/>
              <a:gd name="connsiteY3" fmla="*/ 2006221 h 2006221"/>
              <a:gd name="connsiteX4" fmla="*/ 327435 w 4878352"/>
              <a:gd name="connsiteY4" fmla="*/ 2006221 h 2006221"/>
              <a:gd name="connsiteX5" fmla="*/ 0 w 4878352"/>
              <a:gd name="connsiteY5" fmla="*/ 1678786 h 200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352" h="2006221">
                <a:moveTo>
                  <a:pt x="0" y="0"/>
                </a:moveTo>
                <a:lnTo>
                  <a:pt x="4878352" y="0"/>
                </a:lnTo>
                <a:lnTo>
                  <a:pt x="4878352" y="1678786"/>
                </a:lnTo>
                <a:cubicBezTo>
                  <a:pt x="4878352" y="1859623"/>
                  <a:pt x="4731754" y="2006221"/>
                  <a:pt x="4550917" y="2006221"/>
                </a:cubicBezTo>
                <a:lnTo>
                  <a:pt x="327435" y="2006221"/>
                </a:lnTo>
                <a:cubicBezTo>
                  <a:pt x="146598" y="2006221"/>
                  <a:pt x="0" y="1859623"/>
                  <a:pt x="0" y="1678786"/>
                </a:cubicBezTo>
                <a:close/>
              </a:path>
            </a:pathLst>
          </a:custGeom>
          <a:solidFill>
            <a:schemeClr val="bg1">
              <a:alpha val="18000"/>
            </a:schemeClr>
          </a:solidFill>
          <a:ln>
            <a:gradFill>
              <a:gsLst>
                <a:gs pos="0">
                  <a:schemeClr val="bg1">
                    <a:alpha val="65000"/>
                  </a:schemeClr>
                </a:gs>
                <a:gs pos="53000">
                  <a:schemeClr val="bg1">
                    <a:alpha val="2000"/>
                  </a:schemeClr>
                </a:gs>
                <a:gs pos="100000">
                  <a:schemeClr val="bg1">
                    <a:alpha val="60000"/>
                  </a:schemeClr>
                </a:gs>
              </a:gsLst>
              <a:lin ang="5400000" scaled="1"/>
            </a:gradFill>
          </a:ln>
          <a:effectLst>
            <a:outerShdw blurRad="457200" dist="368300" dir="8100000" sx="94000" sy="94000" algn="tr" rotWithShape="0">
              <a:srgbClr val="28325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1" name="Rectangle 9">
            <a:extLst>
              <a:ext uri="{FF2B5EF4-FFF2-40B4-BE49-F238E27FC236}">
                <a16:creationId xmlns:a16="http://schemas.microsoft.com/office/drawing/2014/main" id="{54065724-0B0D-4DFF-9C85-3DB74B24CF0B}"/>
              </a:ext>
            </a:extLst>
          </p:cNvPr>
          <p:cNvSpPr>
            <a:spLocks/>
          </p:cNvSpPr>
          <p:nvPr/>
        </p:nvSpPr>
        <p:spPr bwMode="auto">
          <a:xfrm>
            <a:off x="1355717" y="5014921"/>
            <a:ext cx="2193696" cy="3385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600" b="1" dirty="0">
                <a:gradFill>
                  <a:gsLst>
                    <a:gs pos="11000">
                      <a:schemeClr val="accent3"/>
                    </a:gs>
                    <a:gs pos="80000">
                      <a:schemeClr val="accent1"/>
                    </a:gs>
                  </a:gsLst>
                  <a:lin ang="0" scaled="1"/>
                </a:gradFill>
                <a:cs typeface="Sora" pitchFamily="2" charset="0"/>
                <a:sym typeface="Source Sans Pro Bold" charset="0"/>
              </a:rPr>
              <a:t>Lorem ipsum </a:t>
            </a:r>
          </a:p>
        </p:txBody>
      </p:sp>
      <p:sp>
        <p:nvSpPr>
          <p:cNvPr id="62" name="Rectangle 61">
            <a:extLst>
              <a:ext uri="{FF2B5EF4-FFF2-40B4-BE49-F238E27FC236}">
                <a16:creationId xmlns:a16="http://schemas.microsoft.com/office/drawing/2014/main" id="{245891DE-2E78-4BBA-9725-D3355845B2E3}"/>
              </a:ext>
            </a:extLst>
          </p:cNvPr>
          <p:cNvSpPr/>
          <p:nvPr/>
        </p:nvSpPr>
        <p:spPr>
          <a:xfrm>
            <a:off x="905332" y="5349482"/>
            <a:ext cx="3094465" cy="520784"/>
          </a:xfrm>
          <a:prstGeom prst="rect">
            <a:avLst/>
          </a:prstGeom>
          <a:noFill/>
        </p:spPr>
        <p:txBody>
          <a:bodyPr wrap="square" rtlCol="0">
            <a:spAutoFit/>
          </a:bodyPr>
          <a:lstStyle/>
          <a:p>
            <a:pPr algn="ctr" defTabSz="571529">
              <a:lnSpc>
                <a:spcPct val="120000"/>
              </a:lnSpc>
            </a:pPr>
            <a:r>
              <a:rPr lang="en-US" sz="1200" dirty="0">
                <a:cs typeface="Sora" pitchFamily="2" charset="0"/>
              </a:rPr>
              <a:t>On a personal level, performance is a journey of growth and self-discovery. </a:t>
            </a:r>
          </a:p>
        </p:txBody>
      </p:sp>
      <p:sp>
        <p:nvSpPr>
          <p:cNvPr id="63" name="Rectangle 9">
            <a:extLst>
              <a:ext uri="{FF2B5EF4-FFF2-40B4-BE49-F238E27FC236}">
                <a16:creationId xmlns:a16="http://schemas.microsoft.com/office/drawing/2014/main" id="{54065724-0B0D-4DFF-9C85-3DB74B24CF0B}"/>
              </a:ext>
            </a:extLst>
          </p:cNvPr>
          <p:cNvSpPr>
            <a:spLocks/>
          </p:cNvSpPr>
          <p:nvPr/>
        </p:nvSpPr>
        <p:spPr bwMode="auto">
          <a:xfrm>
            <a:off x="4999152" y="5014921"/>
            <a:ext cx="2193696" cy="3385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600" b="1" dirty="0">
                <a:gradFill>
                  <a:gsLst>
                    <a:gs pos="11000">
                      <a:schemeClr val="accent3"/>
                    </a:gs>
                    <a:gs pos="80000">
                      <a:schemeClr val="accent1"/>
                    </a:gs>
                  </a:gsLst>
                  <a:lin ang="0" scaled="1"/>
                </a:gradFill>
                <a:cs typeface="Sora" pitchFamily="2" charset="0"/>
                <a:sym typeface="Source Sans Pro Bold" charset="0"/>
              </a:rPr>
              <a:t>Lorem ipsum </a:t>
            </a:r>
          </a:p>
        </p:txBody>
      </p:sp>
      <p:sp>
        <p:nvSpPr>
          <p:cNvPr id="64" name="Rectangle 63">
            <a:extLst>
              <a:ext uri="{FF2B5EF4-FFF2-40B4-BE49-F238E27FC236}">
                <a16:creationId xmlns:a16="http://schemas.microsoft.com/office/drawing/2014/main" id="{245891DE-2E78-4BBA-9725-D3355845B2E3}"/>
              </a:ext>
            </a:extLst>
          </p:cNvPr>
          <p:cNvSpPr/>
          <p:nvPr/>
        </p:nvSpPr>
        <p:spPr>
          <a:xfrm>
            <a:off x="4548768" y="5349482"/>
            <a:ext cx="3094465" cy="520784"/>
          </a:xfrm>
          <a:prstGeom prst="rect">
            <a:avLst/>
          </a:prstGeom>
          <a:noFill/>
        </p:spPr>
        <p:txBody>
          <a:bodyPr wrap="square" rtlCol="0">
            <a:spAutoFit/>
          </a:bodyPr>
          <a:lstStyle/>
          <a:p>
            <a:pPr algn="ctr" defTabSz="571529">
              <a:lnSpc>
                <a:spcPct val="120000"/>
              </a:lnSpc>
            </a:pPr>
            <a:r>
              <a:rPr lang="en-US" sz="1200" dirty="0">
                <a:cs typeface="Sora" pitchFamily="2" charset="0"/>
              </a:rPr>
              <a:t>On a personal level, performance is a journey of growth and self-discovery. </a:t>
            </a:r>
          </a:p>
        </p:txBody>
      </p:sp>
      <p:sp>
        <p:nvSpPr>
          <p:cNvPr id="65" name="Rectangle 9">
            <a:extLst>
              <a:ext uri="{FF2B5EF4-FFF2-40B4-BE49-F238E27FC236}">
                <a16:creationId xmlns:a16="http://schemas.microsoft.com/office/drawing/2014/main" id="{54065724-0B0D-4DFF-9C85-3DB74B24CF0B}"/>
              </a:ext>
            </a:extLst>
          </p:cNvPr>
          <p:cNvSpPr>
            <a:spLocks/>
          </p:cNvSpPr>
          <p:nvPr/>
        </p:nvSpPr>
        <p:spPr bwMode="auto">
          <a:xfrm>
            <a:off x="8642587" y="5014921"/>
            <a:ext cx="2193696" cy="3385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600" b="1" dirty="0">
                <a:gradFill>
                  <a:gsLst>
                    <a:gs pos="11000">
                      <a:schemeClr val="accent3"/>
                    </a:gs>
                    <a:gs pos="80000">
                      <a:schemeClr val="accent1"/>
                    </a:gs>
                  </a:gsLst>
                  <a:lin ang="0" scaled="1"/>
                </a:gradFill>
                <a:cs typeface="Sora" pitchFamily="2" charset="0"/>
                <a:sym typeface="Source Sans Pro Bold" charset="0"/>
              </a:rPr>
              <a:t>Lorem ipsum </a:t>
            </a:r>
          </a:p>
        </p:txBody>
      </p:sp>
      <p:sp>
        <p:nvSpPr>
          <p:cNvPr id="66" name="Rectangle 65">
            <a:extLst>
              <a:ext uri="{FF2B5EF4-FFF2-40B4-BE49-F238E27FC236}">
                <a16:creationId xmlns:a16="http://schemas.microsoft.com/office/drawing/2014/main" id="{245891DE-2E78-4BBA-9725-D3355845B2E3}"/>
              </a:ext>
            </a:extLst>
          </p:cNvPr>
          <p:cNvSpPr/>
          <p:nvPr/>
        </p:nvSpPr>
        <p:spPr>
          <a:xfrm>
            <a:off x="8192203" y="5349482"/>
            <a:ext cx="3094465" cy="520784"/>
          </a:xfrm>
          <a:prstGeom prst="rect">
            <a:avLst/>
          </a:prstGeom>
          <a:noFill/>
        </p:spPr>
        <p:txBody>
          <a:bodyPr wrap="square" rtlCol="0">
            <a:spAutoFit/>
          </a:bodyPr>
          <a:lstStyle/>
          <a:p>
            <a:pPr algn="ctr" defTabSz="571529">
              <a:lnSpc>
                <a:spcPct val="120000"/>
              </a:lnSpc>
            </a:pPr>
            <a:r>
              <a:rPr lang="en-US" sz="1200" dirty="0">
                <a:cs typeface="Sora" pitchFamily="2" charset="0"/>
              </a:rPr>
              <a:t>On a personal level, performance is a journey of growth and self-discovery. </a:t>
            </a:r>
          </a:p>
        </p:txBody>
      </p:sp>
      <p:sp>
        <p:nvSpPr>
          <p:cNvPr id="12" name="Picture Placeholder 11">
            <a:extLst>
              <a:ext uri="{FF2B5EF4-FFF2-40B4-BE49-F238E27FC236}">
                <a16:creationId xmlns:a16="http://schemas.microsoft.com/office/drawing/2014/main" id="{35272B49-A0F1-4CF0-AA66-6799CD985B81}"/>
              </a:ext>
            </a:extLst>
          </p:cNvPr>
          <p:cNvSpPr>
            <a:spLocks noGrp="1"/>
          </p:cNvSpPr>
          <p:nvPr>
            <p:ph type="pic" idx="10"/>
          </p:nvPr>
        </p:nvSpPr>
        <p:spPr/>
      </p:sp>
      <p:sp>
        <p:nvSpPr>
          <p:cNvPr id="13" name="Picture Placeholder 12">
            <a:extLst>
              <a:ext uri="{FF2B5EF4-FFF2-40B4-BE49-F238E27FC236}">
                <a16:creationId xmlns:a16="http://schemas.microsoft.com/office/drawing/2014/main" id="{17BA20FA-CCAF-478B-AD87-F825E515D2E7}"/>
              </a:ext>
            </a:extLst>
          </p:cNvPr>
          <p:cNvSpPr>
            <a:spLocks noGrp="1"/>
          </p:cNvSpPr>
          <p:nvPr>
            <p:ph type="pic" idx="11"/>
          </p:nvPr>
        </p:nvSpPr>
        <p:spPr/>
      </p:sp>
      <p:sp>
        <p:nvSpPr>
          <p:cNvPr id="14" name="Picture Placeholder 13">
            <a:extLst>
              <a:ext uri="{FF2B5EF4-FFF2-40B4-BE49-F238E27FC236}">
                <a16:creationId xmlns:a16="http://schemas.microsoft.com/office/drawing/2014/main" id="{BDED3AD0-25ED-4B87-9B7C-4E43BF54136A}"/>
              </a:ext>
            </a:extLst>
          </p:cNvPr>
          <p:cNvSpPr>
            <a:spLocks noGrp="1"/>
          </p:cNvSpPr>
          <p:nvPr>
            <p:ph type="pic" idx="12"/>
          </p:nvPr>
        </p:nvSpPr>
        <p:spPr/>
      </p:sp>
      <p:sp>
        <p:nvSpPr>
          <p:cNvPr id="15" name="Text Placeholder 14">
            <a:extLst>
              <a:ext uri="{FF2B5EF4-FFF2-40B4-BE49-F238E27FC236}">
                <a16:creationId xmlns:a16="http://schemas.microsoft.com/office/drawing/2014/main" id="{83ACA427-A492-4335-9E68-90186B349700}"/>
              </a:ext>
            </a:extLst>
          </p:cNvPr>
          <p:cNvSpPr>
            <a:spLocks noGrp="1"/>
          </p:cNvSpPr>
          <p:nvPr>
            <p:ph type="body" sz="quarter" idx="13"/>
          </p:nvPr>
        </p:nvSpPr>
        <p:spPr/>
        <p:txBody>
          <a:bodyPr/>
          <a:lstStyle/>
          <a:p>
            <a:r>
              <a:rPr lang="en-US" dirty="0"/>
              <a:t>Page Sub-heading:20pt Plain Text</a:t>
            </a:r>
          </a:p>
        </p:txBody>
      </p:sp>
      <p:sp>
        <p:nvSpPr>
          <p:cNvPr id="2" name="Title 1">
            <a:extLst>
              <a:ext uri="{FF2B5EF4-FFF2-40B4-BE49-F238E27FC236}">
                <a16:creationId xmlns:a16="http://schemas.microsoft.com/office/drawing/2014/main" id="{12681F44-FF23-47A0-81F6-7B6FC425F473}"/>
              </a:ext>
            </a:extLst>
          </p:cNvPr>
          <p:cNvSpPr>
            <a:spLocks noGrp="1"/>
          </p:cNvSpPr>
          <p:nvPr>
            <p:ph type="title"/>
          </p:nvPr>
        </p:nvSpPr>
        <p:spPr/>
        <p:txBody>
          <a:bodyPr/>
          <a:lstStyle/>
          <a:p>
            <a:r>
              <a:rPr lang="en-US" dirty="0"/>
              <a:t>Titles Are 30pt Regular, Title Case </a:t>
            </a:r>
          </a:p>
        </p:txBody>
      </p:sp>
    </p:spTree>
    <p:extLst>
      <p:ext uri="{BB962C8B-B14F-4D97-AF65-F5344CB8AC3E}">
        <p14:creationId xmlns:p14="http://schemas.microsoft.com/office/powerpoint/2010/main" val="3343562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val 53"/>
          <p:cNvSpPr/>
          <p:nvPr/>
        </p:nvSpPr>
        <p:spPr>
          <a:xfrm>
            <a:off x="9138803" y="3994999"/>
            <a:ext cx="890119" cy="890119"/>
          </a:xfrm>
          <a:prstGeom prst="ellipse">
            <a:avLst/>
          </a:prstGeom>
          <a:gradFill flip="none" rotWithShape="1">
            <a:gsLst>
              <a:gs pos="0">
                <a:schemeClr val="accent3"/>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6811540" y="3994999"/>
            <a:ext cx="890119" cy="890119"/>
          </a:xfrm>
          <a:prstGeom prst="ellipse">
            <a:avLst/>
          </a:prstGeom>
          <a:gradFill flip="none" rotWithShape="1">
            <a:gsLst>
              <a:gs pos="0">
                <a:schemeClr val="accent3"/>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Oval 48"/>
          <p:cNvSpPr/>
          <p:nvPr/>
        </p:nvSpPr>
        <p:spPr>
          <a:xfrm>
            <a:off x="4487309" y="3994999"/>
            <a:ext cx="890119" cy="890119"/>
          </a:xfrm>
          <a:prstGeom prst="ellipse">
            <a:avLst/>
          </a:prstGeom>
          <a:gradFill flip="none" rotWithShape="1">
            <a:gsLst>
              <a:gs pos="0">
                <a:schemeClr val="accent3"/>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p:cNvSpPr/>
          <p:nvPr/>
        </p:nvSpPr>
        <p:spPr>
          <a:xfrm>
            <a:off x="2160047" y="3994999"/>
            <a:ext cx="890119" cy="890119"/>
          </a:xfrm>
          <a:prstGeom prst="ellipse">
            <a:avLst/>
          </a:prstGeom>
          <a:gradFill flip="none" rotWithShape="1">
            <a:gsLst>
              <a:gs pos="0">
                <a:schemeClr val="accent3"/>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55" name="Rectangle: Rounded Corners 5">
            <a:extLst>
              <a:ext uri="{FF2B5EF4-FFF2-40B4-BE49-F238E27FC236}">
                <a16:creationId xmlns:a16="http://schemas.microsoft.com/office/drawing/2014/main" id="{AD9FCD6C-A8F1-F7AD-EDC4-506E73EC672B}"/>
              </a:ext>
            </a:extLst>
          </p:cNvPr>
          <p:cNvSpPr/>
          <p:nvPr/>
        </p:nvSpPr>
        <p:spPr>
          <a:xfrm>
            <a:off x="8320816" y="1594215"/>
            <a:ext cx="2532157" cy="2530756"/>
          </a:xfrm>
          <a:prstGeom prst="ellipse">
            <a:avLst/>
          </a:prstGeom>
          <a:ln>
            <a:noFill/>
          </a:ln>
          <a:effectLst>
            <a:outerShdw blurRad="863600" dist="927100" dir="8700000" sx="90000" sy="90000" algn="tr" rotWithShape="0">
              <a:srgbClr val="282F4E">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useBgFill="1">
        <p:nvSpPr>
          <p:cNvPr id="60" name="Rectangle: Rounded Corners 5">
            <a:extLst>
              <a:ext uri="{FF2B5EF4-FFF2-40B4-BE49-F238E27FC236}">
                <a16:creationId xmlns:a16="http://schemas.microsoft.com/office/drawing/2014/main" id="{AD9FCD6C-A8F1-F7AD-EDC4-506E73EC672B}"/>
              </a:ext>
            </a:extLst>
          </p:cNvPr>
          <p:cNvSpPr/>
          <p:nvPr/>
        </p:nvSpPr>
        <p:spPr>
          <a:xfrm>
            <a:off x="5993553" y="1594216"/>
            <a:ext cx="2532157" cy="2530756"/>
          </a:xfrm>
          <a:prstGeom prst="ellipse">
            <a:avLst/>
          </a:prstGeom>
          <a:ln>
            <a:noFill/>
          </a:ln>
          <a:effectLst>
            <a:outerShdw blurRad="863600" dist="927100" dir="8700000" sx="90000" sy="90000" algn="tr" rotWithShape="0">
              <a:srgbClr val="282F4E">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useBgFill="1">
        <p:nvSpPr>
          <p:cNvPr id="50" name="Rectangle: Rounded Corners 5">
            <a:extLst>
              <a:ext uri="{FF2B5EF4-FFF2-40B4-BE49-F238E27FC236}">
                <a16:creationId xmlns:a16="http://schemas.microsoft.com/office/drawing/2014/main" id="{AD9FCD6C-A8F1-F7AD-EDC4-506E73EC672B}"/>
              </a:ext>
            </a:extLst>
          </p:cNvPr>
          <p:cNvSpPr/>
          <p:nvPr/>
        </p:nvSpPr>
        <p:spPr>
          <a:xfrm>
            <a:off x="3669323" y="1594216"/>
            <a:ext cx="2532157" cy="2530756"/>
          </a:xfrm>
          <a:prstGeom prst="ellipse">
            <a:avLst/>
          </a:prstGeom>
          <a:ln>
            <a:noFill/>
          </a:ln>
          <a:effectLst>
            <a:outerShdw blurRad="863600" dist="927100" dir="8700000" sx="90000" sy="90000" algn="tr" rotWithShape="0">
              <a:srgbClr val="282F4E">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useBgFill="1">
        <p:nvSpPr>
          <p:cNvPr id="19" name="Rectangle: Rounded Corners 5">
            <a:extLst>
              <a:ext uri="{FF2B5EF4-FFF2-40B4-BE49-F238E27FC236}">
                <a16:creationId xmlns:a16="http://schemas.microsoft.com/office/drawing/2014/main" id="{AD9FCD6C-A8F1-F7AD-EDC4-506E73EC672B}"/>
              </a:ext>
            </a:extLst>
          </p:cNvPr>
          <p:cNvSpPr/>
          <p:nvPr/>
        </p:nvSpPr>
        <p:spPr>
          <a:xfrm>
            <a:off x="1342059" y="1594210"/>
            <a:ext cx="2532157" cy="2530753"/>
          </a:xfrm>
          <a:prstGeom prst="ellipse">
            <a:avLst/>
          </a:prstGeom>
          <a:ln>
            <a:noFill/>
          </a:ln>
          <a:effectLst>
            <a:outerShdw blurRad="863600" dist="927100" dir="8700000" sx="90000" sy="90000" algn="tr" rotWithShape="0">
              <a:srgbClr val="282F4E">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64" name="Rectangle 9">
            <a:extLst>
              <a:ext uri="{FF2B5EF4-FFF2-40B4-BE49-F238E27FC236}">
                <a16:creationId xmlns:a16="http://schemas.microsoft.com/office/drawing/2014/main" id="{54065724-0B0D-4DFF-9C85-3DB74B24CF0B}"/>
              </a:ext>
            </a:extLst>
          </p:cNvPr>
          <p:cNvSpPr>
            <a:spLocks/>
          </p:cNvSpPr>
          <p:nvPr/>
        </p:nvSpPr>
        <p:spPr bwMode="auto">
          <a:xfrm>
            <a:off x="1715645" y="3047403"/>
            <a:ext cx="1778923" cy="3385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600" b="1" dirty="0">
                <a:latin typeface="+mj-lt"/>
                <a:cs typeface="Sora" pitchFamily="2" charset="0"/>
                <a:sym typeface="Source Sans Pro Bold" charset="0"/>
              </a:rPr>
              <a:t>Profit</a:t>
            </a:r>
          </a:p>
        </p:txBody>
      </p:sp>
      <p:sp>
        <p:nvSpPr>
          <p:cNvPr id="65" name="Rectangle 9">
            <a:extLst>
              <a:ext uri="{FF2B5EF4-FFF2-40B4-BE49-F238E27FC236}">
                <a16:creationId xmlns:a16="http://schemas.microsoft.com/office/drawing/2014/main" id="{54065724-0B0D-4DFF-9C85-3DB74B24CF0B}"/>
              </a:ext>
            </a:extLst>
          </p:cNvPr>
          <p:cNvSpPr>
            <a:spLocks/>
          </p:cNvSpPr>
          <p:nvPr/>
        </p:nvSpPr>
        <p:spPr bwMode="auto">
          <a:xfrm>
            <a:off x="1715645" y="2425168"/>
            <a:ext cx="1778923" cy="70173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ctr">
              <a:lnSpc>
                <a:spcPct val="90000"/>
              </a:lnSpc>
              <a:spcBef>
                <a:spcPct val="0"/>
              </a:spcBef>
            </a:pPr>
            <a:r>
              <a:rPr lang="en-US" sz="4400" b="1"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sym typeface="Source Sans Pro Bold" charset="0"/>
              </a:rPr>
              <a:t>50M</a:t>
            </a:r>
            <a:endParaRPr lang="en-US" sz="3000" b="1"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sym typeface="Source Sans Pro Bold" charset="0"/>
            </a:endParaRPr>
          </a:p>
        </p:txBody>
      </p:sp>
      <p:sp>
        <p:nvSpPr>
          <p:cNvPr id="66" name="Rectangle 9">
            <a:extLst>
              <a:ext uri="{FF2B5EF4-FFF2-40B4-BE49-F238E27FC236}">
                <a16:creationId xmlns:a16="http://schemas.microsoft.com/office/drawing/2014/main" id="{54065724-0B0D-4DFF-9C85-3DB74B24CF0B}"/>
              </a:ext>
            </a:extLst>
          </p:cNvPr>
          <p:cNvSpPr>
            <a:spLocks/>
          </p:cNvSpPr>
          <p:nvPr/>
        </p:nvSpPr>
        <p:spPr bwMode="auto">
          <a:xfrm>
            <a:off x="4042907" y="3047403"/>
            <a:ext cx="1778923" cy="3385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600" b="1" dirty="0">
                <a:latin typeface="+mj-lt"/>
                <a:cs typeface="Sora" pitchFamily="2" charset="0"/>
                <a:sym typeface="Source Sans Pro Bold" charset="0"/>
              </a:rPr>
              <a:t>Ownership</a:t>
            </a:r>
          </a:p>
        </p:txBody>
      </p:sp>
      <p:sp>
        <p:nvSpPr>
          <p:cNvPr id="67" name="Rectangle 9">
            <a:extLst>
              <a:ext uri="{FF2B5EF4-FFF2-40B4-BE49-F238E27FC236}">
                <a16:creationId xmlns:a16="http://schemas.microsoft.com/office/drawing/2014/main" id="{54065724-0B0D-4DFF-9C85-3DB74B24CF0B}"/>
              </a:ext>
            </a:extLst>
          </p:cNvPr>
          <p:cNvSpPr>
            <a:spLocks/>
          </p:cNvSpPr>
          <p:nvPr/>
        </p:nvSpPr>
        <p:spPr bwMode="auto">
          <a:xfrm>
            <a:off x="4042907" y="2425168"/>
            <a:ext cx="1778923" cy="70173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ctr">
              <a:lnSpc>
                <a:spcPct val="90000"/>
              </a:lnSpc>
              <a:spcBef>
                <a:spcPct val="0"/>
              </a:spcBef>
            </a:pPr>
            <a:r>
              <a:rPr lang="en-US" sz="4400" b="1"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sym typeface="Source Sans Pro Bold" charset="0"/>
              </a:rPr>
              <a:t>60%</a:t>
            </a:r>
          </a:p>
        </p:txBody>
      </p:sp>
      <p:sp>
        <p:nvSpPr>
          <p:cNvPr id="68" name="Rectangle 9">
            <a:extLst>
              <a:ext uri="{FF2B5EF4-FFF2-40B4-BE49-F238E27FC236}">
                <a16:creationId xmlns:a16="http://schemas.microsoft.com/office/drawing/2014/main" id="{54065724-0B0D-4DFF-9C85-3DB74B24CF0B}"/>
              </a:ext>
            </a:extLst>
          </p:cNvPr>
          <p:cNvSpPr>
            <a:spLocks/>
          </p:cNvSpPr>
          <p:nvPr/>
        </p:nvSpPr>
        <p:spPr bwMode="auto">
          <a:xfrm>
            <a:off x="6367138" y="3047403"/>
            <a:ext cx="1778923" cy="3385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600" b="1" dirty="0">
                <a:latin typeface="+mj-lt"/>
                <a:cs typeface="Sora" pitchFamily="2" charset="0"/>
                <a:sym typeface="Source Sans Pro Bold" charset="0"/>
              </a:rPr>
              <a:t>Income</a:t>
            </a:r>
          </a:p>
        </p:txBody>
      </p:sp>
      <p:sp>
        <p:nvSpPr>
          <p:cNvPr id="69" name="Rectangle 9">
            <a:extLst>
              <a:ext uri="{FF2B5EF4-FFF2-40B4-BE49-F238E27FC236}">
                <a16:creationId xmlns:a16="http://schemas.microsoft.com/office/drawing/2014/main" id="{54065724-0B0D-4DFF-9C85-3DB74B24CF0B}"/>
              </a:ext>
            </a:extLst>
          </p:cNvPr>
          <p:cNvSpPr>
            <a:spLocks/>
          </p:cNvSpPr>
          <p:nvPr/>
        </p:nvSpPr>
        <p:spPr bwMode="auto">
          <a:xfrm>
            <a:off x="6367138" y="2425168"/>
            <a:ext cx="1778923" cy="70173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ctr">
              <a:lnSpc>
                <a:spcPct val="90000"/>
              </a:lnSpc>
              <a:spcBef>
                <a:spcPct val="0"/>
              </a:spcBef>
            </a:pPr>
            <a:r>
              <a:rPr lang="en-US" sz="4400" b="1"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sym typeface="Source Sans Pro Bold" charset="0"/>
              </a:rPr>
              <a:t>200M</a:t>
            </a:r>
          </a:p>
        </p:txBody>
      </p:sp>
      <p:sp>
        <p:nvSpPr>
          <p:cNvPr id="70" name="Rectangle 9">
            <a:extLst>
              <a:ext uri="{FF2B5EF4-FFF2-40B4-BE49-F238E27FC236}">
                <a16:creationId xmlns:a16="http://schemas.microsoft.com/office/drawing/2014/main" id="{54065724-0B0D-4DFF-9C85-3DB74B24CF0B}"/>
              </a:ext>
            </a:extLst>
          </p:cNvPr>
          <p:cNvSpPr>
            <a:spLocks/>
          </p:cNvSpPr>
          <p:nvPr/>
        </p:nvSpPr>
        <p:spPr bwMode="auto">
          <a:xfrm>
            <a:off x="8694401" y="3047403"/>
            <a:ext cx="1778923" cy="3385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600" b="1" dirty="0">
                <a:latin typeface="+mj-lt"/>
                <a:cs typeface="Sora" pitchFamily="2" charset="0"/>
                <a:sym typeface="Source Sans Pro Bold" charset="0"/>
              </a:rPr>
              <a:t>Partnerships</a:t>
            </a:r>
          </a:p>
        </p:txBody>
      </p:sp>
      <p:sp>
        <p:nvSpPr>
          <p:cNvPr id="71" name="Rectangle 9">
            <a:extLst>
              <a:ext uri="{FF2B5EF4-FFF2-40B4-BE49-F238E27FC236}">
                <a16:creationId xmlns:a16="http://schemas.microsoft.com/office/drawing/2014/main" id="{54065724-0B0D-4DFF-9C85-3DB74B24CF0B}"/>
              </a:ext>
            </a:extLst>
          </p:cNvPr>
          <p:cNvSpPr>
            <a:spLocks/>
          </p:cNvSpPr>
          <p:nvPr/>
        </p:nvSpPr>
        <p:spPr bwMode="auto">
          <a:xfrm>
            <a:off x="8694401" y="2425168"/>
            <a:ext cx="1778923" cy="70173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ctr">
              <a:lnSpc>
                <a:spcPct val="90000"/>
              </a:lnSpc>
              <a:spcBef>
                <a:spcPct val="0"/>
              </a:spcBef>
            </a:pPr>
            <a:r>
              <a:rPr lang="en-US" sz="4400" b="1"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sym typeface="Source Sans Pro Bold" charset="0"/>
              </a:rPr>
              <a:t>725K</a:t>
            </a:r>
          </a:p>
        </p:txBody>
      </p:sp>
      <p:sp>
        <p:nvSpPr>
          <p:cNvPr id="72" name="Rectangle 71">
            <a:extLst>
              <a:ext uri="{FF2B5EF4-FFF2-40B4-BE49-F238E27FC236}">
                <a16:creationId xmlns:a16="http://schemas.microsoft.com/office/drawing/2014/main" id="{245891DE-2E78-4BBA-9725-D3355845B2E3}"/>
              </a:ext>
            </a:extLst>
          </p:cNvPr>
          <p:cNvSpPr/>
          <p:nvPr/>
        </p:nvSpPr>
        <p:spPr>
          <a:xfrm>
            <a:off x="3835521" y="5153147"/>
            <a:ext cx="2193696" cy="958404"/>
          </a:xfrm>
          <a:prstGeom prst="rect">
            <a:avLst/>
          </a:prstGeom>
          <a:noFill/>
        </p:spPr>
        <p:txBody>
          <a:bodyPr wrap="square" rtlCol="0">
            <a:spAutoFit/>
          </a:bodyPr>
          <a:lstStyle/>
          <a:p>
            <a:pPr algn="ctr" defTabSz="571529">
              <a:lnSpc>
                <a:spcPct val="120000"/>
              </a:lnSpc>
            </a:pPr>
            <a:r>
              <a:rPr lang="id-ID" sz="1200" dirty="0">
                <a:cs typeface="Poppins ExtraLight" panose="00000300000000000000" pitchFamily="50" charset="0"/>
              </a:rPr>
              <a:t>Lorem ipsum dolor sit amet, consectetuer adipiscing elit, sed diam nonummy nibh euismod</a:t>
            </a:r>
            <a:r>
              <a:rPr lang="en-US" sz="1200" dirty="0">
                <a:cs typeface="Poppins ExtraLight" panose="00000300000000000000" pitchFamily="50" charset="0"/>
              </a:rPr>
              <a:t> </a:t>
            </a:r>
            <a:r>
              <a:rPr lang="id-ID" sz="1200" dirty="0">
                <a:cs typeface="Poppins ExtraLight" panose="00000300000000000000" pitchFamily="50" charset="0"/>
              </a:rPr>
              <a:t>Lorem ipsum dolor</a:t>
            </a:r>
            <a:endParaRPr lang="en-US" sz="1200" dirty="0">
              <a:cs typeface="Poppins ExtraLight" panose="00000300000000000000" pitchFamily="50" charset="0"/>
            </a:endParaRPr>
          </a:p>
        </p:txBody>
      </p:sp>
      <p:sp>
        <p:nvSpPr>
          <p:cNvPr id="73" name="Rectangle 72">
            <a:extLst>
              <a:ext uri="{FF2B5EF4-FFF2-40B4-BE49-F238E27FC236}">
                <a16:creationId xmlns:a16="http://schemas.microsoft.com/office/drawing/2014/main" id="{245891DE-2E78-4BBA-9725-D3355845B2E3}"/>
              </a:ext>
            </a:extLst>
          </p:cNvPr>
          <p:cNvSpPr/>
          <p:nvPr/>
        </p:nvSpPr>
        <p:spPr>
          <a:xfrm>
            <a:off x="1508258" y="5158875"/>
            <a:ext cx="2193696" cy="958404"/>
          </a:xfrm>
          <a:prstGeom prst="rect">
            <a:avLst/>
          </a:prstGeom>
          <a:noFill/>
        </p:spPr>
        <p:txBody>
          <a:bodyPr wrap="square" rtlCol="0">
            <a:spAutoFit/>
          </a:bodyPr>
          <a:lstStyle/>
          <a:p>
            <a:pPr algn="ctr" defTabSz="571529">
              <a:lnSpc>
                <a:spcPct val="120000"/>
              </a:lnSpc>
            </a:pPr>
            <a:r>
              <a:rPr lang="en-US" sz="1200" dirty="0">
                <a:cs typeface="Poppins ExtraLight" panose="00000300000000000000" pitchFamily="50" charset="0"/>
              </a:rPr>
              <a:t>Lorem ipsum dolor sit </a:t>
            </a:r>
            <a:r>
              <a:rPr lang="en-US" sz="1200" dirty="0" err="1">
                <a:cs typeface="Poppins ExtraLight" panose="00000300000000000000" pitchFamily="50" charset="0"/>
              </a:rPr>
              <a:t>amet</a:t>
            </a:r>
            <a:r>
              <a:rPr lang="en-US" sz="1200" dirty="0">
                <a:cs typeface="Poppins ExtraLight" panose="00000300000000000000" pitchFamily="50" charset="0"/>
              </a:rPr>
              <a:t>, </a:t>
            </a:r>
            <a:r>
              <a:rPr lang="en-US" sz="1200" dirty="0" err="1">
                <a:cs typeface="Poppins ExtraLight" panose="00000300000000000000" pitchFamily="50" charset="0"/>
              </a:rPr>
              <a:t>consectetuer</a:t>
            </a:r>
            <a:r>
              <a:rPr lang="en-US" sz="1200" dirty="0">
                <a:cs typeface="Poppins ExtraLight" panose="00000300000000000000" pitchFamily="50" charset="0"/>
              </a:rPr>
              <a:t> </a:t>
            </a:r>
            <a:r>
              <a:rPr lang="en-US" sz="1200" dirty="0" err="1">
                <a:cs typeface="Poppins ExtraLight" panose="00000300000000000000" pitchFamily="50" charset="0"/>
              </a:rPr>
              <a:t>adipiscing</a:t>
            </a:r>
            <a:r>
              <a:rPr lang="en-US" sz="1200" dirty="0">
                <a:cs typeface="Poppins ExtraLight" panose="00000300000000000000" pitchFamily="50" charset="0"/>
              </a:rPr>
              <a:t> </a:t>
            </a:r>
            <a:r>
              <a:rPr lang="en-US" sz="1200" dirty="0" err="1">
                <a:cs typeface="Poppins ExtraLight" panose="00000300000000000000" pitchFamily="50" charset="0"/>
              </a:rPr>
              <a:t>elit</a:t>
            </a:r>
            <a:r>
              <a:rPr lang="en-US" sz="1200" dirty="0">
                <a:cs typeface="Poppins ExtraLight" panose="00000300000000000000" pitchFamily="50" charset="0"/>
              </a:rPr>
              <a:t>, sed diam </a:t>
            </a:r>
            <a:r>
              <a:rPr lang="en-US" sz="1200" dirty="0" err="1">
                <a:cs typeface="Poppins ExtraLight" panose="00000300000000000000" pitchFamily="50" charset="0"/>
              </a:rPr>
              <a:t>nonummy</a:t>
            </a:r>
            <a:r>
              <a:rPr lang="en-US" sz="1200" dirty="0">
                <a:cs typeface="Poppins ExtraLight" panose="00000300000000000000" pitchFamily="50" charset="0"/>
              </a:rPr>
              <a:t> </a:t>
            </a:r>
            <a:r>
              <a:rPr lang="en-US" sz="1200" dirty="0" err="1">
                <a:cs typeface="Poppins ExtraLight" panose="00000300000000000000" pitchFamily="50" charset="0"/>
              </a:rPr>
              <a:t>nibh</a:t>
            </a:r>
            <a:r>
              <a:rPr lang="en-US" sz="1200" dirty="0">
                <a:cs typeface="Poppins ExtraLight" panose="00000300000000000000" pitchFamily="50" charset="0"/>
              </a:rPr>
              <a:t> </a:t>
            </a:r>
            <a:r>
              <a:rPr lang="en-US" sz="1200" dirty="0" err="1">
                <a:cs typeface="Poppins ExtraLight" panose="00000300000000000000" pitchFamily="50" charset="0"/>
              </a:rPr>
              <a:t>euismod</a:t>
            </a:r>
            <a:r>
              <a:rPr lang="en-US" sz="1200" dirty="0">
                <a:cs typeface="Poppins ExtraLight" panose="00000300000000000000" pitchFamily="50" charset="0"/>
              </a:rPr>
              <a:t> Lorem ipsum dolor </a:t>
            </a:r>
          </a:p>
        </p:txBody>
      </p:sp>
      <p:sp>
        <p:nvSpPr>
          <p:cNvPr id="76" name="Rectangle 75">
            <a:extLst>
              <a:ext uri="{FF2B5EF4-FFF2-40B4-BE49-F238E27FC236}">
                <a16:creationId xmlns:a16="http://schemas.microsoft.com/office/drawing/2014/main" id="{245891DE-2E78-4BBA-9725-D3355845B2E3}"/>
              </a:ext>
            </a:extLst>
          </p:cNvPr>
          <p:cNvSpPr/>
          <p:nvPr/>
        </p:nvSpPr>
        <p:spPr>
          <a:xfrm>
            <a:off x="8487014" y="5153147"/>
            <a:ext cx="2193696" cy="958404"/>
          </a:xfrm>
          <a:prstGeom prst="rect">
            <a:avLst/>
          </a:prstGeom>
          <a:noFill/>
        </p:spPr>
        <p:txBody>
          <a:bodyPr wrap="square" rtlCol="0">
            <a:spAutoFit/>
          </a:bodyPr>
          <a:lstStyle/>
          <a:p>
            <a:pPr algn="ctr" defTabSz="571529">
              <a:lnSpc>
                <a:spcPct val="120000"/>
              </a:lnSpc>
            </a:pPr>
            <a:r>
              <a:rPr lang="id-ID" sz="1200" dirty="0">
                <a:cs typeface="Poppins ExtraLight" panose="00000300000000000000" pitchFamily="50" charset="0"/>
              </a:rPr>
              <a:t>Lorem ipsum dolor sit amet, consectetuer adipiscing elit, sed diam nonummy nibh euismod</a:t>
            </a:r>
            <a:r>
              <a:rPr lang="en-US" sz="1200" dirty="0">
                <a:cs typeface="Poppins ExtraLight" panose="00000300000000000000" pitchFamily="50" charset="0"/>
              </a:rPr>
              <a:t> </a:t>
            </a:r>
            <a:r>
              <a:rPr lang="id-ID" sz="1200" dirty="0">
                <a:cs typeface="Poppins ExtraLight" panose="00000300000000000000" pitchFamily="50" charset="0"/>
              </a:rPr>
              <a:t>Lorem ipsum dolor</a:t>
            </a:r>
            <a:endParaRPr lang="en-US" sz="1200" dirty="0">
              <a:cs typeface="Poppins ExtraLight" panose="00000300000000000000" pitchFamily="50" charset="0"/>
            </a:endParaRPr>
          </a:p>
        </p:txBody>
      </p:sp>
      <p:sp>
        <p:nvSpPr>
          <p:cNvPr id="77" name="Rectangle 76">
            <a:extLst>
              <a:ext uri="{FF2B5EF4-FFF2-40B4-BE49-F238E27FC236}">
                <a16:creationId xmlns:a16="http://schemas.microsoft.com/office/drawing/2014/main" id="{245891DE-2E78-4BBA-9725-D3355845B2E3}"/>
              </a:ext>
            </a:extLst>
          </p:cNvPr>
          <p:cNvSpPr/>
          <p:nvPr/>
        </p:nvSpPr>
        <p:spPr>
          <a:xfrm>
            <a:off x="6159751" y="5158875"/>
            <a:ext cx="2193696" cy="958404"/>
          </a:xfrm>
          <a:prstGeom prst="rect">
            <a:avLst/>
          </a:prstGeom>
          <a:noFill/>
        </p:spPr>
        <p:txBody>
          <a:bodyPr wrap="square" rtlCol="0">
            <a:spAutoFit/>
          </a:bodyPr>
          <a:lstStyle/>
          <a:p>
            <a:pPr algn="ctr" defTabSz="571529">
              <a:lnSpc>
                <a:spcPct val="120000"/>
              </a:lnSpc>
            </a:pPr>
            <a:r>
              <a:rPr lang="id-ID" sz="1200" dirty="0">
                <a:cs typeface="Poppins ExtraLight" panose="00000300000000000000" pitchFamily="50" charset="0"/>
              </a:rPr>
              <a:t>Lorem ipsum dolor sit amet, consectetuer adipiscing elit, sed diam nonummy nibh euismod</a:t>
            </a:r>
            <a:r>
              <a:rPr lang="en-US" sz="1200" dirty="0">
                <a:cs typeface="Poppins ExtraLight" panose="00000300000000000000" pitchFamily="50" charset="0"/>
              </a:rPr>
              <a:t> </a:t>
            </a:r>
            <a:r>
              <a:rPr lang="id-ID" sz="1200" dirty="0">
                <a:cs typeface="Poppins ExtraLight" panose="00000300000000000000" pitchFamily="50" charset="0"/>
              </a:rPr>
              <a:t>Lorem ipsum dolor</a:t>
            </a:r>
            <a:endParaRPr lang="en-US" sz="1200" dirty="0">
              <a:cs typeface="Poppins ExtraLight" panose="00000300000000000000" pitchFamily="50" charset="0"/>
            </a:endParaRPr>
          </a:p>
        </p:txBody>
      </p:sp>
      <p:sp>
        <p:nvSpPr>
          <p:cNvPr id="15" name="Text Placeholder 14">
            <a:extLst>
              <a:ext uri="{FF2B5EF4-FFF2-40B4-BE49-F238E27FC236}">
                <a16:creationId xmlns:a16="http://schemas.microsoft.com/office/drawing/2014/main" id="{F475DC4E-273C-4645-89DF-A7252DF52B42}"/>
              </a:ext>
            </a:extLst>
          </p:cNvPr>
          <p:cNvSpPr>
            <a:spLocks noGrp="1"/>
          </p:cNvSpPr>
          <p:nvPr>
            <p:ph type="body" sz="quarter" idx="11"/>
          </p:nvPr>
        </p:nvSpPr>
        <p:spPr/>
        <p:txBody>
          <a:bodyPr/>
          <a:lstStyle/>
          <a:p>
            <a:r>
              <a:rPr lang="en-US" dirty="0"/>
              <a:t>Page Sub-heading:20pt Plain Text,</a:t>
            </a:r>
          </a:p>
          <a:p>
            <a:endParaRPr lang="en-US" dirty="0"/>
          </a:p>
        </p:txBody>
      </p:sp>
      <p:sp>
        <p:nvSpPr>
          <p:cNvPr id="14" name="Title 13">
            <a:extLst>
              <a:ext uri="{FF2B5EF4-FFF2-40B4-BE49-F238E27FC236}">
                <a16:creationId xmlns:a16="http://schemas.microsoft.com/office/drawing/2014/main" id="{823BA833-5442-4148-B654-A35391284B4F}"/>
              </a:ext>
            </a:extLst>
          </p:cNvPr>
          <p:cNvSpPr>
            <a:spLocks noGrp="1"/>
          </p:cNvSpPr>
          <p:nvPr>
            <p:ph type="title"/>
          </p:nvPr>
        </p:nvSpPr>
        <p:spPr/>
        <p:txBody>
          <a:bodyPr/>
          <a:lstStyle/>
          <a:p>
            <a:r>
              <a:rPr lang="en-US" dirty="0"/>
              <a:t>Titles Are 30pt Regular, Title Case </a:t>
            </a:r>
          </a:p>
        </p:txBody>
      </p:sp>
      <p:grpSp>
        <p:nvGrpSpPr>
          <p:cNvPr id="53" name="Group 52">
            <a:extLst>
              <a:ext uri="{FF2B5EF4-FFF2-40B4-BE49-F238E27FC236}">
                <a16:creationId xmlns:a16="http://schemas.microsoft.com/office/drawing/2014/main" id="{FC488EC2-0B4C-4333-AD33-54C10802B704}"/>
              </a:ext>
            </a:extLst>
          </p:cNvPr>
          <p:cNvGrpSpPr/>
          <p:nvPr/>
        </p:nvGrpSpPr>
        <p:grpSpPr>
          <a:xfrm>
            <a:off x="9415317" y="4250198"/>
            <a:ext cx="337090" cy="535971"/>
            <a:chOff x="4399597" y="1450658"/>
            <a:chExt cx="337090" cy="535971"/>
          </a:xfrm>
          <a:solidFill>
            <a:schemeClr val="bg1"/>
          </a:solidFill>
        </p:grpSpPr>
        <p:sp>
          <p:nvSpPr>
            <p:cNvPr id="58" name="Freeform: Shape 57">
              <a:extLst>
                <a:ext uri="{FF2B5EF4-FFF2-40B4-BE49-F238E27FC236}">
                  <a16:creationId xmlns:a16="http://schemas.microsoft.com/office/drawing/2014/main" id="{AFCEDFE0-CB04-44AA-B4C1-23125F4E3106}"/>
                </a:ext>
              </a:extLst>
            </p:cNvPr>
            <p:cNvSpPr/>
            <p:nvPr/>
          </p:nvSpPr>
          <p:spPr>
            <a:xfrm>
              <a:off x="4399597" y="1793843"/>
              <a:ext cx="171450" cy="180975"/>
            </a:xfrm>
            <a:custGeom>
              <a:avLst/>
              <a:gdLst>
                <a:gd name="connsiteX0" fmla="*/ 123063 w 171450"/>
                <a:gd name="connsiteY0" fmla="*/ 184404 h 180975"/>
                <a:gd name="connsiteX1" fmla="*/ 78010 w 171450"/>
                <a:gd name="connsiteY1" fmla="*/ 99250 h 180975"/>
                <a:gd name="connsiteX2" fmla="*/ 0 w 171450"/>
                <a:gd name="connsiteY2" fmla="*/ 124396 h 180975"/>
                <a:gd name="connsiteX3" fmla="*/ 37433 w 171450"/>
                <a:gd name="connsiteY3" fmla="*/ 3524 h 180975"/>
                <a:gd name="connsiteX4" fmla="*/ 59627 w 171450"/>
                <a:gd name="connsiteY4" fmla="*/ 10382 h 180975"/>
                <a:gd name="connsiteX5" fmla="*/ 35433 w 171450"/>
                <a:gd name="connsiteY5" fmla="*/ 88487 h 180975"/>
                <a:gd name="connsiteX6" fmla="*/ 89440 w 171450"/>
                <a:gd name="connsiteY6" fmla="*/ 71152 h 180975"/>
                <a:gd name="connsiteX7" fmla="*/ 117538 w 171450"/>
                <a:gd name="connsiteY7" fmla="*/ 124206 h 180975"/>
                <a:gd name="connsiteX8" fmla="*/ 156401 w 171450"/>
                <a:gd name="connsiteY8" fmla="*/ 0 h 180975"/>
                <a:gd name="connsiteX9" fmla="*/ 178594 w 171450"/>
                <a:gd name="connsiteY9" fmla="*/ 6953 h 180975"/>
                <a:gd name="connsiteX10" fmla="*/ 123063 w 171450"/>
                <a:gd name="connsiteY10" fmla="*/ 18440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 h="180975">
                  <a:moveTo>
                    <a:pt x="123063" y="184404"/>
                  </a:moveTo>
                  <a:lnTo>
                    <a:pt x="78010" y="99250"/>
                  </a:lnTo>
                  <a:lnTo>
                    <a:pt x="0" y="124396"/>
                  </a:lnTo>
                  <a:lnTo>
                    <a:pt x="37433" y="3524"/>
                  </a:lnTo>
                  <a:lnTo>
                    <a:pt x="59627" y="10382"/>
                  </a:lnTo>
                  <a:lnTo>
                    <a:pt x="35433" y="88487"/>
                  </a:lnTo>
                  <a:lnTo>
                    <a:pt x="89440" y="71152"/>
                  </a:lnTo>
                  <a:lnTo>
                    <a:pt x="117538" y="124206"/>
                  </a:lnTo>
                  <a:lnTo>
                    <a:pt x="156401" y="0"/>
                  </a:lnTo>
                  <a:lnTo>
                    <a:pt x="178594" y="6953"/>
                  </a:lnTo>
                  <a:lnTo>
                    <a:pt x="123063" y="184404"/>
                  </a:lnTo>
                  <a:close/>
                </a:path>
              </a:pathLst>
            </a:custGeom>
            <a:grpFill/>
            <a:ln w="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59BFFD4-8036-429C-A532-0DD58AC726C3}"/>
                </a:ext>
              </a:extLst>
            </p:cNvPr>
            <p:cNvSpPr/>
            <p:nvPr/>
          </p:nvSpPr>
          <p:spPr>
            <a:xfrm>
              <a:off x="4403312" y="1450658"/>
              <a:ext cx="333375" cy="352425"/>
            </a:xfrm>
            <a:custGeom>
              <a:avLst/>
              <a:gdLst>
                <a:gd name="connsiteX0" fmla="*/ 163163 w 333375"/>
                <a:gd name="connsiteY0" fmla="*/ 361093 h 352425"/>
                <a:gd name="connsiteX1" fmla="*/ 120015 w 333375"/>
                <a:gd name="connsiteY1" fmla="*/ 326136 h 352425"/>
                <a:gd name="connsiteX2" fmla="*/ 57150 w 333375"/>
                <a:gd name="connsiteY2" fmla="*/ 326136 h 352425"/>
                <a:gd name="connsiteX3" fmla="*/ 46006 w 333375"/>
                <a:gd name="connsiteY3" fmla="*/ 270510 h 352425"/>
                <a:gd name="connsiteX4" fmla="*/ 95 w 333375"/>
                <a:gd name="connsiteY4" fmla="*/ 243078 h 352425"/>
                <a:gd name="connsiteX5" fmla="*/ 19526 w 333375"/>
                <a:gd name="connsiteY5" fmla="*/ 183356 h 352425"/>
                <a:gd name="connsiteX6" fmla="*/ 0 w 333375"/>
                <a:gd name="connsiteY6" fmla="*/ 130778 h 352425"/>
                <a:gd name="connsiteX7" fmla="*/ 48387 w 333375"/>
                <a:gd name="connsiteY7" fmla="*/ 97250 h 352425"/>
                <a:gd name="connsiteX8" fmla="*/ 64103 w 333375"/>
                <a:gd name="connsiteY8" fmla="*/ 38195 h 352425"/>
                <a:gd name="connsiteX9" fmla="*/ 125063 w 333375"/>
                <a:gd name="connsiteY9" fmla="*/ 41910 h 352425"/>
                <a:gd name="connsiteX10" fmla="*/ 166211 w 333375"/>
                <a:gd name="connsiteY10" fmla="*/ 0 h 352425"/>
                <a:gd name="connsiteX11" fmla="*/ 212693 w 333375"/>
                <a:gd name="connsiteY11" fmla="*/ 43434 h 352425"/>
                <a:gd name="connsiteX12" fmla="*/ 271748 w 333375"/>
                <a:gd name="connsiteY12" fmla="*/ 41243 h 352425"/>
                <a:gd name="connsiteX13" fmla="*/ 288131 w 333375"/>
                <a:gd name="connsiteY13" fmla="*/ 99155 h 352425"/>
                <a:gd name="connsiteX14" fmla="*/ 337471 w 333375"/>
                <a:gd name="connsiteY14" fmla="*/ 131255 h 352425"/>
                <a:gd name="connsiteX15" fmla="*/ 318516 w 333375"/>
                <a:gd name="connsiteY15" fmla="*/ 181737 h 352425"/>
                <a:gd name="connsiteX16" fmla="*/ 336995 w 333375"/>
                <a:gd name="connsiteY16" fmla="*/ 241840 h 352425"/>
                <a:gd name="connsiteX17" fmla="*/ 288226 w 333375"/>
                <a:gd name="connsiteY17" fmla="*/ 275082 h 352425"/>
                <a:gd name="connsiteX18" fmla="*/ 270986 w 333375"/>
                <a:gd name="connsiteY18" fmla="*/ 332804 h 352425"/>
                <a:gd name="connsiteX19" fmla="*/ 212312 w 333375"/>
                <a:gd name="connsiteY19" fmla="*/ 328327 h 352425"/>
                <a:gd name="connsiteX20" fmla="*/ 163354 w 333375"/>
                <a:gd name="connsiteY20" fmla="*/ 360902 h 352425"/>
                <a:gd name="connsiteX21" fmla="*/ 76295 w 333375"/>
                <a:gd name="connsiteY21" fmla="*/ 302895 h 352425"/>
                <a:gd name="connsiteX22" fmla="*/ 128302 w 333375"/>
                <a:gd name="connsiteY22" fmla="*/ 302895 h 352425"/>
                <a:gd name="connsiteX23" fmla="*/ 164497 w 333375"/>
                <a:gd name="connsiteY23" fmla="*/ 332232 h 352425"/>
                <a:gd name="connsiteX24" fmla="*/ 205835 w 333375"/>
                <a:gd name="connsiteY24" fmla="*/ 304705 h 352425"/>
                <a:gd name="connsiteX25" fmla="*/ 253841 w 333375"/>
                <a:gd name="connsiteY25" fmla="*/ 308420 h 352425"/>
                <a:gd name="connsiteX26" fmla="*/ 268033 w 333375"/>
                <a:gd name="connsiteY26" fmla="*/ 260795 h 352425"/>
                <a:gd name="connsiteX27" fmla="*/ 309467 w 333375"/>
                <a:gd name="connsiteY27" fmla="*/ 232505 h 352425"/>
                <a:gd name="connsiteX28" fmla="*/ 293751 w 333375"/>
                <a:gd name="connsiteY28" fmla="*/ 181166 h 352425"/>
                <a:gd name="connsiteX29" fmla="*/ 308991 w 333375"/>
                <a:gd name="connsiteY29" fmla="*/ 140684 h 352425"/>
                <a:gd name="connsiteX30" fmla="*/ 268033 w 333375"/>
                <a:gd name="connsiteY30" fmla="*/ 114014 h 352425"/>
                <a:gd name="connsiteX31" fmla="*/ 254317 w 333375"/>
                <a:gd name="connsiteY31" fmla="*/ 65246 h 352425"/>
                <a:gd name="connsiteX32" fmla="*/ 203930 w 333375"/>
                <a:gd name="connsiteY32" fmla="*/ 67151 h 352425"/>
                <a:gd name="connsiteX33" fmla="*/ 166973 w 333375"/>
                <a:gd name="connsiteY33" fmla="*/ 32576 h 352425"/>
                <a:gd name="connsiteX34" fmla="*/ 134303 w 333375"/>
                <a:gd name="connsiteY34" fmla="*/ 65913 h 352425"/>
                <a:gd name="connsiteX35" fmla="*/ 81724 w 333375"/>
                <a:gd name="connsiteY35" fmla="*/ 62770 h 352425"/>
                <a:gd name="connsiteX36" fmla="*/ 68675 w 333375"/>
                <a:gd name="connsiteY36" fmla="*/ 111728 h 352425"/>
                <a:gd name="connsiteX37" fmla="*/ 28099 w 333375"/>
                <a:gd name="connsiteY37" fmla="*/ 139827 h 352425"/>
                <a:gd name="connsiteX38" fmla="*/ 44101 w 333375"/>
                <a:gd name="connsiteY38" fmla="*/ 182975 h 352425"/>
                <a:gd name="connsiteX39" fmla="*/ 27908 w 333375"/>
                <a:gd name="connsiteY39" fmla="*/ 232696 h 352425"/>
                <a:gd name="connsiteX40" fmla="*/ 66770 w 333375"/>
                <a:gd name="connsiteY40" fmla="*/ 255842 h 352425"/>
                <a:gd name="connsiteX41" fmla="*/ 76200 w 333375"/>
                <a:gd name="connsiteY41" fmla="*/ 3028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3375" h="352425">
                  <a:moveTo>
                    <a:pt x="163163" y="361093"/>
                  </a:moveTo>
                  <a:lnTo>
                    <a:pt x="120015" y="326136"/>
                  </a:lnTo>
                  <a:lnTo>
                    <a:pt x="57150" y="326136"/>
                  </a:lnTo>
                  <a:lnTo>
                    <a:pt x="46006" y="270510"/>
                  </a:lnTo>
                  <a:lnTo>
                    <a:pt x="95" y="243078"/>
                  </a:lnTo>
                  <a:lnTo>
                    <a:pt x="19526" y="183356"/>
                  </a:lnTo>
                  <a:lnTo>
                    <a:pt x="0" y="130778"/>
                  </a:lnTo>
                  <a:lnTo>
                    <a:pt x="48387" y="97250"/>
                  </a:lnTo>
                  <a:lnTo>
                    <a:pt x="64103" y="38195"/>
                  </a:lnTo>
                  <a:lnTo>
                    <a:pt x="125063" y="41910"/>
                  </a:lnTo>
                  <a:lnTo>
                    <a:pt x="166211" y="0"/>
                  </a:lnTo>
                  <a:lnTo>
                    <a:pt x="212693" y="43434"/>
                  </a:lnTo>
                  <a:lnTo>
                    <a:pt x="271748" y="41243"/>
                  </a:lnTo>
                  <a:lnTo>
                    <a:pt x="288131" y="99155"/>
                  </a:lnTo>
                  <a:lnTo>
                    <a:pt x="337471" y="131255"/>
                  </a:lnTo>
                  <a:lnTo>
                    <a:pt x="318516" y="181737"/>
                  </a:lnTo>
                  <a:lnTo>
                    <a:pt x="336995" y="241840"/>
                  </a:lnTo>
                  <a:lnTo>
                    <a:pt x="288226" y="275082"/>
                  </a:lnTo>
                  <a:lnTo>
                    <a:pt x="270986" y="332804"/>
                  </a:lnTo>
                  <a:lnTo>
                    <a:pt x="212312" y="328327"/>
                  </a:lnTo>
                  <a:lnTo>
                    <a:pt x="163354" y="360902"/>
                  </a:lnTo>
                  <a:close/>
                  <a:moveTo>
                    <a:pt x="76295" y="302895"/>
                  </a:moveTo>
                  <a:lnTo>
                    <a:pt x="128302" y="302895"/>
                  </a:lnTo>
                  <a:lnTo>
                    <a:pt x="164497" y="332232"/>
                  </a:lnTo>
                  <a:lnTo>
                    <a:pt x="205835" y="304705"/>
                  </a:lnTo>
                  <a:lnTo>
                    <a:pt x="253841" y="308420"/>
                  </a:lnTo>
                  <a:lnTo>
                    <a:pt x="268033" y="260795"/>
                  </a:lnTo>
                  <a:lnTo>
                    <a:pt x="309467" y="232505"/>
                  </a:lnTo>
                  <a:lnTo>
                    <a:pt x="293751" y="181166"/>
                  </a:lnTo>
                  <a:lnTo>
                    <a:pt x="308991" y="140684"/>
                  </a:lnTo>
                  <a:lnTo>
                    <a:pt x="268033" y="114014"/>
                  </a:lnTo>
                  <a:lnTo>
                    <a:pt x="254317" y="65246"/>
                  </a:lnTo>
                  <a:lnTo>
                    <a:pt x="203930" y="67151"/>
                  </a:lnTo>
                  <a:lnTo>
                    <a:pt x="166973" y="32576"/>
                  </a:lnTo>
                  <a:lnTo>
                    <a:pt x="134303" y="65913"/>
                  </a:lnTo>
                  <a:lnTo>
                    <a:pt x="81724" y="62770"/>
                  </a:lnTo>
                  <a:lnTo>
                    <a:pt x="68675" y="111728"/>
                  </a:lnTo>
                  <a:lnTo>
                    <a:pt x="28099" y="139827"/>
                  </a:lnTo>
                  <a:lnTo>
                    <a:pt x="44101" y="182975"/>
                  </a:lnTo>
                  <a:lnTo>
                    <a:pt x="27908" y="232696"/>
                  </a:lnTo>
                  <a:lnTo>
                    <a:pt x="66770" y="255842"/>
                  </a:lnTo>
                  <a:lnTo>
                    <a:pt x="76200" y="302800"/>
                  </a:lnTo>
                  <a:close/>
                </a:path>
              </a:pathLst>
            </a:custGeom>
            <a:grpFill/>
            <a:ln w="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D328973-965B-451B-B6B9-C9BBB6921ED0}"/>
                </a:ext>
              </a:extLst>
            </p:cNvPr>
            <p:cNvSpPr/>
            <p:nvPr/>
          </p:nvSpPr>
          <p:spPr>
            <a:xfrm>
              <a:off x="4574666" y="1767554"/>
              <a:ext cx="152400" cy="219075"/>
            </a:xfrm>
            <a:custGeom>
              <a:avLst/>
              <a:gdLst>
                <a:gd name="connsiteX0" fmla="*/ 34862 w 152400"/>
                <a:gd name="connsiteY0" fmla="*/ 222695 h 219075"/>
                <a:gd name="connsiteX1" fmla="*/ 0 w 152400"/>
                <a:gd name="connsiteY1" fmla="*/ 127445 h 219075"/>
                <a:gd name="connsiteX2" fmla="*/ 21812 w 152400"/>
                <a:gd name="connsiteY2" fmla="*/ 119444 h 219075"/>
                <a:gd name="connsiteX3" fmla="*/ 37624 w 152400"/>
                <a:gd name="connsiteY3" fmla="*/ 162401 h 219075"/>
                <a:gd name="connsiteX4" fmla="*/ 64770 w 152400"/>
                <a:gd name="connsiteY4" fmla="*/ 104775 h 219075"/>
                <a:gd name="connsiteX5" fmla="*/ 118491 w 152400"/>
                <a:gd name="connsiteY5" fmla="*/ 120396 h 219075"/>
                <a:gd name="connsiteX6" fmla="*/ 79915 w 152400"/>
                <a:gd name="connsiteY6" fmla="*/ 7525 h 219075"/>
                <a:gd name="connsiteX7" fmla="*/ 101918 w 152400"/>
                <a:gd name="connsiteY7" fmla="*/ 0 h 219075"/>
                <a:gd name="connsiteX8" fmla="*/ 155067 w 152400"/>
                <a:gd name="connsiteY8" fmla="*/ 155258 h 219075"/>
                <a:gd name="connsiteX9" fmla="*/ 77343 w 152400"/>
                <a:gd name="connsiteY9" fmla="*/ 132683 h 219075"/>
                <a:gd name="connsiteX10" fmla="*/ 34862 w 152400"/>
                <a:gd name="connsiteY10" fmla="*/ 22269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219075">
                  <a:moveTo>
                    <a:pt x="34862" y="222695"/>
                  </a:moveTo>
                  <a:lnTo>
                    <a:pt x="0" y="127445"/>
                  </a:lnTo>
                  <a:lnTo>
                    <a:pt x="21812" y="119444"/>
                  </a:lnTo>
                  <a:lnTo>
                    <a:pt x="37624" y="162401"/>
                  </a:lnTo>
                  <a:lnTo>
                    <a:pt x="64770" y="104775"/>
                  </a:lnTo>
                  <a:lnTo>
                    <a:pt x="118491" y="120396"/>
                  </a:lnTo>
                  <a:lnTo>
                    <a:pt x="79915" y="7525"/>
                  </a:lnTo>
                  <a:lnTo>
                    <a:pt x="101918" y="0"/>
                  </a:lnTo>
                  <a:lnTo>
                    <a:pt x="155067" y="155258"/>
                  </a:lnTo>
                  <a:lnTo>
                    <a:pt x="77343" y="132683"/>
                  </a:lnTo>
                  <a:lnTo>
                    <a:pt x="34862" y="222695"/>
                  </a:lnTo>
                  <a:close/>
                </a:path>
              </a:pathLst>
            </a:custGeom>
            <a:grpFill/>
            <a:ln w="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F3D753D-D15E-463B-A4EF-B24DCE7ADA34}"/>
                </a:ext>
              </a:extLst>
            </p:cNvPr>
            <p:cNvSpPr/>
            <p:nvPr/>
          </p:nvSpPr>
          <p:spPr>
            <a:xfrm>
              <a:off x="4493037" y="1556671"/>
              <a:ext cx="152400" cy="152400"/>
            </a:xfrm>
            <a:custGeom>
              <a:avLst/>
              <a:gdLst>
                <a:gd name="connsiteX0" fmla="*/ 78867 w 152400"/>
                <a:gd name="connsiteY0" fmla="*/ 157734 h 152400"/>
                <a:gd name="connsiteX1" fmla="*/ 0 w 152400"/>
                <a:gd name="connsiteY1" fmla="*/ 78867 h 152400"/>
                <a:gd name="connsiteX2" fmla="*/ 78867 w 152400"/>
                <a:gd name="connsiteY2" fmla="*/ 0 h 152400"/>
                <a:gd name="connsiteX3" fmla="*/ 109157 w 152400"/>
                <a:gd name="connsiteY3" fmla="*/ 6001 h 152400"/>
                <a:gd name="connsiteX4" fmla="*/ 100203 w 152400"/>
                <a:gd name="connsiteY4" fmla="*/ 27527 h 152400"/>
                <a:gd name="connsiteX5" fmla="*/ 78867 w 152400"/>
                <a:gd name="connsiteY5" fmla="*/ 23241 h 152400"/>
                <a:gd name="connsiteX6" fmla="*/ 23336 w 152400"/>
                <a:gd name="connsiteY6" fmla="*/ 78772 h 152400"/>
                <a:gd name="connsiteX7" fmla="*/ 78867 w 152400"/>
                <a:gd name="connsiteY7" fmla="*/ 134303 h 152400"/>
                <a:gd name="connsiteX8" fmla="*/ 134398 w 152400"/>
                <a:gd name="connsiteY8" fmla="*/ 78772 h 152400"/>
                <a:gd name="connsiteX9" fmla="*/ 132302 w 152400"/>
                <a:gd name="connsiteY9" fmla="*/ 63532 h 152400"/>
                <a:gd name="connsiteX10" fmla="*/ 154686 w 152400"/>
                <a:gd name="connsiteY10" fmla="*/ 57150 h 152400"/>
                <a:gd name="connsiteX11" fmla="*/ 157734 w 152400"/>
                <a:gd name="connsiteY11" fmla="*/ 78867 h 152400"/>
                <a:gd name="connsiteX12" fmla="*/ 78867 w 152400"/>
                <a:gd name="connsiteY12" fmla="*/ 15773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152400">
                  <a:moveTo>
                    <a:pt x="78867" y="157734"/>
                  </a:moveTo>
                  <a:cubicBezTo>
                    <a:pt x="35433" y="157734"/>
                    <a:pt x="0" y="122396"/>
                    <a:pt x="0" y="78867"/>
                  </a:cubicBezTo>
                  <a:cubicBezTo>
                    <a:pt x="0" y="35338"/>
                    <a:pt x="35338" y="0"/>
                    <a:pt x="78867" y="0"/>
                  </a:cubicBezTo>
                  <a:cubicBezTo>
                    <a:pt x="89345" y="0"/>
                    <a:pt x="99536" y="2000"/>
                    <a:pt x="109157" y="6001"/>
                  </a:cubicBezTo>
                  <a:lnTo>
                    <a:pt x="100203" y="27527"/>
                  </a:lnTo>
                  <a:cubicBezTo>
                    <a:pt x="93440" y="24670"/>
                    <a:pt x="86296" y="23241"/>
                    <a:pt x="78867" y="23241"/>
                  </a:cubicBezTo>
                  <a:cubicBezTo>
                    <a:pt x="48196" y="23241"/>
                    <a:pt x="23336" y="48196"/>
                    <a:pt x="23336" y="78772"/>
                  </a:cubicBezTo>
                  <a:cubicBezTo>
                    <a:pt x="23336" y="109347"/>
                    <a:pt x="48292" y="134303"/>
                    <a:pt x="78867" y="134303"/>
                  </a:cubicBezTo>
                  <a:cubicBezTo>
                    <a:pt x="109442" y="134303"/>
                    <a:pt x="134398" y="109347"/>
                    <a:pt x="134398" y="78772"/>
                  </a:cubicBezTo>
                  <a:cubicBezTo>
                    <a:pt x="134398" y="73533"/>
                    <a:pt x="133636" y="68390"/>
                    <a:pt x="132302" y="63532"/>
                  </a:cubicBezTo>
                  <a:lnTo>
                    <a:pt x="154686" y="57150"/>
                  </a:lnTo>
                  <a:cubicBezTo>
                    <a:pt x="156686" y="64198"/>
                    <a:pt x="157734" y="71438"/>
                    <a:pt x="157734" y="78867"/>
                  </a:cubicBezTo>
                  <a:cubicBezTo>
                    <a:pt x="157734" y="122301"/>
                    <a:pt x="122396" y="157734"/>
                    <a:pt x="78867" y="157734"/>
                  </a:cubicBezTo>
                  <a:close/>
                </a:path>
              </a:pathLst>
            </a:custGeom>
            <a:grpFill/>
            <a:ln w="0" cap="flat">
              <a:noFill/>
              <a:prstDash val="solid"/>
              <a:miter/>
            </a:ln>
          </p:spPr>
          <p:txBody>
            <a:bodyPr rtlCol="0" anchor="ctr"/>
            <a:lstStyle/>
            <a:p>
              <a:endParaRPr lang="en-US"/>
            </a:p>
          </p:txBody>
        </p:sp>
      </p:grpSp>
      <p:grpSp>
        <p:nvGrpSpPr>
          <p:cNvPr id="82" name="Group 81">
            <a:extLst>
              <a:ext uri="{FF2B5EF4-FFF2-40B4-BE49-F238E27FC236}">
                <a16:creationId xmlns:a16="http://schemas.microsoft.com/office/drawing/2014/main" id="{3ABB0157-D7C7-4C2E-8721-5E052637BC63}"/>
              </a:ext>
            </a:extLst>
          </p:cNvPr>
          <p:cNvGrpSpPr/>
          <p:nvPr/>
        </p:nvGrpSpPr>
        <p:grpSpPr>
          <a:xfrm>
            <a:off x="4751393" y="4229867"/>
            <a:ext cx="361950" cy="507016"/>
            <a:chOff x="2314765" y="2159984"/>
            <a:chExt cx="361950" cy="507016"/>
          </a:xfrm>
          <a:solidFill>
            <a:schemeClr val="bg1"/>
          </a:solidFill>
        </p:grpSpPr>
        <p:sp>
          <p:nvSpPr>
            <p:cNvPr id="83" name="Freeform: Shape 82">
              <a:extLst>
                <a:ext uri="{FF2B5EF4-FFF2-40B4-BE49-F238E27FC236}">
                  <a16:creationId xmlns:a16="http://schemas.microsoft.com/office/drawing/2014/main" id="{5A2BDB5F-8A34-471D-A9D8-CBA2208D27A0}"/>
                </a:ext>
              </a:extLst>
            </p:cNvPr>
            <p:cNvSpPr/>
            <p:nvPr/>
          </p:nvSpPr>
          <p:spPr>
            <a:xfrm>
              <a:off x="2366867" y="2159984"/>
              <a:ext cx="257175" cy="123825"/>
            </a:xfrm>
            <a:custGeom>
              <a:avLst/>
              <a:gdLst>
                <a:gd name="connsiteX0" fmla="*/ 263081 w 257175"/>
                <a:gd name="connsiteY0" fmla="*/ 131540 h 123825"/>
                <a:gd name="connsiteX1" fmla="*/ 239840 w 257175"/>
                <a:gd name="connsiteY1" fmla="*/ 131540 h 123825"/>
                <a:gd name="connsiteX2" fmla="*/ 131540 w 257175"/>
                <a:gd name="connsiteY2" fmla="*/ 23241 h 123825"/>
                <a:gd name="connsiteX3" fmla="*/ 23241 w 257175"/>
                <a:gd name="connsiteY3" fmla="*/ 131540 h 123825"/>
                <a:gd name="connsiteX4" fmla="*/ 0 w 257175"/>
                <a:gd name="connsiteY4" fmla="*/ 131540 h 123825"/>
                <a:gd name="connsiteX5" fmla="*/ 131540 w 257175"/>
                <a:gd name="connsiteY5" fmla="*/ 0 h 123825"/>
                <a:gd name="connsiteX6" fmla="*/ 263081 w 257175"/>
                <a:gd name="connsiteY6" fmla="*/ 13154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23825">
                  <a:moveTo>
                    <a:pt x="263081" y="131540"/>
                  </a:moveTo>
                  <a:lnTo>
                    <a:pt x="239840" y="131540"/>
                  </a:lnTo>
                  <a:cubicBezTo>
                    <a:pt x="239840" y="71819"/>
                    <a:pt x="191262" y="23241"/>
                    <a:pt x="131540" y="23241"/>
                  </a:cubicBezTo>
                  <a:cubicBezTo>
                    <a:pt x="71819" y="23241"/>
                    <a:pt x="23241" y="71819"/>
                    <a:pt x="23241" y="131540"/>
                  </a:cubicBezTo>
                  <a:lnTo>
                    <a:pt x="0" y="131540"/>
                  </a:lnTo>
                  <a:cubicBezTo>
                    <a:pt x="0" y="58960"/>
                    <a:pt x="59055" y="0"/>
                    <a:pt x="131540" y="0"/>
                  </a:cubicBezTo>
                  <a:cubicBezTo>
                    <a:pt x="204026" y="0"/>
                    <a:pt x="263081" y="59055"/>
                    <a:pt x="263081" y="131540"/>
                  </a:cubicBezTo>
                  <a:close/>
                </a:path>
              </a:pathLst>
            </a:custGeom>
            <a:grpFill/>
            <a:ln w="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767F34F-9F8D-40C9-855A-7357C960EE4D}"/>
                </a:ext>
              </a:extLst>
            </p:cNvPr>
            <p:cNvSpPr/>
            <p:nvPr/>
          </p:nvSpPr>
          <p:spPr>
            <a:xfrm>
              <a:off x="2314765" y="2209800"/>
              <a:ext cx="361950" cy="457200"/>
            </a:xfrm>
            <a:custGeom>
              <a:avLst/>
              <a:gdLst>
                <a:gd name="connsiteX0" fmla="*/ 285750 w 361950"/>
                <a:gd name="connsiteY0" fmla="*/ 179642 h 457200"/>
                <a:gd name="connsiteX1" fmla="*/ 242697 w 361950"/>
                <a:gd name="connsiteY1" fmla="*/ 179642 h 457200"/>
                <a:gd name="connsiteX2" fmla="*/ 182499 w 361950"/>
                <a:gd name="connsiteY2" fmla="*/ 202692 h 457200"/>
                <a:gd name="connsiteX3" fmla="*/ 91821 w 361950"/>
                <a:gd name="connsiteY3" fmla="*/ 112014 h 457200"/>
                <a:gd name="connsiteX4" fmla="*/ 182499 w 361950"/>
                <a:gd name="connsiteY4" fmla="*/ 21336 h 457200"/>
                <a:gd name="connsiteX5" fmla="*/ 273177 w 361950"/>
                <a:gd name="connsiteY5" fmla="*/ 112014 h 457200"/>
                <a:gd name="connsiteX6" fmla="*/ 263557 w 361950"/>
                <a:gd name="connsiteY6" fmla="*/ 152400 h 457200"/>
                <a:gd name="connsiteX7" fmla="*/ 286798 w 361950"/>
                <a:gd name="connsiteY7" fmla="*/ 152400 h 457200"/>
                <a:gd name="connsiteX8" fmla="*/ 294418 w 361950"/>
                <a:gd name="connsiteY8" fmla="*/ 112014 h 457200"/>
                <a:gd name="connsiteX9" fmla="*/ 182404 w 361950"/>
                <a:gd name="connsiteY9" fmla="*/ 0 h 457200"/>
                <a:gd name="connsiteX10" fmla="*/ 70390 w 361950"/>
                <a:gd name="connsiteY10" fmla="*/ 112014 h 457200"/>
                <a:gd name="connsiteX11" fmla="*/ 88202 w 361950"/>
                <a:gd name="connsiteY11" fmla="*/ 172402 h 457200"/>
                <a:gd name="connsiteX12" fmla="*/ 1524 w 361950"/>
                <a:gd name="connsiteY12" fmla="*/ 257937 h 457200"/>
                <a:gd name="connsiteX13" fmla="*/ 0 w 361950"/>
                <a:gd name="connsiteY13" fmla="*/ 391001 h 457200"/>
                <a:gd name="connsiteX14" fmla="*/ 64580 w 361950"/>
                <a:gd name="connsiteY14" fmla="*/ 455867 h 457200"/>
                <a:gd name="connsiteX15" fmla="*/ 183261 w 361950"/>
                <a:gd name="connsiteY15" fmla="*/ 457391 h 457200"/>
                <a:gd name="connsiteX16" fmla="*/ 295275 w 361950"/>
                <a:gd name="connsiteY16" fmla="*/ 457391 h 457200"/>
                <a:gd name="connsiteX17" fmla="*/ 364998 w 361950"/>
                <a:gd name="connsiteY17" fmla="*/ 391192 h 457200"/>
                <a:gd name="connsiteX18" fmla="*/ 365284 w 361950"/>
                <a:gd name="connsiteY18" fmla="*/ 260318 h 457200"/>
                <a:gd name="connsiteX19" fmla="*/ 285560 w 361950"/>
                <a:gd name="connsiteY19" fmla="*/ 179546 h 457200"/>
                <a:gd name="connsiteX20" fmla="*/ 182499 w 361950"/>
                <a:gd name="connsiteY20" fmla="*/ 224028 h 457200"/>
                <a:gd name="connsiteX21" fmla="*/ 237935 w 361950"/>
                <a:gd name="connsiteY21" fmla="*/ 209264 h 457200"/>
                <a:gd name="connsiteX22" fmla="*/ 182499 w 361950"/>
                <a:gd name="connsiteY22" fmla="*/ 350425 h 457200"/>
                <a:gd name="connsiteX23" fmla="*/ 127540 w 361950"/>
                <a:gd name="connsiteY23" fmla="*/ 209550 h 457200"/>
                <a:gd name="connsiteX24" fmla="*/ 182499 w 361950"/>
                <a:gd name="connsiteY24" fmla="*/ 224028 h 457200"/>
                <a:gd name="connsiteX25" fmla="*/ 343853 w 361950"/>
                <a:gd name="connsiteY25" fmla="*/ 382143 h 457200"/>
                <a:gd name="connsiteX26" fmla="*/ 286988 w 361950"/>
                <a:gd name="connsiteY26" fmla="*/ 436150 h 457200"/>
                <a:gd name="connsiteX27" fmla="*/ 183642 w 361950"/>
                <a:gd name="connsiteY27" fmla="*/ 436150 h 457200"/>
                <a:gd name="connsiteX28" fmla="*/ 73819 w 361950"/>
                <a:gd name="connsiteY28" fmla="*/ 434721 h 457200"/>
                <a:gd name="connsiteX29" fmla="*/ 21717 w 361950"/>
                <a:gd name="connsiteY29" fmla="*/ 382334 h 457200"/>
                <a:gd name="connsiteX30" fmla="*/ 22955 w 361950"/>
                <a:gd name="connsiteY30" fmla="*/ 266986 h 457200"/>
                <a:gd name="connsiteX31" fmla="*/ 98203 w 361950"/>
                <a:gd name="connsiteY31" fmla="*/ 192691 h 457200"/>
                <a:gd name="connsiteX32" fmla="*/ 182499 w 361950"/>
                <a:gd name="connsiteY32" fmla="*/ 408813 h 457200"/>
                <a:gd name="connsiteX33" fmla="*/ 267748 w 361950"/>
                <a:gd name="connsiteY33" fmla="*/ 191643 h 457200"/>
                <a:gd name="connsiteX34" fmla="*/ 344138 w 361950"/>
                <a:gd name="connsiteY34" fmla="*/ 269081 h 457200"/>
                <a:gd name="connsiteX35" fmla="*/ 343948 w 361950"/>
                <a:gd name="connsiteY35" fmla="*/ 38204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1950" h="457200">
                  <a:moveTo>
                    <a:pt x="285750" y="179642"/>
                  </a:moveTo>
                  <a:lnTo>
                    <a:pt x="242697" y="179642"/>
                  </a:lnTo>
                  <a:cubicBezTo>
                    <a:pt x="226695" y="193929"/>
                    <a:pt x="205645" y="202692"/>
                    <a:pt x="182499" y="202692"/>
                  </a:cubicBezTo>
                  <a:cubicBezTo>
                    <a:pt x="132493" y="202692"/>
                    <a:pt x="91821" y="162020"/>
                    <a:pt x="91821" y="112014"/>
                  </a:cubicBezTo>
                  <a:cubicBezTo>
                    <a:pt x="91821" y="62008"/>
                    <a:pt x="132493" y="21336"/>
                    <a:pt x="182499" y="21336"/>
                  </a:cubicBezTo>
                  <a:cubicBezTo>
                    <a:pt x="232505" y="21336"/>
                    <a:pt x="273177" y="62008"/>
                    <a:pt x="273177" y="112014"/>
                  </a:cubicBezTo>
                  <a:cubicBezTo>
                    <a:pt x="273177" y="126492"/>
                    <a:pt x="269653" y="140208"/>
                    <a:pt x="263557" y="152400"/>
                  </a:cubicBezTo>
                  <a:lnTo>
                    <a:pt x="286798" y="152400"/>
                  </a:lnTo>
                  <a:cubicBezTo>
                    <a:pt x="291656" y="139922"/>
                    <a:pt x="294418" y="126302"/>
                    <a:pt x="294418" y="112014"/>
                  </a:cubicBezTo>
                  <a:cubicBezTo>
                    <a:pt x="294418" y="50292"/>
                    <a:pt x="244221" y="0"/>
                    <a:pt x="182404" y="0"/>
                  </a:cubicBezTo>
                  <a:cubicBezTo>
                    <a:pt x="120587" y="0"/>
                    <a:pt x="70390" y="50197"/>
                    <a:pt x="70390" y="112014"/>
                  </a:cubicBezTo>
                  <a:cubicBezTo>
                    <a:pt x="70390" y="134302"/>
                    <a:pt x="76962" y="154972"/>
                    <a:pt x="88202" y="172402"/>
                  </a:cubicBezTo>
                  <a:lnTo>
                    <a:pt x="1524" y="257937"/>
                  </a:lnTo>
                  <a:lnTo>
                    <a:pt x="0" y="391001"/>
                  </a:lnTo>
                  <a:lnTo>
                    <a:pt x="64580" y="455867"/>
                  </a:lnTo>
                  <a:lnTo>
                    <a:pt x="183261" y="457391"/>
                  </a:lnTo>
                  <a:lnTo>
                    <a:pt x="295275" y="457391"/>
                  </a:lnTo>
                  <a:lnTo>
                    <a:pt x="364998" y="391192"/>
                  </a:lnTo>
                  <a:lnTo>
                    <a:pt x="365284" y="260318"/>
                  </a:lnTo>
                  <a:lnTo>
                    <a:pt x="285560" y="179546"/>
                  </a:lnTo>
                  <a:close/>
                  <a:moveTo>
                    <a:pt x="182499" y="224028"/>
                  </a:moveTo>
                  <a:cubicBezTo>
                    <a:pt x="202692" y="224028"/>
                    <a:pt x="221552" y="218599"/>
                    <a:pt x="237935" y="209264"/>
                  </a:cubicBezTo>
                  <a:lnTo>
                    <a:pt x="182499" y="350425"/>
                  </a:lnTo>
                  <a:lnTo>
                    <a:pt x="127540" y="209550"/>
                  </a:lnTo>
                  <a:cubicBezTo>
                    <a:pt x="143828" y="218694"/>
                    <a:pt x="162497" y="224028"/>
                    <a:pt x="182499" y="224028"/>
                  </a:cubicBezTo>
                  <a:close/>
                  <a:moveTo>
                    <a:pt x="343853" y="382143"/>
                  </a:moveTo>
                  <a:lnTo>
                    <a:pt x="286988" y="436150"/>
                  </a:lnTo>
                  <a:lnTo>
                    <a:pt x="183642" y="436150"/>
                  </a:lnTo>
                  <a:lnTo>
                    <a:pt x="73819" y="434721"/>
                  </a:lnTo>
                  <a:lnTo>
                    <a:pt x="21717" y="382334"/>
                  </a:lnTo>
                  <a:lnTo>
                    <a:pt x="22955" y="266986"/>
                  </a:lnTo>
                  <a:lnTo>
                    <a:pt x="98203" y="192691"/>
                  </a:lnTo>
                  <a:lnTo>
                    <a:pt x="182499" y="408813"/>
                  </a:lnTo>
                  <a:lnTo>
                    <a:pt x="267748" y="191643"/>
                  </a:lnTo>
                  <a:lnTo>
                    <a:pt x="344138" y="269081"/>
                  </a:lnTo>
                  <a:lnTo>
                    <a:pt x="343948" y="382048"/>
                  </a:lnTo>
                  <a:close/>
                </a:path>
              </a:pathLst>
            </a:custGeom>
            <a:grpFill/>
            <a:ln w="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5BF5F5C-6EA4-4FDA-9D9A-A1012A16DDA8}"/>
                </a:ext>
              </a:extLst>
            </p:cNvPr>
            <p:cNvSpPr/>
            <p:nvPr/>
          </p:nvSpPr>
          <p:spPr>
            <a:xfrm>
              <a:off x="2353913" y="2256663"/>
              <a:ext cx="47625" cy="76200"/>
            </a:xfrm>
            <a:custGeom>
              <a:avLst/>
              <a:gdLst>
                <a:gd name="connsiteX0" fmla="*/ 0 w 47625"/>
                <a:gd name="connsiteY0" fmla="*/ 0 h 76200"/>
                <a:gd name="connsiteX1" fmla="*/ 48958 w 47625"/>
                <a:gd name="connsiteY1" fmla="*/ 0 h 76200"/>
                <a:gd name="connsiteX2" fmla="*/ 48958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8" y="0"/>
                  </a:lnTo>
                  <a:lnTo>
                    <a:pt x="48958" y="82677"/>
                  </a:lnTo>
                  <a:lnTo>
                    <a:pt x="0" y="82677"/>
                  </a:lnTo>
                  <a:close/>
                </a:path>
              </a:pathLst>
            </a:custGeom>
            <a:grpFill/>
            <a:ln w="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212514E-9FD7-4634-B1B3-72C3607D7C22}"/>
                </a:ext>
              </a:extLst>
            </p:cNvPr>
            <p:cNvSpPr/>
            <p:nvPr/>
          </p:nvSpPr>
          <p:spPr>
            <a:xfrm>
              <a:off x="2592609" y="2256663"/>
              <a:ext cx="47625" cy="76200"/>
            </a:xfrm>
            <a:custGeom>
              <a:avLst/>
              <a:gdLst>
                <a:gd name="connsiteX0" fmla="*/ 0 w 47625"/>
                <a:gd name="connsiteY0" fmla="*/ 0 h 76200"/>
                <a:gd name="connsiteX1" fmla="*/ 48959 w 47625"/>
                <a:gd name="connsiteY1" fmla="*/ 0 h 76200"/>
                <a:gd name="connsiteX2" fmla="*/ 48959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9" y="0"/>
                  </a:lnTo>
                  <a:lnTo>
                    <a:pt x="48959" y="82677"/>
                  </a:lnTo>
                  <a:lnTo>
                    <a:pt x="0" y="82677"/>
                  </a:lnTo>
                  <a:close/>
                </a:path>
              </a:pathLst>
            </a:custGeom>
            <a:grpFill/>
            <a:ln w="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FF32720-CE8F-4048-8C1E-5BAF7554505D}"/>
                </a:ext>
              </a:extLst>
            </p:cNvPr>
            <p:cNvSpPr/>
            <p:nvPr/>
          </p:nvSpPr>
          <p:spPr>
            <a:xfrm>
              <a:off x="2519172" y="2305240"/>
              <a:ext cx="95250" cy="66675"/>
            </a:xfrm>
            <a:custGeom>
              <a:avLst/>
              <a:gdLst>
                <a:gd name="connsiteX0" fmla="*/ 88297 w 95250"/>
                <a:gd name="connsiteY0" fmla="*/ 0 h 66675"/>
                <a:gd name="connsiteX1" fmla="*/ 88297 w 95250"/>
                <a:gd name="connsiteY1" fmla="*/ 65627 h 66675"/>
                <a:gd name="connsiteX2" fmla="*/ 0 w 95250"/>
                <a:gd name="connsiteY2" fmla="*/ 65627 h 66675"/>
                <a:gd name="connsiteX3" fmla="*/ 0 w 95250"/>
                <a:gd name="connsiteY3" fmla="*/ 74771 h 66675"/>
                <a:gd name="connsiteX4" fmla="*/ 88297 w 95250"/>
                <a:gd name="connsiteY4" fmla="*/ 74771 h 66675"/>
                <a:gd name="connsiteX5" fmla="*/ 99155 w 95250"/>
                <a:gd name="connsiteY5" fmla="*/ 74771 h 66675"/>
                <a:gd name="connsiteX6" fmla="*/ 99155 w 95250"/>
                <a:gd name="connsiteY6" fmla="*/ 0 h 66675"/>
                <a:gd name="connsiteX7" fmla="*/ 88297 w 95250"/>
                <a:gd name="connsiteY7"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66675">
                  <a:moveTo>
                    <a:pt x="88297" y="0"/>
                  </a:moveTo>
                  <a:lnTo>
                    <a:pt x="88297" y="65627"/>
                  </a:lnTo>
                  <a:lnTo>
                    <a:pt x="0" y="65627"/>
                  </a:lnTo>
                  <a:lnTo>
                    <a:pt x="0" y="74771"/>
                  </a:lnTo>
                  <a:lnTo>
                    <a:pt x="88297" y="74771"/>
                  </a:lnTo>
                  <a:lnTo>
                    <a:pt x="99155" y="74771"/>
                  </a:lnTo>
                  <a:lnTo>
                    <a:pt x="99155" y="0"/>
                  </a:lnTo>
                  <a:lnTo>
                    <a:pt x="88297" y="0"/>
                  </a:lnTo>
                  <a:close/>
                </a:path>
              </a:pathLst>
            </a:custGeom>
            <a:grpFill/>
            <a:ln w="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54384E95-1D1A-46A6-8101-049FC51DF28E}"/>
                </a:ext>
              </a:extLst>
            </p:cNvPr>
            <p:cNvSpPr/>
            <p:nvPr/>
          </p:nvSpPr>
          <p:spPr>
            <a:xfrm>
              <a:off x="2497740" y="2355628"/>
              <a:ext cx="47625" cy="28575"/>
            </a:xfrm>
            <a:custGeom>
              <a:avLst/>
              <a:gdLst>
                <a:gd name="connsiteX0" fmla="*/ 0 w 47625"/>
                <a:gd name="connsiteY0" fmla="*/ 0 h 28575"/>
                <a:gd name="connsiteX1" fmla="*/ 51149 w 47625"/>
                <a:gd name="connsiteY1" fmla="*/ 0 h 28575"/>
                <a:gd name="connsiteX2" fmla="*/ 51149 w 47625"/>
                <a:gd name="connsiteY2" fmla="*/ 33909 h 28575"/>
                <a:gd name="connsiteX3" fmla="*/ 0 w 47625"/>
                <a:gd name="connsiteY3" fmla="*/ 33909 h 28575"/>
              </a:gdLst>
              <a:ahLst/>
              <a:cxnLst>
                <a:cxn ang="0">
                  <a:pos x="connsiteX0" y="connsiteY0"/>
                </a:cxn>
                <a:cxn ang="0">
                  <a:pos x="connsiteX1" y="connsiteY1"/>
                </a:cxn>
                <a:cxn ang="0">
                  <a:pos x="connsiteX2" y="connsiteY2"/>
                </a:cxn>
                <a:cxn ang="0">
                  <a:pos x="connsiteX3" y="connsiteY3"/>
                </a:cxn>
              </a:cxnLst>
              <a:rect l="l" t="t" r="r" b="b"/>
              <a:pathLst>
                <a:path w="47625" h="28575">
                  <a:moveTo>
                    <a:pt x="0" y="0"/>
                  </a:moveTo>
                  <a:lnTo>
                    <a:pt x="51149" y="0"/>
                  </a:lnTo>
                  <a:lnTo>
                    <a:pt x="51149" y="33909"/>
                  </a:lnTo>
                  <a:lnTo>
                    <a:pt x="0" y="33909"/>
                  </a:lnTo>
                  <a:close/>
                </a:path>
              </a:pathLst>
            </a:custGeom>
            <a:grpFill/>
            <a:ln w="0" cap="flat">
              <a:noFill/>
              <a:prstDash val="solid"/>
              <a:miter/>
            </a:ln>
          </p:spPr>
          <p:txBody>
            <a:bodyPr rtlCol="0" anchor="ctr"/>
            <a:lstStyle/>
            <a:p>
              <a:endParaRPr lang="en-US"/>
            </a:p>
          </p:txBody>
        </p:sp>
      </p:grpSp>
      <p:grpSp>
        <p:nvGrpSpPr>
          <p:cNvPr id="89" name="Group 88">
            <a:extLst>
              <a:ext uri="{FF2B5EF4-FFF2-40B4-BE49-F238E27FC236}">
                <a16:creationId xmlns:a16="http://schemas.microsoft.com/office/drawing/2014/main" id="{A902B906-3EE7-47A0-A365-FEC805746E8A}"/>
              </a:ext>
            </a:extLst>
          </p:cNvPr>
          <p:cNvGrpSpPr/>
          <p:nvPr/>
        </p:nvGrpSpPr>
        <p:grpSpPr>
          <a:xfrm>
            <a:off x="2345574" y="4271547"/>
            <a:ext cx="519064" cy="365078"/>
            <a:chOff x="1549717" y="2943892"/>
            <a:chExt cx="519064" cy="365078"/>
          </a:xfrm>
          <a:solidFill>
            <a:schemeClr val="bg1"/>
          </a:solidFill>
        </p:grpSpPr>
        <p:sp>
          <p:nvSpPr>
            <p:cNvPr id="90" name="Freeform: Shape 89">
              <a:extLst>
                <a:ext uri="{FF2B5EF4-FFF2-40B4-BE49-F238E27FC236}">
                  <a16:creationId xmlns:a16="http://schemas.microsoft.com/office/drawing/2014/main" id="{A13797B6-F062-43F8-902C-633CE7FD6073}"/>
                </a:ext>
              </a:extLst>
            </p:cNvPr>
            <p:cNvSpPr/>
            <p:nvPr/>
          </p:nvSpPr>
          <p:spPr>
            <a:xfrm>
              <a:off x="1549717" y="2943892"/>
              <a:ext cx="514350" cy="361950"/>
            </a:xfrm>
            <a:custGeom>
              <a:avLst/>
              <a:gdLst>
                <a:gd name="connsiteX0" fmla="*/ 522732 w 514350"/>
                <a:gd name="connsiteY0" fmla="*/ 368808 h 361950"/>
                <a:gd name="connsiteX1" fmla="*/ 0 w 514350"/>
                <a:gd name="connsiteY1" fmla="*/ 368808 h 361950"/>
                <a:gd name="connsiteX2" fmla="*/ 0 w 514350"/>
                <a:gd name="connsiteY2" fmla="*/ 0 h 361950"/>
                <a:gd name="connsiteX3" fmla="*/ 522732 w 514350"/>
                <a:gd name="connsiteY3" fmla="*/ 0 h 361950"/>
                <a:gd name="connsiteX4" fmla="*/ 522732 w 514350"/>
                <a:gd name="connsiteY4" fmla="*/ 368808 h 361950"/>
                <a:gd name="connsiteX5" fmla="*/ 23241 w 514350"/>
                <a:gd name="connsiteY5" fmla="*/ 345567 h 361950"/>
                <a:gd name="connsiteX6" fmla="*/ 499396 w 514350"/>
                <a:gd name="connsiteY6" fmla="*/ 345567 h 361950"/>
                <a:gd name="connsiteX7" fmla="*/ 499396 w 514350"/>
                <a:gd name="connsiteY7" fmla="*/ 23336 h 361950"/>
                <a:gd name="connsiteX8" fmla="*/ 23241 w 514350"/>
                <a:gd name="connsiteY8" fmla="*/ 23336 h 361950"/>
                <a:gd name="connsiteX9" fmla="*/ 23241 w 514350"/>
                <a:gd name="connsiteY9" fmla="*/ 345567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350" h="361950">
                  <a:moveTo>
                    <a:pt x="522732" y="368808"/>
                  </a:moveTo>
                  <a:lnTo>
                    <a:pt x="0" y="368808"/>
                  </a:lnTo>
                  <a:lnTo>
                    <a:pt x="0" y="0"/>
                  </a:lnTo>
                  <a:lnTo>
                    <a:pt x="522732" y="0"/>
                  </a:lnTo>
                  <a:lnTo>
                    <a:pt x="522732" y="368808"/>
                  </a:lnTo>
                  <a:close/>
                  <a:moveTo>
                    <a:pt x="23241" y="345567"/>
                  </a:moveTo>
                  <a:lnTo>
                    <a:pt x="499396" y="345567"/>
                  </a:lnTo>
                  <a:lnTo>
                    <a:pt x="499396" y="23336"/>
                  </a:lnTo>
                  <a:lnTo>
                    <a:pt x="23241" y="23336"/>
                  </a:lnTo>
                  <a:lnTo>
                    <a:pt x="23241" y="345567"/>
                  </a:lnTo>
                  <a:close/>
                </a:path>
              </a:pathLst>
            </a:custGeom>
            <a:grpFill/>
            <a:ln w="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8DF025E8-C393-469D-87AD-01CBCFB07458}"/>
                </a:ext>
              </a:extLst>
            </p:cNvPr>
            <p:cNvSpPr/>
            <p:nvPr/>
          </p:nvSpPr>
          <p:spPr>
            <a:xfrm>
              <a:off x="1887806" y="3127908"/>
              <a:ext cx="180975" cy="180975"/>
            </a:xfrm>
            <a:custGeom>
              <a:avLst/>
              <a:gdLst>
                <a:gd name="connsiteX0" fmla="*/ 0 w 180975"/>
                <a:gd name="connsiteY0" fmla="*/ 16437 h 180975"/>
                <a:gd name="connsiteX1" fmla="*/ 16431 w 180975"/>
                <a:gd name="connsiteY1" fmla="*/ 0 h 180975"/>
                <a:gd name="connsiteX2" fmla="*/ 181337 w 180975"/>
                <a:gd name="connsiteY2" fmla="*/ 164849 h 180975"/>
                <a:gd name="connsiteX3" fmla="*/ 164906 w 180975"/>
                <a:gd name="connsiteY3" fmla="*/ 181285 h 180975"/>
              </a:gdLst>
              <a:ahLst/>
              <a:cxnLst>
                <a:cxn ang="0">
                  <a:pos x="connsiteX0" y="connsiteY0"/>
                </a:cxn>
                <a:cxn ang="0">
                  <a:pos x="connsiteX1" y="connsiteY1"/>
                </a:cxn>
                <a:cxn ang="0">
                  <a:pos x="connsiteX2" y="connsiteY2"/>
                </a:cxn>
                <a:cxn ang="0">
                  <a:pos x="connsiteX3" y="connsiteY3"/>
                </a:cxn>
              </a:cxnLst>
              <a:rect l="l" t="t" r="r" b="b"/>
              <a:pathLst>
                <a:path w="180975" h="180975">
                  <a:moveTo>
                    <a:pt x="0" y="16437"/>
                  </a:moveTo>
                  <a:lnTo>
                    <a:pt x="16431" y="0"/>
                  </a:lnTo>
                  <a:lnTo>
                    <a:pt x="181337" y="164849"/>
                  </a:lnTo>
                  <a:lnTo>
                    <a:pt x="164906" y="181285"/>
                  </a:lnTo>
                  <a:close/>
                </a:path>
              </a:pathLst>
            </a:custGeom>
            <a:grpFill/>
            <a:ln w="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7690B7B-4AFE-42D9-B188-E57EE9831DB1}"/>
                </a:ext>
              </a:extLst>
            </p:cNvPr>
            <p:cNvSpPr/>
            <p:nvPr/>
          </p:nvSpPr>
          <p:spPr>
            <a:xfrm>
              <a:off x="1553004" y="3127995"/>
              <a:ext cx="180975" cy="180975"/>
            </a:xfrm>
            <a:custGeom>
              <a:avLst/>
              <a:gdLst>
                <a:gd name="connsiteX0" fmla="*/ 0 w 180975"/>
                <a:gd name="connsiteY0" fmla="*/ 164849 h 180975"/>
                <a:gd name="connsiteX1" fmla="*/ 164906 w 180975"/>
                <a:gd name="connsiteY1" fmla="*/ 0 h 180975"/>
                <a:gd name="connsiteX2" fmla="*/ 181337 w 180975"/>
                <a:gd name="connsiteY2" fmla="*/ 16437 h 180975"/>
                <a:gd name="connsiteX3" fmla="*/ 16431 w 180975"/>
                <a:gd name="connsiteY3" fmla="*/ 181286 h 180975"/>
              </a:gdLst>
              <a:ahLst/>
              <a:cxnLst>
                <a:cxn ang="0">
                  <a:pos x="connsiteX0" y="connsiteY0"/>
                </a:cxn>
                <a:cxn ang="0">
                  <a:pos x="connsiteX1" y="connsiteY1"/>
                </a:cxn>
                <a:cxn ang="0">
                  <a:pos x="connsiteX2" y="connsiteY2"/>
                </a:cxn>
                <a:cxn ang="0">
                  <a:pos x="connsiteX3" y="connsiteY3"/>
                </a:cxn>
              </a:cxnLst>
              <a:rect l="l" t="t" r="r" b="b"/>
              <a:pathLst>
                <a:path w="180975" h="180975">
                  <a:moveTo>
                    <a:pt x="0" y="164849"/>
                  </a:moveTo>
                  <a:lnTo>
                    <a:pt x="164906" y="0"/>
                  </a:lnTo>
                  <a:lnTo>
                    <a:pt x="181337" y="16437"/>
                  </a:lnTo>
                  <a:lnTo>
                    <a:pt x="16431" y="181286"/>
                  </a:lnTo>
                  <a:close/>
                </a:path>
              </a:pathLst>
            </a:custGeom>
            <a:grpFill/>
            <a:ln w="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9CAA7CAF-C4E9-4493-B887-2A6049969C77}"/>
                </a:ext>
              </a:extLst>
            </p:cNvPr>
            <p:cNvSpPr/>
            <p:nvPr/>
          </p:nvSpPr>
          <p:spPr>
            <a:xfrm>
              <a:off x="1553146" y="2963132"/>
              <a:ext cx="514350" cy="266700"/>
            </a:xfrm>
            <a:custGeom>
              <a:avLst/>
              <a:gdLst>
                <a:gd name="connsiteX0" fmla="*/ 257937 w 514350"/>
                <a:gd name="connsiteY0" fmla="*/ 274415 h 266700"/>
                <a:gd name="connsiteX1" fmla="*/ 0 w 514350"/>
                <a:gd name="connsiteY1" fmla="*/ 16478 h 266700"/>
                <a:gd name="connsiteX2" fmla="*/ 16478 w 514350"/>
                <a:gd name="connsiteY2" fmla="*/ 0 h 266700"/>
                <a:gd name="connsiteX3" fmla="*/ 257937 w 514350"/>
                <a:gd name="connsiteY3" fmla="*/ 241459 h 266700"/>
                <a:gd name="connsiteX4" fmla="*/ 499396 w 514350"/>
                <a:gd name="connsiteY4" fmla="*/ 0 h 266700"/>
                <a:gd name="connsiteX5" fmla="*/ 515874 w 514350"/>
                <a:gd name="connsiteY5" fmla="*/ 16478 h 266700"/>
                <a:gd name="connsiteX6" fmla="*/ 257937 w 514350"/>
                <a:gd name="connsiteY6" fmla="*/ 27441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266700">
                  <a:moveTo>
                    <a:pt x="257937" y="274415"/>
                  </a:moveTo>
                  <a:lnTo>
                    <a:pt x="0" y="16478"/>
                  </a:lnTo>
                  <a:lnTo>
                    <a:pt x="16478" y="0"/>
                  </a:lnTo>
                  <a:lnTo>
                    <a:pt x="257937" y="241459"/>
                  </a:lnTo>
                  <a:lnTo>
                    <a:pt x="499396" y="0"/>
                  </a:lnTo>
                  <a:lnTo>
                    <a:pt x="515874" y="16478"/>
                  </a:lnTo>
                  <a:lnTo>
                    <a:pt x="257937" y="274415"/>
                  </a:lnTo>
                  <a:close/>
                </a:path>
              </a:pathLst>
            </a:custGeom>
            <a:grpFill/>
            <a:ln w="0" cap="flat">
              <a:noFill/>
              <a:prstDash val="solid"/>
              <a:miter/>
            </a:ln>
          </p:spPr>
          <p:txBody>
            <a:bodyPr rtlCol="0" anchor="ctr"/>
            <a:lstStyle/>
            <a:p>
              <a:endParaRPr lang="en-US"/>
            </a:p>
          </p:txBody>
        </p:sp>
      </p:grpSp>
      <p:grpSp>
        <p:nvGrpSpPr>
          <p:cNvPr id="94" name="Group 93">
            <a:extLst>
              <a:ext uri="{FF2B5EF4-FFF2-40B4-BE49-F238E27FC236}">
                <a16:creationId xmlns:a16="http://schemas.microsoft.com/office/drawing/2014/main" id="{D4BB534D-7933-486D-9418-71C60BC47B38}"/>
              </a:ext>
            </a:extLst>
          </p:cNvPr>
          <p:cNvGrpSpPr/>
          <p:nvPr/>
        </p:nvGrpSpPr>
        <p:grpSpPr>
          <a:xfrm>
            <a:off x="7024855" y="4235864"/>
            <a:ext cx="463487" cy="518541"/>
            <a:chOff x="5010816" y="2874169"/>
            <a:chExt cx="463487" cy="518541"/>
          </a:xfrm>
          <a:solidFill>
            <a:schemeClr val="bg1"/>
          </a:solidFill>
        </p:grpSpPr>
        <p:sp>
          <p:nvSpPr>
            <p:cNvPr id="95" name="Freeform: Shape 94">
              <a:extLst>
                <a:ext uri="{FF2B5EF4-FFF2-40B4-BE49-F238E27FC236}">
                  <a16:creationId xmlns:a16="http://schemas.microsoft.com/office/drawing/2014/main" id="{42F56E35-18FB-4C66-88F6-5D953C55988B}"/>
                </a:ext>
              </a:extLst>
            </p:cNvPr>
            <p:cNvSpPr/>
            <p:nvPr/>
          </p:nvSpPr>
          <p:spPr>
            <a:xfrm>
              <a:off x="5165502" y="2874169"/>
              <a:ext cx="247650" cy="314325"/>
            </a:xfrm>
            <a:custGeom>
              <a:avLst/>
              <a:gdLst>
                <a:gd name="connsiteX0" fmla="*/ 132112 w 247650"/>
                <a:gd name="connsiteY0" fmla="*/ 320421 h 314325"/>
                <a:gd name="connsiteX1" fmla="*/ 0 w 247650"/>
                <a:gd name="connsiteY1" fmla="*/ 193834 h 314325"/>
                <a:gd name="connsiteX2" fmla="*/ 0 w 247650"/>
                <a:gd name="connsiteY2" fmla="*/ 52007 h 314325"/>
                <a:gd name="connsiteX3" fmla="*/ 1619 w 247650"/>
                <a:gd name="connsiteY3" fmla="*/ 49244 h 314325"/>
                <a:gd name="connsiteX4" fmla="*/ 128588 w 247650"/>
                <a:gd name="connsiteY4" fmla="*/ 1143 h 314325"/>
                <a:gd name="connsiteX5" fmla="*/ 132397 w 247650"/>
                <a:gd name="connsiteY5" fmla="*/ 0 h 314325"/>
                <a:gd name="connsiteX6" fmla="*/ 255175 w 247650"/>
                <a:gd name="connsiteY6" fmla="*/ 47244 h 314325"/>
                <a:gd name="connsiteX7" fmla="*/ 255175 w 247650"/>
                <a:gd name="connsiteY7" fmla="*/ 199358 h 314325"/>
                <a:gd name="connsiteX8" fmla="*/ 132112 w 247650"/>
                <a:gd name="connsiteY8" fmla="*/ 320326 h 314325"/>
                <a:gd name="connsiteX9" fmla="*/ 23241 w 247650"/>
                <a:gd name="connsiteY9" fmla="*/ 183928 h 314325"/>
                <a:gd name="connsiteX10" fmla="*/ 131921 w 247650"/>
                <a:gd name="connsiteY10" fmla="*/ 288036 h 314325"/>
                <a:gd name="connsiteX11" fmla="*/ 231934 w 247650"/>
                <a:gd name="connsiteY11" fmla="*/ 189738 h 314325"/>
                <a:gd name="connsiteX12" fmla="*/ 231934 w 247650"/>
                <a:gd name="connsiteY12" fmla="*/ 63341 h 314325"/>
                <a:gd name="connsiteX13" fmla="*/ 131540 w 247650"/>
                <a:gd name="connsiteY13" fmla="*/ 24670 h 314325"/>
                <a:gd name="connsiteX14" fmla="*/ 23241 w 247650"/>
                <a:gd name="connsiteY14" fmla="*/ 61722 h 314325"/>
                <a:gd name="connsiteX15" fmla="*/ 23241 w 247650"/>
                <a:gd name="connsiteY15" fmla="*/ 183928 h 314325"/>
                <a:gd name="connsiteX16" fmla="*/ 19526 w 247650"/>
                <a:gd name="connsiteY16" fmla="*/ 63722 h 314325"/>
                <a:gd name="connsiteX17" fmla="*/ 19526 w 247650"/>
                <a:gd name="connsiteY17" fmla="*/ 63722 h 314325"/>
                <a:gd name="connsiteX18" fmla="*/ 19526 w 247650"/>
                <a:gd name="connsiteY18" fmla="*/ 6372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650" h="314325">
                  <a:moveTo>
                    <a:pt x="132112" y="320421"/>
                  </a:moveTo>
                  <a:lnTo>
                    <a:pt x="0" y="193834"/>
                  </a:lnTo>
                  <a:lnTo>
                    <a:pt x="0" y="52007"/>
                  </a:lnTo>
                  <a:lnTo>
                    <a:pt x="1619" y="49244"/>
                  </a:lnTo>
                  <a:cubicBezTo>
                    <a:pt x="4096" y="45053"/>
                    <a:pt x="8382" y="38005"/>
                    <a:pt x="128588" y="1143"/>
                  </a:cubicBezTo>
                  <a:lnTo>
                    <a:pt x="132397" y="0"/>
                  </a:lnTo>
                  <a:lnTo>
                    <a:pt x="255175" y="47244"/>
                  </a:lnTo>
                  <a:lnTo>
                    <a:pt x="255175" y="199358"/>
                  </a:lnTo>
                  <a:lnTo>
                    <a:pt x="132112" y="320326"/>
                  </a:lnTo>
                  <a:close/>
                  <a:moveTo>
                    <a:pt x="23241" y="183928"/>
                  </a:moveTo>
                  <a:lnTo>
                    <a:pt x="131921" y="288036"/>
                  </a:lnTo>
                  <a:lnTo>
                    <a:pt x="231934" y="189738"/>
                  </a:lnTo>
                  <a:lnTo>
                    <a:pt x="231934" y="63341"/>
                  </a:lnTo>
                  <a:lnTo>
                    <a:pt x="131540" y="24670"/>
                  </a:lnTo>
                  <a:cubicBezTo>
                    <a:pt x="86582" y="38576"/>
                    <a:pt x="38005" y="54864"/>
                    <a:pt x="23241" y="61722"/>
                  </a:cubicBezTo>
                  <a:lnTo>
                    <a:pt x="23241" y="183928"/>
                  </a:lnTo>
                  <a:close/>
                  <a:moveTo>
                    <a:pt x="19526" y="63722"/>
                  </a:moveTo>
                  <a:lnTo>
                    <a:pt x="19526" y="63722"/>
                  </a:lnTo>
                  <a:cubicBezTo>
                    <a:pt x="19526" y="63722"/>
                    <a:pt x="19526" y="63722"/>
                    <a:pt x="19526" y="63722"/>
                  </a:cubicBezTo>
                  <a:close/>
                </a:path>
              </a:pathLst>
            </a:custGeom>
            <a:grpFill/>
            <a:ln w="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99EA2443-711C-4583-92CE-843328FE2FBF}"/>
                </a:ext>
              </a:extLst>
            </p:cNvPr>
            <p:cNvSpPr/>
            <p:nvPr/>
          </p:nvSpPr>
          <p:spPr>
            <a:xfrm>
              <a:off x="5010816" y="3230785"/>
              <a:ext cx="161925" cy="161925"/>
            </a:xfrm>
            <a:custGeom>
              <a:avLst/>
              <a:gdLst>
                <a:gd name="connsiteX0" fmla="*/ 124587 w 161925"/>
                <a:gd name="connsiteY0" fmla="*/ 165735 h 161925"/>
                <a:gd name="connsiteX1" fmla="*/ 0 w 161925"/>
                <a:gd name="connsiteY1" fmla="*/ 41148 h 161925"/>
                <a:gd name="connsiteX2" fmla="*/ 43624 w 161925"/>
                <a:gd name="connsiteY2" fmla="*/ 0 h 161925"/>
                <a:gd name="connsiteX3" fmla="*/ 168212 w 161925"/>
                <a:gd name="connsiteY3" fmla="*/ 124587 h 161925"/>
                <a:gd name="connsiteX4" fmla="*/ 124587 w 161925"/>
                <a:gd name="connsiteY4" fmla="*/ 165735 h 161925"/>
                <a:gd name="connsiteX5" fmla="*/ 33338 w 161925"/>
                <a:gd name="connsiteY5" fmla="*/ 41624 h 161925"/>
                <a:gd name="connsiteX6" fmla="*/ 125063 w 161925"/>
                <a:gd name="connsiteY6" fmla="*/ 133350 h 161925"/>
                <a:gd name="connsiteX7" fmla="*/ 134779 w 161925"/>
                <a:gd name="connsiteY7" fmla="*/ 124111 h 161925"/>
                <a:gd name="connsiteX8" fmla="*/ 43053 w 161925"/>
                <a:gd name="connsiteY8" fmla="*/ 32385 h 161925"/>
                <a:gd name="connsiteX9" fmla="*/ 33338 w 161925"/>
                <a:gd name="connsiteY9" fmla="*/ 4162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124587" y="165735"/>
                  </a:moveTo>
                  <a:lnTo>
                    <a:pt x="0" y="41148"/>
                  </a:lnTo>
                  <a:lnTo>
                    <a:pt x="43624" y="0"/>
                  </a:lnTo>
                  <a:lnTo>
                    <a:pt x="168212" y="124587"/>
                  </a:lnTo>
                  <a:lnTo>
                    <a:pt x="124587" y="165735"/>
                  </a:lnTo>
                  <a:close/>
                  <a:moveTo>
                    <a:pt x="33338" y="41624"/>
                  </a:moveTo>
                  <a:lnTo>
                    <a:pt x="125063" y="133350"/>
                  </a:lnTo>
                  <a:lnTo>
                    <a:pt x="134779" y="124111"/>
                  </a:lnTo>
                  <a:lnTo>
                    <a:pt x="43053" y="32385"/>
                  </a:lnTo>
                  <a:lnTo>
                    <a:pt x="33338" y="41624"/>
                  </a:lnTo>
                  <a:close/>
                </a:path>
              </a:pathLst>
            </a:custGeom>
            <a:grpFill/>
            <a:ln w="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6FFBC80-FD2C-4B77-9D52-4468868EAD92}"/>
                </a:ext>
              </a:extLst>
            </p:cNvPr>
            <p:cNvSpPr/>
            <p:nvPr/>
          </p:nvSpPr>
          <p:spPr>
            <a:xfrm>
              <a:off x="5063013" y="3210020"/>
              <a:ext cx="285750" cy="76200"/>
            </a:xfrm>
            <a:custGeom>
              <a:avLst/>
              <a:gdLst>
                <a:gd name="connsiteX0" fmla="*/ 293751 w 285750"/>
                <a:gd name="connsiteY0" fmla="*/ 78677 h 76200"/>
                <a:gd name="connsiteX1" fmla="*/ 281654 w 285750"/>
                <a:gd name="connsiteY1" fmla="*/ 78200 h 76200"/>
                <a:gd name="connsiteX2" fmla="*/ 149543 w 285750"/>
                <a:gd name="connsiteY2" fmla="*/ 77819 h 76200"/>
                <a:gd name="connsiteX3" fmla="*/ 143923 w 285750"/>
                <a:gd name="connsiteY3" fmla="*/ 55245 h 76200"/>
                <a:gd name="connsiteX4" fmla="*/ 270510 w 285750"/>
                <a:gd name="connsiteY4" fmla="*/ 54483 h 76200"/>
                <a:gd name="connsiteX5" fmla="*/ 270510 w 285750"/>
                <a:gd name="connsiteY5" fmla="*/ 23336 h 76200"/>
                <a:gd name="connsiteX6" fmla="*/ 67533 w 285750"/>
                <a:gd name="connsiteY6" fmla="*/ 23336 h 76200"/>
                <a:gd name="connsiteX7" fmla="*/ 13526 w 285750"/>
                <a:gd name="connsiteY7" fmla="*/ 61913 h 76200"/>
                <a:gd name="connsiteX8" fmla="*/ 0 w 285750"/>
                <a:gd name="connsiteY8" fmla="*/ 42958 h 76200"/>
                <a:gd name="connsiteX9" fmla="*/ 60103 w 285750"/>
                <a:gd name="connsiteY9" fmla="*/ 0 h 76200"/>
                <a:gd name="connsiteX10" fmla="*/ 293846 w 285750"/>
                <a:gd name="connsiteY10" fmla="*/ 0 h 76200"/>
                <a:gd name="connsiteX11" fmla="*/ 293846 w 285750"/>
                <a:gd name="connsiteY11" fmla="*/ 785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750" h="76200">
                  <a:moveTo>
                    <a:pt x="293751" y="78677"/>
                  </a:moveTo>
                  <a:lnTo>
                    <a:pt x="281654" y="78200"/>
                  </a:lnTo>
                  <a:cubicBezTo>
                    <a:pt x="236792" y="76486"/>
                    <a:pt x="161258" y="74962"/>
                    <a:pt x="149543" y="77819"/>
                  </a:cubicBezTo>
                  <a:lnTo>
                    <a:pt x="143923" y="55245"/>
                  </a:lnTo>
                  <a:cubicBezTo>
                    <a:pt x="159829" y="51245"/>
                    <a:pt x="237077" y="53340"/>
                    <a:pt x="270510" y="54483"/>
                  </a:cubicBezTo>
                  <a:lnTo>
                    <a:pt x="270510" y="23336"/>
                  </a:lnTo>
                  <a:lnTo>
                    <a:pt x="67533" y="23336"/>
                  </a:lnTo>
                  <a:lnTo>
                    <a:pt x="13526" y="61913"/>
                  </a:lnTo>
                  <a:lnTo>
                    <a:pt x="0" y="42958"/>
                  </a:lnTo>
                  <a:lnTo>
                    <a:pt x="60103" y="0"/>
                  </a:lnTo>
                  <a:lnTo>
                    <a:pt x="293846" y="0"/>
                  </a:lnTo>
                  <a:lnTo>
                    <a:pt x="293846" y="78581"/>
                  </a:lnTo>
                  <a:close/>
                </a:path>
              </a:pathLst>
            </a:custGeom>
            <a:grpFill/>
            <a:ln w="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1C331577-3F67-46B7-91E5-3F71C09A7307}"/>
                </a:ext>
              </a:extLst>
            </p:cNvPr>
            <p:cNvSpPr/>
            <p:nvPr/>
          </p:nvSpPr>
          <p:spPr>
            <a:xfrm>
              <a:off x="5150453" y="3180302"/>
              <a:ext cx="323850" cy="171450"/>
            </a:xfrm>
            <a:custGeom>
              <a:avLst/>
              <a:gdLst>
                <a:gd name="connsiteX0" fmla="*/ 160591 w 323850"/>
                <a:gd name="connsiteY0" fmla="*/ 174593 h 171450"/>
                <a:gd name="connsiteX1" fmla="*/ 0 w 323850"/>
                <a:gd name="connsiteY1" fmla="*/ 174593 h 171450"/>
                <a:gd name="connsiteX2" fmla="*/ 0 w 323850"/>
                <a:gd name="connsiteY2" fmla="*/ 151352 h 171450"/>
                <a:gd name="connsiteX3" fmla="*/ 153543 w 323850"/>
                <a:gd name="connsiteY3" fmla="*/ 151352 h 171450"/>
                <a:gd name="connsiteX4" fmla="*/ 295465 w 323850"/>
                <a:gd name="connsiteY4" fmla="*/ 56674 h 171450"/>
                <a:gd name="connsiteX5" fmla="*/ 273367 w 323850"/>
                <a:gd name="connsiteY5" fmla="*/ 29623 h 171450"/>
                <a:gd name="connsiteX6" fmla="*/ 200215 w 323850"/>
                <a:gd name="connsiteY6" fmla="*/ 69437 h 171450"/>
                <a:gd name="connsiteX7" fmla="*/ 189071 w 323850"/>
                <a:gd name="connsiteY7" fmla="*/ 49054 h 171450"/>
                <a:gd name="connsiteX8" fmla="*/ 279082 w 323850"/>
                <a:gd name="connsiteY8" fmla="*/ 0 h 171450"/>
                <a:gd name="connsiteX9" fmla="*/ 329755 w 323850"/>
                <a:gd name="connsiteY9" fmla="*/ 61817 h 171450"/>
                <a:gd name="connsiteX10" fmla="*/ 160591 w 323850"/>
                <a:gd name="connsiteY10" fmla="*/ 17459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3850" h="171450">
                  <a:moveTo>
                    <a:pt x="160591" y="174593"/>
                  </a:moveTo>
                  <a:lnTo>
                    <a:pt x="0" y="174593"/>
                  </a:lnTo>
                  <a:lnTo>
                    <a:pt x="0" y="151352"/>
                  </a:lnTo>
                  <a:lnTo>
                    <a:pt x="153543" y="151352"/>
                  </a:lnTo>
                  <a:lnTo>
                    <a:pt x="295465" y="56674"/>
                  </a:lnTo>
                  <a:lnTo>
                    <a:pt x="273367" y="29623"/>
                  </a:lnTo>
                  <a:lnTo>
                    <a:pt x="200215" y="69437"/>
                  </a:lnTo>
                  <a:lnTo>
                    <a:pt x="189071" y="49054"/>
                  </a:lnTo>
                  <a:lnTo>
                    <a:pt x="279082" y="0"/>
                  </a:lnTo>
                  <a:lnTo>
                    <a:pt x="329755" y="61817"/>
                  </a:lnTo>
                  <a:lnTo>
                    <a:pt x="160591" y="174593"/>
                  </a:lnTo>
                  <a:close/>
                </a:path>
              </a:pathLst>
            </a:custGeom>
            <a:grpFill/>
            <a:ln w="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C7E68CE1-9EB7-4F63-8C29-C067833C6539}"/>
                </a:ext>
              </a:extLst>
            </p:cNvPr>
            <p:cNvSpPr/>
            <p:nvPr/>
          </p:nvSpPr>
          <p:spPr>
            <a:xfrm>
              <a:off x="5230463" y="2983516"/>
              <a:ext cx="114300" cy="85725"/>
            </a:xfrm>
            <a:custGeom>
              <a:avLst/>
              <a:gdLst>
                <a:gd name="connsiteX0" fmla="*/ 45815 w 114300"/>
                <a:gd name="connsiteY0" fmla="*/ 94679 h 85725"/>
                <a:gd name="connsiteX1" fmla="*/ 0 w 114300"/>
                <a:gd name="connsiteY1" fmla="*/ 62770 h 85725"/>
                <a:gd name="connsiteX2" fmla="*/ 13335 w 114300"/>
                <a:gd name="connsiteY2" fmla="*/ 43625 h 85725"/>
                <a:gd name="connsiteX3" fmla="*/ 43053 w 114300"/>
                <a:gd name="connsiteY3" fmla="*/ 64389 h 85725"/>
                <a:gd name="connsiteX4" fmla="*/ 106394 w 114300"/>
                <a:gd name="connsiteY4" fmla="*/ 0 h 85725"/>
                <a:gd name="connsiteX5" fmla="*/ 122968 w 114300"/>
                <a:gd name="connsiteY5" fmla="*/ 16288 h 85725"/>
                <a:gd name="connsiteX6" fmla="*/ 45815 w 114300"/>
                <a:gd name="connsiteY6" fmla="*/ 9467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85725">
                  <a:moveTo>
                    <a:pt x="45815" y="94679"/>
                  </a:moveTo>
                  <a:lnTo>
                    <a:pt x="0" y="62770"/>
                  </a:lnTo>
                  <a:lnTo>
                    <a:pt x="13335" y="43625"/>
                  </a:lnTo>
                  <a:lnTo>
                    <a:pt x="43053" y="64389"/>
                  </a:lnTo>
                  <a:lnTo>
                    <a:pt x="106394" y="0"/>
                  </a:lnTo>
                  <a:lnTo>
                    <a:pt x="122968" y="16288"/>
                  </a:lnTo>
                  <a:lnTo>
                    <a:pt x="45815" y="94679"/>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3699059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95000"/>
              </a:schemeClr>
            </a:gs>
          </a:gsLst>
          <a:lin ang="0" scaled="1"/>
          <a:tileRect/>
        </a:gradFill>
        <a:effectLst/>
      </p:bgPr>
    </p:bg>
    <p:spTree>
      <p:nvGrpSpPr>
        <p:cNvPr id="1" name="Shape 1225"/>
        <p:cNvGrpSpPr/>
        <p:nvPr/>
      </p:nvGrpSpPr>
      <p:grpSpPr>
        <a:xfrm>
          <a:off x="0" y="0"/>
          <a:ext cx="0" cy="0"/>
          <a:chOff x="0" y="0"/>
          <a:chExt cx="0" cy="0"/>
        </a:xfrm>
      </p:grpSpPr>
      <p:sp useBgFill="1">
        <p:nvSpPr>
          <p:cNvPr id="6" name="Rectangle: Rounded Corners 36">
            <a:extLst>
              <a:ext uri="{FF2B5EF4-FFF2-40B4-BE49-F238E27FC236}">
                <a16:creationId xmlns:a16="http://schemas.microsoft.com/office/drawing/2014/main" id="{A479EB01-BB2D-42EB-B037-3CF5AF399F49}"/>
              </a:ext>
            </a:extLst>
          </p:cNvPr>
          <p:cNvSpPr/>
          <p:nvPr/>
        </p:nvSpPr>
        <p:spPr>
          <a:xfrm>
            <a:off x="6938153" y="844764"/>
            <a:ext cx="4462113" cy="5359886"/>
          </a:xfrm>
          <a:prstGeom prst="roundRect">
            <a:avLst>
              <a:gd name="adj" fmla="val 8823"/>
            </a:avLst>
          </a:prstGeom>
          <a:ln w="19050">
            <a:noFill/>
          </a:ln>
          <a:effectLst>
            <a:outerShdw blurRad="546100" dist="495300" dir="2700000" sx="97000" sy="97000" algn="tl" rotWithShape="0">
              <a:srgbClr val="28325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1B820C7-9504-4C89-81FA-C74AA584B222}"/>
              </a:ext>
            </a:extLst>
          </p:cNvPr>
          <p:cNvSpPr>
            <a:spLocks noGrp="1"/>
          </p:cNvSpPr>
          <p:nvPr>
            <p:ph type="body" sz="quarter" idx="11"/>
          </p:nvPr>
        </p:nvSpPr>
        <p:spPr/>
        <p:txBody>
          <a:bodyPr/>
          <a:lstStyle/>
          <a:p>
            <a:endParaRPr lang="en-US"/>
          </a:p>
        </p:txBody>
      </p:sp>
      <p:sp>
        <p:nvSpPr>
          <p:cNvPr id="1226" name="Google Shape;1226;p108"/>
          <p:cNvSpPr txBox="1">
            <a:spLocks noGrp="1"/>
          </p:cNvSpPr>
          <p:nvPr>
            <p:ph type="title"/>
          </p:nvPr>
        </p:nvSpPr>
        <p:spPr/>
        <p:txBody>
          <a:bodyPr/>
          <a:lstStyle/>
          <a:p>
            <a:r>
              <a:rPr lang="en-US" dirty="0"/>
              <a:t>This is a slide with three big stats</a:t>
            </a:r>
          </a:p>
        </p:txBody>
      </p:sp>
      <p:sp>
        <p:nvSpPr>
          <p:cNvPr id="1228" name="Google Shape;1228;p108"/>
          <p:cNvSpPr txBox="1"/>
          <p:nvPr/>
        </p:nvSpPr>
        <p:spPr>
          <a:xfrm>
            <a:off x="7755437" y="1035833"/>
            <a:ext cx="4135200" cy="4852800"/>
          </a:xfrm>
          <a:prstGeom prst="rect">
            <a:avLst/>
          </a:prstGeom>
          <a:noFill/>
          <a:ln>
            <a:noFill/>
          </a:ln>
        </p:spPr>
        <p:txBody>
          <a:bodyPr spcFirstLastPara="1" wrap="square" lIns="0" tIns="0" rIns="0" bIns="0" anchor="ctr" anchorCtr="0">
            <a:noAutofit/>
          </a:bodyPr>
          <a:lstStyle/>
          <a:p>
            <a:pPr>
              <a:lnSpc>
                <a:spcPct val="85000"/>
              </a:lnSpc>
              <a:buClr>
                <a:srgbClr val="000000"/>
              </a:buClr>
              <a:buSzPts val="5400"/>
            </a:pPr>
            <a:r>
              <a:rPr lang="en" sz="5400" b="1"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sym typeface="Montserrat"/>
              </a:rPr>
              <a:t>100K</a:t>
            </a:r>
            <a:br>
              <a:rPr lang="en" sz="7200" b="1" dirty="0">
                <a:solidFill>
                  <a:srgbClr val="4261F1"/>
                </a:solidFill>
                <a:latin typeface="+mj-lt"/>
                <a:ea typeface="Montserrat"/>
                <a:cs typeface="Montserrat"/>
                <a:sym typeface="Montserrat"/>
              </a:rPr>
            </a:br>
            <a:r>
              <a:rPr lang="en" sz="1600" dirty="0">
                <a:solidFill>
                  <a:srgbClr val="000000"/>
                </a:solidFill>
                <a:latin typeface="+mj-lt"/>
                <a:ea typeface="Montserrat"/>
                <a:cs typeface="Montserrat"/>
                <a:sym typeface="Montserrat"/>
              </a:rPr>
              <a:t>Largest deployment</a:t>
            </a:r>
            <a:endParaRPr sz="1600" dirty="0">
              <a:solidFill>
                <a:srgbClr val="000000"/>
              </a:solidFill>
              <a:latin typeface="+mj-lt"/>
              <a:ea typeface="Montserrat SemiBold"/>
              <a:cs typeface="Montserrat SemiBold"/>
              <a:sym typeface="Montserrat SemiBold"/>
            </a:endParaRPr>
          </a:p>
          <a:p>
            <a:pPr>
              <a:buClr>
                <a:srgbClr val="000000"/>
              </a:buClr>
              <a:buSzPts val="1000"/>
            </a:pPr>
            <a:endParaRPr sz="1333" dirty="0">
              <a:solidFill>
                <a:srgbClr val="FEA946"/>
              </a:solidFill>
              <a:latin typeface="+mj-lt"/>
              <a:ea typeface="Montserrat Light"/>
              <a:cs typeface="Montserrat Light"/>
              <a:sym typeface="Montserrat Light"/>
            </a:endParaRPr>
          </a:p>
          <a:p>
            <a:pPr>
              <a:buClr>
                <a:srgbClr val="000000"/>
              </a:buClr>
              <a:buSzPts val="1000"/>
            </a:pPr>
            <a:endParaRPr sz="1333" dirty="0">
              <a:solidFill>
                <a:srgbClr val="FEA946"/>
              </a:solidFill>
              <a:latin typeface="+mj-lt"/>
              <a:ea typeface="Montserrat Light"/>
              <a:cs typeface="Montserrat Light"/>
              <a:sym typeface="Montserrat Light"/>
            </a:endParaRPr>
          </a:p>
          <a:p>
            <a:pPr>
              <a:lnSpc>
                <a:spcPct val="85000"/>
              </a:lnSpc>
              <a:buClr>
                <a:srgbClr val="000000"/>
              </a:buClr>
              <a:buSzPts val="5400"/>
            </a:pPr>
            <a:r>
              <a:rPr lang="en" sz="6000" b="1"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sym typeface="Montserrat"/>
              </a:rPr>
              <a:t>XX%</a:t>
            </a:r>
            <a:br>
              <a:rPr lang="en" sz="7200" b="1" dirty="0">
                <a:solidFill>
                  <a:schemeClr val="accent1"/>
                </a:solidFill>
                <a:latin typeface="+mj-lt"/>
                <a:ea typeface="Montserrat"/>
                <a:cs typeface="Montserrat"/>
                <a:sym typeface="Montserrat"/>
              </a:rPr>
            </a:br>
            <a:r>
              <a:rPr lang="en" sz="1600" dirty="0">
                <a:solidFill>
                  <a:srgbClr val="000000"/>
                </a:solidFill>
                <a:latin typeface="+mj-lt"/>
                <a:ea typeface="Montserrat"/>
                <a:cs typeface="Montserrat"/>
                <a:sym typeface="Montserrat"/>
              </a:rPr>
              <a:t>Lorem ipsum</a:t>
            </a:r>
            <a:endParaRPr sz="933" dirty="0">
              <a:solidFill>
                <a:srgbClr val="000000"/>
              </a:solidFill>
              <a:latin typeface="+mj-lt"/>
              <a:ea typeface="Montserrat Light"/>
              <a:cs typeface="Montserrat Light"/>
              <a:sym typeface="Montserrat Light"/>
            </a:endParaRPr>
          </a:p>
          <a:p>
            <a:pPr>
              <a:buClr>
                <a:srgbClr val="000000"/>
              </a:buClr>
              <a:buSzPts val="1000"/>
            </a:pPr>
            <a:endParaRPr sz="1333" dirty="0">
              <a:solidFill>
                <a:srgbClr val="FEA946"/>
              </a:solidFill>
              <a:latin typeface="+mj-lt"/>
              <a:ea typeface="Montserrat Light"/>
              <a:cs typeface="Montserrat Light"/>
              <a:sym typeface="Montserrat Light"/>
            </a:endParaRPr>
          </a:p>
          <a:p>
            <a:pPr>
              <a:buClr>
                <a:srgbClr val="000000"/>
              </a:buClr>
              <a:buSzPts val="1000"/>
            </a:pPr>
            <a:endParaRPr sz="1333" dirty="0">
              <a:solidFill>
                <a:srgbClr val="FEA946"/>
              </a:solidFill>
              <a:latin typeface="+mj-lt"/>
              <a:ea typeface="Montserrat Light"/>
              <a:cs typeface="Montserrat Light"/>
              <a:sym typeface="Montserrat Light"/>
            </a:endParaRPr>
          </a:p>
          <a:p>
            <a:pPr>
              <a:lnSpc>
                <a:spcPct val="85000"/>
              </a:lnSpc>
              <a:buClr>
                <a:srgbClr val="000000"/>
              </a:buClr>
              <a:buSzPts val="5400"/>
            </a:pPr>
            <a:r>
              <a:rPr lang="en" sz="6000" b="1"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sym typeface="Montserrat"/>
              </a:rPr>
              <a:t>99.999%</a:t>
            </a:r>
            <a:br>
              <a:rPr lang="en" sz="7200" b="1" dirty="0">
                <a:solidFill>
                  <a:schemeClr val="accent4"/>
                </a:solidFill>
                <a:latin typeface="+mj-lt"/>
                <a:ea typeface="Montserrat"/>
                <a:cs typeface="Montserrat"/>
                <a:sym typeface="Montserrat"/>
              </a:rPr>
            </a:br>
            <a:r>
              <a:rPr lang="en" sz="1600" dirty="0">
                <a:solidFill>
                  <a:srgbClr val="000000"/>
                </a:solidFill>
                <a:latin typeface="+mj-lt"/>
                <a:ea typeface="Montserrat"/>
                <a:cs typeface="Montserrat"/>
                <a:sym typeface="Montserrat"/>
              </a:rPr>
              <a:t>Uptime SLA</a:t>
            </a:r>
            <a:endParaRPr sz="7200" b="1" dirty="0">
              <a:solidFill>
                <a:srgbClr val="000000"/>
              </a:solidFill>
              <a:latin typeface="+mj-lt"/>
              <a:ea typeface="Montserrat"/>
              <a:cs typeface="Montserrat"/>
              <a:sym typeface="Montserrat"/>
            </a:endParaRPr>
          </a:p>
          <a:p>
            <a:pPr>
              <a:buClr>
                <a:srgbClr val="000000"/>
              </a:buClr>
              <a:buSzPts val="1000"/>
            </a:pPr>
            <a:endParaRPr sz="1333" dirty="0">
              <a:solidFill>
                <a:srgbClr val="FEA946"/>
              </a:solidFill>
              <a:latin typeface="+mj-lt"/>
              <a:ea typeface="Montserrat Light"/>
              <a:cs typeface="Montserrat Light"/>
              <a:sym typeface="Montserrat Light"/>
            </a:endParaRPr>
          </a:p>
        </p:txBody>
      </p:sp>
      <p:sp>
        <p:nvSpPr>
          <p:cNvPr id="11" name="TextBox 10">
            <a:extLst>
              <a:ext uri="{FF2B5EF4-FFF2-40B4-BE49-F238E27FC236}">
                <a16:creationId xmlns:a16="http://schemas.microsoft.com/office/drawing/2014/main" id="{36D72851-6EFE-4FF6-BC93-FC6F1CE212D7}"/>
              </a:ext>
            </a:extLst>
          </p:cNvPr>
          <p:cNvSpPr txBox="1"/>
          <p:nvPr/>
        </p:nvSpPr>
        <p:spPr>
          <a:xfrm>
            <a:off x="609600" y="1663076"/>
            <a:ext cx="6108700" cy="3970318"/>
          </a:xfrm>
          <a:prstGeom prst="rect">
            <a:avLst/>
          </a:prstGeom>
          <a:noFill/>
        </p:spPr>
        <p:txBody>
          <a:bodyPr wrap="square" rtlCol="0">
            <a:spAutoFit/>
          </a:bodyPr>
          <a:lstStyle/>
          <a:p>
            <a:r>
              <a:rPr lang="id-ID" sz="1400" dirty="0">
                <a:cs typeface="Poppins ExtraLight" panose="00000300000000000000" pitchFamily="50" charset="0"/>
              </a:rPr>
              <a:t>Lorem ipsum dolor sit amet, consectetuer adipiscing elit, sed diam nonummy nibh euismod</a:t>
            </a:r>
            <a:r>
              <a:rPr lang="en-US" sz="1400" dirty="0">
                <a:cs typeface="Poppins ExtraLight" panose="00000300000000000000" pitchFamily="50" charset="0"/>
              </a:rPr>
              <a:t> </a:t>
            </a:r>
            <a:r>
              <a:rPr lang="id-ID" sz="1400" dirty="0">
                <a:cs typeface="Poppins ExtraLight" panose="00000300000000000000" pitchFamily="50" charset="0"/>
              </a:rPr>
              <a:t>Lorem ipsum dolor sit amet, consectetuer adipiscing elit, sed diam nonummy nibh euismod</a:t>
            </a:r>
            <a:r>
              <a:rPr lang="en-US" sz="1400" dirty="0">
                <a:cs typeface="Poppins ExtraLight" panose="00000300000000000000" pitchFamily="50" charset="0"/>
              </a:rPr>
              <a:t> </a:t>
            </a:r>
            <a:r>
              <a:rPr lang="id-ID" sz="1400" dirty="0">
                <a:cs typeface="Poppins ExtraLight" panose="00000300000000000000" pitchFamily="50" charset="0"/>
              </a:rPr>
              <a:t>Lorem ipsum dolor sit amet, consectetuer adipiscing elit, sed diam nonummy nibh euismod</a:t>
            </a:r>
            <a:r>
              <a:rPr lang="en-US" sz="1400" dirty="0">
                <a:cs typeface="Poppins ExtraLight" panose="00000300000000000000" pitchFamily="50" charset="0"/>
              </a:rPr>
              <a:t> </a:t>
            </a:r>
            <a:r>
              <a:rPr lang="id-ID" sz="1400" dirty="0">
                <a:cs typeface="Poppins ExtraLight" panose="00000300000000000000" pitchFamily="50" charset="0"/>
              </a:rPr>
              <a:t>Lorem ipsum dolor sit amet, consectetuer adipiscing elit, sed diam nonummy </a:t>
            </a:r>
            <a:endParaRPr lang="en-US" sz="1400" dirty="0">
              <a:cs typeface="Poppins ExtraLight" panose="00000300000000000000" pitchFamily="50" charset="0"/>
            </a:endParaRPr>
          </a:p>
          <a:p>
            <a:endParaRPr lang="en-US" sz="1400" dirty="0">
              <a:cs typeface="Poppins ExtraLight" panose="00000300000000000000" pitchFamily="50" charset="0"/>
            </a:endParaRPr>
          </a:p>
          <a:p>
            <a:r>
              <a:rPr lang="id-ID" sz="1400" dirty="0">
                <a:cs typeface="Poppins ExtraLight" panose="00000300000000000000" pitchFamily="50" charset="0"/>
              </a:rPr>
              <a:t>nibh euismod</a:t>
            </a:r>
            <a:r>
              <a:rPr lang="en-US" sz="1400" dirty="0">
                <a:cs typeface="Poppins ExtraLight" panose="00000300000000000000" pitchFamily="50" charset="0"/>
              </a:rPr>
              <a:t> </a:t>
            </a:r>
            <a:r>
              <a:rPr lang="id-ID" sz="1400" dirty="0">
                <a:cs typeface="Poppins ExtraLight" panose="00000300000000000000" pitchFamily="50" charset="0"/>
              </a:rPr>
              <a:t>Lorem ipsum dolor sit amet, consectetuer adipiscing elit, sed diam nonummy nibh euismod</a:t>
            </a:r>
            <a:r>
              <a:rPr lang="en-US" sz="1400" dirty="0">
                <a:cs typeface="Poppins ExtraLight" panose="00000300000000000000" pitchFamily="50" charset="0"/>
              </a:rPr>
              <a:t> </a:t>
            </a:r>
            <a:r>
              <a:rPr lang="id-ID" sz="1400" dirty="0">
                <a:cs typeface="Poppins ExtraLight" panose="00000300000000000000" pitchFamily="50" charset="0"/>
              </a:rPr>
              <a:t>Lorem ipsum dolor sit amet, consectetuer adipiscing elit, sed diam nonummy nibh euismod</a:t>
            </a:r>
            <a:endParaRPr lang="en-US" sz="1400" dirty="0">
              <a:cs typeface="Poppins ExtraLight" panose="00000300000000000000" pitchFamily="50" charset="0"/>
            </a:endParaRPr>
          </a:p>
          <a:p>
            <a:endParaRPr lang="en-US" sz="1400" dirty="0">
              <a:cs typeface="Poppins ExtraLight" panose="00000300000000000000" pitchFamily="50" charset="0"/>
            </a:endParaRPr>
          </a:p>
          <a:p>
            <a:r>
              <a:rPr lang="id-ID" sz="1400" dirty="0">
                <a:cs typeface="Poppins ExtraLight" panose="00000300000000000000" pitchFamily="50" charset="0"/>
              </a:rPr>
              <a:t>nibh euismod</a:t>
            </a:r>
            <a:r>
              <a:rPr lang="en-US" sz="1400" dirty="0">
                <a:cs typeface="Poppins ExtraLight" panose="00000300000000000000" pitchFamily="50" charset="0"/>
              </a:rPr>
              <a:t> </a:t>
            </a:r>
            <a:r>
              <a:rPr lang="id-ID" sz="1400" dirty="0">
                <a:cs typeface="Poppins ExtraLight" panose="00000300000000000000" pitchFamily="50" charset="0"/>
              </a:rPr>
              <a:t>Lorem ipsum dolor sit amet, consectetuer adipiscing elit, sed diam nonummy nibh euismod</a:t>
            </a:r>
            <a:r>
              <a:rPr lang="en-US" sz="1400" dirty="0">
                <a:cs typeface="Poppins ExtraLight" panose="00000300000000000000" pitchFamily="50" charset="0"/>
              </a:rPr>
              <a:t> </a:t>
            </a:r>
            <a:r>
              <a:rPr lang="id-ID" sz="1400" dirty="0">
                <a:cs typeface="Poppins ExtraLight" panose="00000300000000000000" pitchFamily="50" charset="0"/>
              </a:rPr>
              <a:t>Lorem ipsum dolor sit amet, consectetuer adipiscing elit, sed diam nonummy nibh euismod</a:t>
            </a:r>
            <a:endParaRPr lang="en-US" sz="1400" dirty="0">
              <a:cs typeface="Poppins ExtraLight" panose="00000300000000000000" pitchFamily="50" charset="0"/>
            </a:endParaRPr>
          </a:p>
          <a:p>
            <a:endParaRPr lang="en-US" sz="1400" dirty="0">
              <a:cs typeface="Poppins ExtraLight" panose="00000300000000000000" pitchFamily="50" charset="0"/>
            </a:endParaRPr>
          </a:p>
          <a:p>
            <a:r>
              <a:rPr lang="id-ID" sz="1400" dirty="0">
                <a:cs typeface="Poppins ExtraLight" panose="00000300000000000000" pitchFamily="50" charset="0"/>
              </a:rPr>
              <a:t>nibh euismod</a:t>
            </a:r>
            <a:r>
              <a:rPr lang="en-US" sz="1400" dirty="0">
                <a:cs typeface="Poppins ExtraLight" panose="00000300000000000000" pitchFamily="50" charset="0"/>
              </a:rPr>
              <a:t> </a:t>
            </a:r>
            <a:r>
              <a:rPr lang="id-ID" sz="1400" dirty="0">
                <a:cs typeface="Poppins ExtraLight" panose="00000300000000000000" pitchFamily="50" charset="0"/>
              </a:rPr>
              <a:t>Lorem ipsum dolor sit amet, consectetuer adipiscing elit, sed diam nonummy nibh euismod</a:t>
            </a:r>
            <a:r>
              <a:rPr lang="en-US" sz="1400" dirty="0">
                <a:cs typeface="Poppins ExtraLight" panose="00000300000000000000" pitchFamily="50" charset="0"/>
              </a:rPr>
              <a:t> </a:t>
            </a:r>
            <a:r>
              <a:rPr lang="id-ID" sz="1400" dirty="0">
                <a:cs typeface="Poppins ExtraLight" panose="00000300000000000000" pitchFamily="50" charset="0"/>
              </a:rPr>
              <a:t>Lorem ipsum dolor sit amet, consectetuer adipiscing elit, sed diam nonummy nibh euismod</a:t>
            </a:r>
          </a:p>
          <a:p>
            <a:endParaRPr lang="id-ID" sz="1400" dirty="0">
              <a:cs typeface="Poppins ExtraLight" panose="00000300000000000000" pitchFamily="5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C64A3DBF-089E-4756-8444-E6CA40C5B026}"/>
              </a:ext>
            </a:extLst>
          </p:cNvPr>
          <p:cNvSpPr txBox="1">
            <a:spLocks/>
          </p:cNvSpPr>
          <p:nvPr/>
        </p:nvSpPr>
        <p:spPr>
          <a:xfrm>
            <a:off x="6096000" y="2137978"/>
            <a:ext cx="2540000" cy="4038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242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242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4242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1800" dirty="0">
                <a:solidFill>
                  <a:schemeClr val="bg1"/>
                </a:solidFill>
              </a:rPr>
              <a:t>Heading 1</a:t>
            </a:r>
          </a:p>
          <a:p>
            <a:pPr marL="342900" indent="-342900"/>
            <a:r>
              <a:rPr lang="en-US" sz="1800" dirty="0">
                <a:solidFill>
                  <a:schemeClr val="bg1"/>
                </a:solidFill>
              </a:rPr>
              <a:t>Heading 2</a:t>
            </a:r>
          </a:p>
          <a:p>
            <a:pPr marL="342900" indent="-342900"/>
            <a:r>
              <a:rPr lang="en-US" sz="1800" dirty="0">
                <a:solidFill>
                  <a:schemeClr val="bg1"/>
                </a:solidFill>
              </a:rPr>
              <a:t>Heading 3</a:t>
            </a:r>
          </a:p>
          <a:p>
            <a:pPr marL="342900" indent="-342900"/>
            <a:r>
              <a:rPr lang="en-US" sz="1800" dirty="0">
                <a:solidFill>
                  <a:schemeClr val="bg1"/>
                </a:solidFill>
              </a:rPr>
              <a:t>Heading 4</a:t>
            </a:r>
          </a:p>
          <a:p>
            <a:pPr marL="342900" indent="-342900"/>
            <a:endParaRPr lang="en-US" sz="1800" dirty="0">
              <a:solidFill>
                <a:schemeClr val="bg1"/>
              </a:solidFill>
            </a:endParaRPr>
          </a:p>
        </p:txBody>
      </p:sp>
      <p:sp>
        <p:nvSpPr>
          <p:cNvPr id="7" name="Content Placeholder 4">
            <a:extLst>
              <a:ext uri="{FF2B5EF4-FFF2-40B4-BE49-F238E27FC236}">
                <a16:creationId xmlns:a16="http://schemas.microsoft.com/office/drawing/2014/main" id="{18515BC0-3B36-4959-B1D2-9438A6F3880B}"/>
              </a:ext>
            </a:extLst>
          </p:cNvPr>
          <p:cNvSpPr txBox="1">
            <a:spLocks/>
          </p:cNvSpPr>
          <p:nvPr/>
        </p:nvSpPr>
        <p:spPr>
          <a:xfrm>
            <a:off x="8813800" y="2137978"/>
            <a:ext cx="2540000" cy="4038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1800" dirty="0">
                <a:solidFill>
                  <a:schemeClr val="bg1"/>
                </a:solidFill>
              </a:rPr>
              <a:t>Heading 1</a:t>
            </a:r>
          </a:p>
          <a:p>
            <a:pPr marL="342900" indent="-342900"/>
            <a:r>
              <a:rPr lang="en-US" sz="1800" dirty="0">
                <a:solidFill>
                  <a:schemeClr val="bg1"/>
                </a:solidFill>
              </a:rPr>
              <a:t>Heading 2</a:t>
            </a:r>
          </a:p>
          <a:p>
            <a:pPr marL="342900" indent="-342900"/>
            <a:r>
              <a:rPr lang="en-US" sz="1800" dirty="0">
                <a:solidFill>
                  <a:schemeClr val="bg1"/>
                </a:solidFill>
              </a:rPr>
              <a:t>Heading 3</a:t>
            </a:r>
          </a:p>
          <a:p>
            <a:pPr marL="342900" indent="-342900"/>
            <a:r>
              <a:rPr lang="en-US" sz="1800" dirty="0">
                <a:solidFill>
                  <a:schemeClr val="bg1"/>
                </a:solidFill>
              </a:rPr>
              <a:t>Heading 4</a:t>
            </a:r>
          </a:p>
          <a:p>
            <a:pPr marL="342900" indent="-342900"/>
            <a:endParaRPr lang="en-US" sz="1800" dirty="0">
              <a:solidFill>
                <a:schemeClr val="bg1"/>
              </a:solidFill>
            </a:endParaRPr>
          </a:p>
        </p:txBody>
      </p:sp>
      <p:sp>
        <p:nvSpPr>
          <p:cNvPr id="9" name="Title 8">
            <a:extLst>
              <a:ext uri="{FF2B5EF4-FFF2-40B4-BE49-F238E27FC236}">
                <a16:creationId xmlns:a16="http://schemas.microsoft.com/office/drawing/2014/main" id="{0F3FCDE7-2DE1-4C4D-9B94-9AB1E608029C}"/>
              </a:ext>
            </a:extLst>
          </p:cNvPr>
          <p:cNvSpPr>
            <a:spLocks noGrp="1"/>
          </p:cNvSpPr>
          <p:nvPr>
            <p:ph type="title"/>
          </p:nvPr>
        </p:nvSpPr>
        <p:spPr/>
        <p:txBody>
          <a:bodyPr/>
          <a:lstStyle/>
          <a:p>
            <a:r>
              <a:rPr lang="en-US"/>
              <a:t>Agenda</a:t>
            </a:r>
            <a:endParaRPr lang="en-US" dirty="0"/>
          </a:p>
        </p:txBody>
      </p:sp>
    </p:spTree>
    <p:extLst>
      <p:ext uri="{BB962C8B-B14F-4D97-AF65-F5344CB8AC3E}">
        <p14:creationId xmlns:p14="http://schemas.microsoft.com/office/powerpoint/2010/main" val="1090303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49"/>
        <p:cNvGrpSpPr/>
        <p:nvPr/>
      </p:nvGrpSpPr>
      <p:grpSpPr>
        <a:xfrm>
          <a:off x="0" y="0"/>
          <a:ext cx="0" cy="0"/>
          <a:chOff x="0" y="0"/>
          <a:chExt cx="0" cy="0"/>
        </a:xfrm>
      </p:grpSpPr>
      <p:sp>
        <p:nvSpPr>
          <p:cNvPr id="13" name="Google Shape;1251;p111">
            <a:extLst>
              <a:ext uri="{FF2B5EF4-FFF2-40B4-BE49-F238E27FC236}">
                <a16:creationId xmlns:a16="http://schemas.microsoft.com/office/drawing/2014/main" id="{F62FC60D-FDBC-4417-AC54-C07E017341AF}"/>
              </a:ext>
            </a:extLst>
          </p:cNvPr>
          <p:cNvSpPr txBox="1">
            <a:spLocks noGrp="1"/>
          </p:cNvSpPr>
          <p:nvPr>
            <p:ph type="body" idx="1"/>
          </p:nvPr>
        </p:nvSpPr>
        <p:spPr>
          <a:xfrm>
            <a:off x="6094730" y="1295333"/>
            <a:ext cx="5181600" cy="4560000"/>
          </a:xfrm>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p>
          <a:p>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p>
          <a:p>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p>
          <a:p>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a:t>
            </a:r>
          </a:p>
        </p:txBody>
      </p:sp>
      <p:sp>
        <p:nvSpPr>
          <p:cNvPr id="1250" name="Google Shape;1250;p111"/>
          <p:cNvSpPr txBox="1">
            <a:spLocks noGrp="1"/>
          </p:cNvSpPr>
          <p:nvPr>
            <p:ph type="title"/>
          </p:nvPr>
        </p:nvSpPr>
        <p:spPr/>
        <p:txBody>
          <a:bodyPr/>
          <a:lstStyle/>
          <a:p>
            <a:r>
              <a:rPr lang="en-US"/>
              <a:t>Text slide with large stat</a:t>
            </a:r>
            <a:endParaRPr lang="en-US" dirty="0"/>
          </a:p>
        </p:txBody>
      </p:sp>
      <p:sp>
        <p:nvSpPr>
          <p:cNvPr id="14" name="Google Shape;1252;p111">
            <a:extLst>
              <a:ext uri="{FF2B5EF4-FFF2-40B4-BE49-F238E27FC236}">
                <a16:creationId xmlns:a16="http://schemas.microsoft.com/office/drawing/2014/main" id="{6C575878-54D6-4A50-9749-5E49603B7063}"/>
              </a:ext>
            </a:extLst>
          </p:cNvPr>
          <p:cNvSpPr txBox="1">
            <a:spLocks noGrp="1"/>
          </p:cNvSpPr>
          <p:nvPr>
            <p:ph type="body" idx="4294967295"/>
          </p:nvPr>
        </p:nvSpPr>
        <p:spPr>
          <a:xfrm>
            <a:off x="1209210" y="5303838"/>
            <a:ext cx="4462463" cy="1943100"/>
          </a:xfrm>
          <a:prstGeom prst="rect">
            <a:avLst/>
          </a:prstGeom>
          <a:noFill/>
          <a:ln>
            <a:noFill/>
          </a:ln>
        </p:spPr>
        <p:txBody>
          <a:bodyPr spcFirstLastPara="1" vert="horz" wrap="square" lIns="0" tIns="0" rIns="0" bIns="0" rtlCol="0" anchor="t" anchorCtr="0">
            <a:noAutofit/>
          </a:bodyPr>
          <a:lstStyle/>
          <a:p>
            <a:pPr marL="0" indent="0">
              <a:lnSpc>
                <a:spcPct val="100000"/>
              </a:lnSpc>
              <a:buNone/>
            </a:pPr>
            <a:r>
              <a:rPr lang="en" sz="1867" b="0" dirty="0">
                <a:latin typeface="+mj-lt"/>
              </a:rPr>
              <a:t>of companies use two or more collaboration apps</a:t>
            </a:r>
            <a:endParaRPr sz="1867" b="0" dirty="0">
              <a:solidFill>
                <a:schemeClr val="dk1"/>
              </a:solidFill>
              <a:latin typeface="+mj-lt"/>
            </a:endParaRPr>
          </a:p>
        </p:txBody>
      </p:sp>
      <p:sp>
        <p:nvSpPr>
          <p:cNvPr id="3" name="Picture Placeholder 2">
            <a:extLst>
              <a:ext uri="{FF2B5EF4-FFF2-40B4-BE49-F238E27FC236}">
                <a16:creationId xmlns:a16="http://schemas.microsoft.com/office/drawing/2014/main" id="{F99A7FEA-6C08-42B4-82C9-5A2A0ED83AE2}"/>
              </a:ext>
            </a:extLst>
          </p:cNvPr>
          <p:cNvSpPr>
            <a:spLocks noGrp="1"/>
          </p:cNvSpPr>
          <p:nvPr>
            <p:ph type="pic" sz="quarter" idx="10"/>
          </p:nvPr>
        </p:nvSpPr>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B50D67C-3357-47DF-ADE7-F2369AA676AC}"/>
              </a:ext>
            </a:extLst>
          </p:cNvPr>
          <p:cNvSpPr>
            <a:spLocks noGrp="1"/>
          </p:cNvSpPr>
          <p:nvPr>
            <p:ph type="body" sz="quarter" idx="11"/>
          </p:nvPr>
        </p:nvSpPr>
        <p:spPr/>
        <p:txBody>
          <a:bodyPr/>
          <a:lstStyle/>
          <a:p>
            <a:r>
              <a:rPr lang="en-US" dirty="0"/>
              <a:t>Page Sub-heading:20pt Plain Text,</a:t>
            </a:r>
          </a:p>
        </p:txBody>
      </p:sp>
      <p:sp>
        <p:nvSpPr>
          <p:cNvPr id="10" name="Title 9">
            <a:extLst>
              <a:ext uri="{FF2B5EF4-FFF2-40B4-BE49-F238E27FC236}">
                <a16:creationId xmlns:a16="http://schemas.microsoft.com/office/drawing/2014/main" id="{B11E66A3-3A00-4E95-AFD9-C3D6FF8F00E8}"/>
              </a:ext>
            </a:extLst>
          </p:cNvPr>
          <p:cNvSpPr>
            <a:spLocks noGrp="1"/>
          </p:cNvSpPr>
          <p:nvPr>
            <p:ph type="title"/>
          </p:nvPr>
        </p:nvSpPr>
        <p:spPr/>
        <p:txBody>
          <a:bodyPr/>
          <a:lstStyle/>
          <a:p>
            <a:r>
              <a:rPr lang="en-US" dirty="0"/>
              <a:t>Titles Are 30pt Regular, Title Case </a:t>
            </a:r>
          </a:p>
        </p:txBody>
      </p:sp>
      <p:sp>
        <p:nvSpPr>
          <p:cNvPr id="22" name="Oval 21"/>
          <p:cNvSpPr/>
          <p:nvPr/>
        </p:nvSpPr>
        <p:spPr>
          <a:xfrm>
            <a:off x="4045665" y="1639731"/>
            <a:ext cx="4100669" cy="4100669"/>
          </a:xfrm>
          <a:prstGeom prst="ellipse">
            <a:avLst/>
          </a:prstGeom>
          <a:gradFill flip="none" rotWithShape="1">
            <a:gsLst>
              <a:gs pos="11000">
                <a:schemeClr val="accent3"/>
              </a:gs>
              <a:gs pos="8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 name="Group 2"/>
          <p:cNvGrpSpPr/>
          <p:nvPr/>
        </p:nvGrpSpPr>
        <p:grpSpPr>
          <a:xfrm>
            <a:off x="1109527" y="1940570"/>
            <a:ext cx="3488961" cy="3478501"/>
            <a:chOff x="1664290" y="3406154"/>
            <a:chExt cx="5233441" cy="5217751"/>
          </a:xfrm>
        </p:grpSpPr>
        <p:sp useBgFill="1">
          <p:nvSpPr>
            <p:cNvPr id="17" name="Rectangle: Rounded Corners 5">
              <a:extLst>
                <a:ext uri="{FF2B5EF4-FFF2-40B4-BE49-F238E27FC236}">
                  <a16:creationId xmlns:a16="http://schemas.microsoft.com/office/drawing/2014/main" id="{AD9FCD6C-A8F1-F7AD-EDC4-506E73EC672B}"/>
                </a:ext>
              </a:extLst>
            </p:cNvPr>
            <p:cNvSpPr/>
            <p:nvPr/>
          </p:nvSpPr>
          <p:spPr>
            <a:xfrm>
              <a:off x="1664290" y="3406154"/>
              <a:ext cx="5220639" cy="5217751"/>
            </a:xfrm>
            <a:prstGeom prst="ellipse">
              <a:avLst/>
            </a:prstGeom>
            <a:ln>
              <a:noFill/>
            </a:ln>
            <a:effectLst>
              <a:outerShdw blurRad="863600" dist="927100" dir="8700000" sx="90000" sy="90000" algn="tr" rotWithShape="0">
                <a:srgbClr val="282F4E">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21" name="Freeform 20"/>
            <p:cNvSpPr/>
            <p:nvPr/>
          </p:nvSpPr>
          <p:spPr>
            <a:xfrm>
              <a:off x="6007394" y="4421017"/>
              <a:ext cx="890337" cy="3198805"/>
            </a:xfrm>
            <a:custGeom>
              <a:avLst/>
              <a:gdLst>
                <a:gd name="connsiteX0" fmla="*/ 370347 w 810183"/>
                <a:gd name="connsiteY0" fmla="*/ 0 h 2910827"/>
                <a:gd name="connsiteX1" fmla="*/ 495132 w 810183"/>
                <a:gd name="connsiteY1" fmla="*/ 205289 h 2910827"/>
                <a:gd name="connsiteX2" fmla="*/ 810183 w 810183"/>
                <a:gd name="connsiteY2" fmla="*/ 1448834 h 2910827"/>
                <a:gd name="connsiteX3" fmla="*/ 364382 w 810183"/>
                <a:gd name="connsiteY3" fmla="*/ 2907481 h 2910827"/>
                <a:gd name="connsiteX4" fmla="*/ 361879 w 810183"/>
                <a:gd name="connsiteY4" fmla="*/ 2910827 h 2910827"/>
                <a:gd name="connsiteX5" fmla="*/ 241688 w 810183"/>
                <a:gd name="connsiteY5" fmla="*/ 2661327 h 2910827"/>
                <a:gd name="connsiteX6" fmla="*/ 0 w 810183"/>
                <a:gd name="connsiteY6" fmla="*/ 1464202 h 2910827"/>
                <a:gd name="connsiteX7" fmla="*/ 241688 w 810183"/>
                <a:gd name="connsiteY7" fmla="*/ 267078 h 29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183" h="2910827">
                  <a:moveTo>
                    <a:pt x="370347" y="0"/>
                  </a:moveTo>
                  <a:lnTo>
                    <a:pt x="495132" y="205289"/>
                  </a:lnTo>
                  <a:cubicBezTo>
                    <a:pt x="696055" y="574949"/>
                    <a:pt x="810183" y="998571"/>
                    <a:pt x="810183" y="1448834"/>
                  </a:cubicBezTo>
                  <a:cubicBezTo>
                    <a:pt x="810183" y="1989150"/>
                    <a:pt x="645838" y="2491102"/>
                    <a:pt x="364382" y="2907481"/>
                  </a:cubicBezTo>
                  <a:lnTo>
                    <a:pt x="361879" y="2910827"/>
                  </a:lnTo>
                  <a:lnTo>
                    <a:pt x="241688" y="2661327"/>
                  </a:lnTo>
                  <a:cubicBezTo>
                    <a:pt x="86060" y="2293379"/>
                    <a:pt x="0" y="1888841"/>
                    <a:pt x="0" y="1464202"/>
                  </a:cubicBezTo>
                  <a:cubicBezTo>
                    <a:pt x="0" y="1039564"/>
                    <a:pt x="86060" y="635026"/>
                    <a:pt x="241688" y="267078"/>
                  </a:cubicBezTo>
                  <a:close/>
                </a:path>
              </a:pathLst>
            </a:custGeom>
            <a:gradFill flip="none" rotWithShape="1">
              <a:gsLst>
                <a:gs pos="11000">
                  <a:schemeClr val="accent2">
                    <a:lumMod val="75000"/>
                  </a:schemeClr>
                </a:gs>
                <a:gs pos="80000">
                  <a:schemeClr val="accent1"/>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grpSp>
      <p:sp>
        <p:nvSpPr>
          <p:cNvPr id="11" name="Rectangle 9">
            <a:extLst>
              <a:ext uri="{FF2B5EF4-FFF2-40B4-BE49-F238E27FC236}">
                <a16:creationId xmlns:a16="http://schemas.microsoft.com/office/drawing/2014/main" id="{54065724-0B0D-4DFF-9C85-3DB74B24CF0B}"/>
              </a:ext>
            </a:extLst>
          </p:cNvPr>
          <p:cNvSpPr>
            <a:spLocks/>
          </p:cNvSpPr>
          <p:nvPr/>
        </p:nvSpPr>
        <p:spPr bwMode="auto">
          <a:xfrm>
            <a:off x="4809965" y="3441578"/>
            <a:ext cx="2572069" cy="37965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867" b="1" dirty="0">
                <a:solidFill>
                  <a:schemeClr val="bg1"/>
                </a:solidFill>
                <a:latin typeface="+mj-lt"/>
                <a:cs typeface="Sora" pitchFamily="2" charset="0"/>
                <a:sym typeface="Source Sans Pro Bold" charset="0"/>
              </a:rPr>
              <a:t>Sustainability</a:t>
            </a:r>
          </a:p>
        </p:txBody>
      </p:sp>
      <p:sp>
        <p:nvSpPr>
          <p:cNvPr id="12" name="Rectangle 11">
            <a:extLst>
              <a:ext uri="{FF2B5EF4-FFF2-40B4-BE49-F238E27FC236}">
                <a16:creationId xmlns:a16="http://schemas.microsoft.com/office/drawing/2014/main" id="{245891DE-2E78-4BBA-9725-D3355845B2E3}"/>
              </a:ext>
            </a:extLst>
          </p:cNvPr>
          <p:cNvSpPr/>
          <p:nvPr/>
        </p:nvSpPr>
        <p:spPr>
          <a:xfrm>
            <a:off x="4931903" y="3865807"/>
            <a:ext cx="2328193" cy="742383"/>
          </a:xfrm>
          <a:prstGeom prst="rect">
            <a:avLst/>
          </a:prstGeom>
          <a:noFill/>
        </p:spPr>
        <p:txBody>
          <a:bodyPr wrap="square" rtlCol="0">
            <a:spAutoFit/>
          </a:bodyPr>
          <a:lstStyle/>
          <a:p>
            <a:pPr algn="ctr" defTabSz="571529">
              <a:lnSpc>
                <a:spcPct val="120000"/>
              </a:lnSpc>
            </a:pPr>
            <a:r>
              <a:rPr lang="en-US" sz="1200" dirty="0">
                <a:solidFill>
                  <a:schemeClr val="bg1"/>
                </a:solidFill>
                <a:latin typeface="+mj-lt"/>
                <a:cs typeface="Sora" pitchFamily="2" charset="0"/>
              </a:rPr>
              <a:t>On a personal level, performance is a journey of growth and self-discovery. </a:t>
            </a:r>
          </a:p>
        </p:txBody>
      </p:sp>
      <p:sp>
        <p:nvSpPr>
          <p:cNvPr id="23" name="Rectangle: Rounded Corners 22">
            <a:extLst>
              <a:ext uri="{FF2B5EF4-FFF2-40B4-BE49-F238E27FC236}">
                <a16:creationId xmlns:a16="http://schemas.microsoft.com/office/drawing/2014/main" id="{8CD2B86E-5B83-08CD-D9AC-EAED4DEABB6B}"/>
              </a:ext>
            </a:extLst>
          </p:cNvPr>
          <p:cNvSpPr/>
          <p:nvPr/>
        </p:nvSpPr>
        <p:spPr>
          <a:xfrm>
            <a:off x="1118062" y="1940570"/>
            <a:ext cx="3480426" cy="3478501"/>
          </a:xfrm>
          <a:prstGeom prst="ellipse">
            <a:avLst/>
          </a:prstGeom>
          <a:solidFill>
            <a:schemeClr val="bg1">
              <a:alpha val="8000"/>
            </a:schemeClr>
          </a:solidFill>
          <a:ln w="19050">
            <a:gradFill flip="none" rotWithShape="1">
              <a:gsLst>
                <a:gs pos="0">
                  <a:schemeClr val="bg1">
                    <a:alpha val="55000"/>
                  </a:schemeClr>
                </a:gs>
                <a:gs pos="50000">
                  <a:schemeClr val="bg1">
                    <a:alpha val="0"/>
                  </a:schemeClr>
                </a:gs>
                <a:gs pos="100000">
                  <a:schemeClr val="bg1">
                    <a:alpha val="55000"/>
                  </a:schemeClr>
                </a:gs>
              </a:gsLst>
              <a:lin ang="189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4" name="Rectangle 9">
            <a:extLst>
              <a:ext uri="{FF2B5EF4-FFF2-40B4-BE49-F238E27FC236}">
                <a16:creationId xmlns:a16="http://schemas.microsoft.com/office/drawing/2014/main" id="{54065724-0B0D-4DFF-9C85-3DB74B24CF0B}"/>
              </a:ext>
            </a:extLst>
          </p:cNvPr>
          <p:cNvSpPr>
            <a:spLocks/>
          </p:cNvSpPr>
          <p:nvPr/>
        </p:nvSpPr>
        <p:spPr bwMode="auto">
          <a:xfrm>
            <a:off x="1559538" y="3441578"/>
            <a:ext cx="2572069" cy="37965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867" b="1" dirty="0">
                <a:latin typeface="+mj-lt"/>
                <a:cs typeface="Sora" pitchFamily="2" charset="0"/>
                <a:sym typeface="Source Sans Pro Bold" charset="0"/>
              </a:rPr>
              <a:t>Future Goals</a:t>
            </a:r>
          </a:p>
        </p:txBody>
      </p:sp>
      <p:sp>
        <p:nvSpPr>
          <p:cNvPr id="5" name="Rectangle 4">
            <a:extLst>
              <a:ext uri="{FF2B5EF4-FFF2-40B4-BE49-F238E27FC236}">
                <a16:creationId xmlns:a16="http://schemas.microsoft.com/office/drawing/2014/main" id="{245891DE-2E78-4BBA-9725-D3355845B2E3}"/>
              </a:ext>
            </a:extLst>
          </p:cNvPr>
          <p:cNvSpPr/>
          <p:nvPr/>
        </p:nvSpPr>
        <p:spPr>
          <a:xfrm>
            <a:off x="1681476" y="3865807"/>
            <a:ext cx="2328193" cy="742383"/>
          </a:xfrm>
          <a:prstGeom prst="rect">
            <a:avLst/>
          </a:prstGeom>
          <a:noFill/>
        </p:spPr>
        <p:txBody>
          <a:bodyPr wrap="square" rtlCol="0">
            <a:spAutoFit/>
          </a:bodyPr>
          <a:lstStyle/>
          <a:p>
            <a:pPr algn="ctr" defTabSz="571529">
              <a:lnSpc>
                <a:spcPct val="120000"/>
              </a:lnSpc>
            </a:pPr>
            <a:r>
              <a:rPr lang="en-US" sz="1200" dirty="0">
                <a:latin typeface="+mj-lt"/>
                <a:cs typeface="Sora" pitchFamily="2" charset="0"/>
              </a:rPr>
              <a:t>On a personal level, performance is a journey of growth and self-discovery. </a:t>
            </a:r>
          </a:p>
        </p:txBody>
      </p:sp>
      <p:grpSp>
        <p:nvGrpSpPr>
          <p:cNvPr id="2" name="Group 1"/>
          <p:cNvGrpSpPr/>
          <p:nvPr/>
        </p:nvGrpSpPr>
        <p:grpSpPr>
          <a:xfrm>
            <a:off x="7614401" y="1940570"/>
            <a:ext cx="3488961" cy="3478501"/>
            <a:chOff x="11421601" y="3406154"/>
            <a:chExt cx="5233441" cy="5217751"/>
          </a:xfrm>
        </p:grpSpPr>
        <p:sp useBgFill="1">
          <p:nvSpPr>
            <p:cNvPr id="24" name="Rectangle: Rounded Corners 5">
              <a:extLst>
                <a:ext uri="{FF2B5EF4-FFF2-40B4-BE49-F238E27FC236}">
                  <a16:creationId xmlns:a16="http://schemas.microsoft.com/office/drawing/2014/main" id="{AD9FCD6C-A8F1-F7AD-EDC4-506E73EC672B}"/>
                </a:ext>
              </a:extLst>
            </p:cNvPr>
            <p:cNvSpPr/>
            <p:nvPr/>
          </p:nvSpPr>
          <p:spPr>
            <a:xfrm flipH="1">
              <a:off x="11434403" y="3406154"/>
              <a:ext cx="5220639" cy="5217751"/>
            </a:xfrm>
            <a:prstGeom prst="ellipse">
              <a:avLst/>
            </a:prstGeom>
            <a:ln>
              <a:noFill/>
            </a:ln>
            <a:effectLst>
              <a:outerShdw blurRad="863600" dist="927100" dir="8700000" sx="90000" sy="90000" algn="tr" rotWithShape="0">
                <a:srgbClr val="282F4E">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25" name="Freeform 24"/>
            <p:cNvSpPr/>
            <p:nvPr/>
          </p:nvSpPr>
          <p:spPr>
            <a:xfrm flipH="1">
              <a:off x="11421601" y="4421017"/>
              <a:ext cx="890337" cy="3198805"/>
            </a:xfrm>
            <a:custGeom>
              <a:avLst/>
              <a:gdLst>
                <a:gd name="connsiteX0" fmla="*/ 370347 w 810183"/>
                <a:gd name="connsiteY0" fmla="*/ 0 h 2910827"/>
                <a:gd name="connsiteX1" fmla="*/ 495132 w 810183"/>
                <a:gd name="connsiteY1" fmla="*/ 205289 h 2910827"/>
                <a:gd name="connsiteX2" fmla="*/ 810183 w 810183"/>
                <a:gd name="connsiteY2" fmla="*/ 1448834 h 2910827"/>
                <a:gd name="connsiteX3" fmla="*/ 364382 w 810183"/>
                <a:gd name="connsiteY3" fmla="*/ 2907481 h 2910827"/>
                <a:gd name="connsiteX4" fmla="*/ 361879 w 810183"/>
                <a:gd name="connsiteY4" fmla="*/ 2910827 h 2910827"/>
                <a:gd name="connsiteX5" fmla="*/ 241688 w 810183"/>
                <a:gd name="connsiteY5" fmla="*/ 2661327 h 2910827"/>
                <a:gd name="connsiteX6" fmla="*/ 0 w 810183"/>
                <a:gd name="connsiteY6" fmla="*/ 1464202 h 2910827"/>
                <a:gd name="connsiteX7" fmla="*/ 241688 w 810183"/>
                <a:gd name="connsiteY7" fmla="*/ 267078 h 29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183" h="2910827">
                  <a:moveTo>
                    <a:pt x="370347" y="0"/>
                  </a:moveTo>
                  <a:lnTo>
                    <a:pt x="495132" y="205289"/>
                  </a:lnTo>
                  <a:cubicBezTo>
                    <a:pt x="696055" y="574949"/>
                    <a:pt x="810183" y="998571"/>
                    <a:pt x="810183" y="1448834"/>
                  </a:cubicBezTo>
                  <a:cubicBezTo>
                    <a:pt x="810183" y="1989150"/>
                    <a:pt x="645838" y="2491102"/>
                    <a:pt x="364382" y="2907481"/>
                  </a:cubicBezTo>
                  <a:lnTo>
                    <a:pt x="361879" y="2910827"/>
                  </a:lnTo>
                  <a:lnTo>
                    <a:pt x="241688" y="2661327"/>
                  </a:lnTo>
                  <a:cubicBezTo>
                    <a:pt x="86060" y="2293379"/>
                    <a:pt x="0" y="1888841"/>
                    <a:pt x="0" y="1464202"/>
                  </a:cubicBezTo>
                  <a:cubicBezTo>
                    <a:pt x="0" y="1039564"/>
                    <a:pt x="86060" y="635026"/>
                    <a:pt x="241688" y="267078"/>
                  </a:cubicBezTo>
                  <a:close/>
                </a:path>
              </a:pathLst>
            </a:custGeom>
            <a:gradFill flip="none" rotWithShape="1">
              <a:gsLst>
                <a:gs pos="11000">
                  <a:schemeClr val="accent2">
                    <a:lumMod val="75000"/>
                  </a:schemeClr>
                </a:gs>
                <a:gs pos="80000">
                  <a:schemeClr val="accent1"/>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grpSp>
      <p:sp>
        <p:nvSpPr>
          <p:cNvPr id="28" name="Rectangle: Rounded Corners 22">
            <a:extLst>
              <a:ext uri="{FF2B5EF4-FFF2-40B4-BE49-F238E27FC236}">
                <a16:creationId xmlns:a16="http://schemas.microsoft.com/office/drawing/2014/main" id="{8CD2B86E-5B83-08CD-D9AC-EAED4DEABB6B}"/>
              </a:ext>
            </a:extLst>
          </p:cNvPr>
          <p:cNvSpPr/>
          <p:nvPr/>
        </p:nvSpPr>
        <p:spPr>
          <a:xfrm flipH="1">
            <a:off x="7614401" y="1940570"/>
            <a:ext cx="3480426" cy="3478501"/>
          </a:xfrm>
          <a:prstGeom prst="ellipse">
            <a:avLst/>
          </a:prstGeom>
          <a:solidFill>
            <a:schemeClr val="bg1">
              <a:alpha val="8000"/>
            </a:schemeClr>
          </a:solidFill>
          <a:ln w="19050">
            <a:gradFill flip="none" rotWithShape="1">
              <a:gsLst>
                <a:gs pos="0">
                  <a:schemeClr val="bg1">
                    <a:alpha val="55000"/>
                  </a:schemeClr>
                </a:gs>
                <a:gs pos="50000">
                  <a:schemeClr val="bg1">
                    <a:alpha val="0"/>
                  </a:schemeClr>
                </a:gs>
                <a:gs pos="100000">
                  <a:schemeClr val="bg1">
                    <a:alpha val="55000"/>
                  </a:schemeClr>
                </a:gs>
              </a:gsLst>
              <a:lin ang="189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6" name="Rectangle 9">
            <a:extLst>
              <a:ext uri="{FF2B5EF4-FFF2-40B4-BE49-F238E27FC236}">
                <a16:creationId xmlns:a16="http://schemas.microsoft.com/office/drawing/2014/main" id="{54065724-0B0D-4DFF-9C85-3DB74B24CF0B}"/>
              </a:ext>
            </a:extLst>
          </p:cNvPr>
          <p:cNvSpPr>
            <a:spLocks/>
          </p:cNvSpPr>
          <p:nvPr/>
        </p:nvSpPr>
        <p:spPr bwMode="auto">
          <a:xfrm>
            <a:off x="8081280" y="3441578"/>
            <a:ext cx="2572069" cy="37965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867" b="1" dirty="0">
                <a:latin typeface="+mj-lt"/>
                <a:cs typeface="Sora" pitchFamily="2" charset="0"/>
                <a:sym typeface="Source Sans Pro Bold" charset="0"/>
              </a:rPr>
              <a:t>Identified Risks</a:t>
            </a:r>
          </a:p>
        </p:txBody>
      </p:sp>
      <p:sp>
        <p:nvSpPr>
          <p:cNvPr id="7" name="Rectangle 6">
            <a:extLst>
              <a:ext uri="{FF2B5EF4-FFF2-40B4-BE49-F238E27FC236}">
                <a16:creationId xmlns:a16="http://schemas.microsoft.com/office/drawing/2014/main" id="{245891DE-2E78-4BBA-9725-D3355845B2E3}"/>
              </a:ext>
            </a:extLst>
          </p:cNvPr>
          <p:cNvSpPr/>
          <p:nvPr/>
        </p:nvSpPr>
        <p:spPr>
          <a:xfrm>
            <a:off x="8081281" y="3865807"/>
            <a:ext cx="2572069" cy="814454"/>
          </a:xfrm>
          <a:prstGeom prst="rect">
            <a:avLst/>
          </a:prstGeom>
          <a:noFill/>
        </p:spPr>
        <p:txBody>
          <a:bodyPr wrap="square" rtlCol="0">
            <a:spAutoFit/>
          </a:bodyPr>
          <a:lstStyle/>
          <a:p>
            <a:pPr algn="ctr" defTabSz="571529">
              <a:lnSpc>
                <a:spcPct val="120000"/>
              </a:lnSpc>
            </a:pPr>
            <a:r>
              <a:rPr lang="en-US" sz="1333" dirty="0">
                <a:latin typeface="+mj-lt"/>
                <a:cs typeface="Sora" pitchFamily="2" charset="0"/>
              </a:rPr>
              <a:t>On a personal level, performance is a journey of growth and self-discovery. </a:t>
            </a:r>
          </a:p>
        </p:txBody>
      </p:sp>
      <p:sp>
        <p:nvSpPr>
          <p:cNvPr id="26" name="Freeform: Shape 25">
            <a:extLst>
              <a:ext uri="{FF2B5EF4-FFF2-40B4-BE49-F238E27FC236}">
                <a16:creationId xmlns:a16="http://schemas.microsoft.com/office/drawing/2014/main" id="{CCEB9EE6-0E3B-4633-A5CC-8D8ED31EA242}"/>
              </a:ext>
            </a:extLst>
          </p:cNvPr>
          <p:cNvSpPr/>
          <p:nvPr/>
        </p:nvSpPr>
        <p:spPr>
          <a:xfrm>
            <a:off x="2561496" y="2595811"/>
            <a:ext cx="593558" cy="593558"/>
          </a:xfrm>
          <a:custGeom>
            <a:avLst/>
            <a:gdLst>
              <a:gd name="connsiteX0" fmla="*/ 412814 w 514350"/>
              <a:gd name="connsiteY0" fmla="*/ 523113 h 514350"/>
              <a:gd name="connsiteX1" fmla="*/ 406432 w 514350"/>
              <a:gd name="connsiteY1" fmla="*/ 521399 h 514350"/>
              <a:gd name="connsiteX2" fmla="*/ 76105 w 514350"/>
              <a:gd name="connsiteY2" fmla="*/ 282226 h 514350"/>
              <a:gd name="connsiteX3" fmla="*/ 1238 w 514350"/>
              <a:gd name="connsiteY3" fmla="*/ 109633 h 514350"/>
              <a:gd name="connsiteX4" fmla="*/ 0 w 514350"/>
              <a:gd name="connsiteY4" fmla="*/ 103346 h 514350"/>
              <a:gd name="connsiteX5" fmla="*/ 108776 w 514350"/>
              <a:gd name="connsiteY5" fmla="*/ 0 h 514350"/>
              <a:gd name="connsiteX6" fmla="*/ 229172 w 514350"/>
              <a:gd name="connsiteY6" fmla="*/ 122873 h 514350"/>
              <a:gd name="connsiteX7" fmla="*/ 151067 w 514350"/>
              <a:gd name="connsiteY7" fmla="*/ 200978 h 514350"/>
              <a:gd name="connsiteX8" fmla="*/ 221647 w 514350"/>
              <a:gd name="connsiteY8" fmla="*/ 295180 h 514350"/>
              <a:gd name="connsiteX9" fmla="*/ 222028 w 514350"/>
              <a:gd name="connsiteY9" fmla="*/ 295561 h 514350"/>
              <a:gd name="connsiteX10" fmla="*/ 327755 w 514350"/>
              <a:gd name="connsiteY10" fmla="*/ 367284 h 514350"/>
              <a:gd name="connsiteX11" fmla="*/ 396907 w 514350"/>
              <a:gd name="connsiteY11" fmla="*/ 293084 h 514350"/>
              <a:gd name="connsiteX12" fmla="*/ 520446 w 514350"/>
              <a:gd name="connsiteY12" fmla="*/ 416624 h 514350"/>
              <a:gd name="connsiteX13" fmla="*/ 412718 w 514350"/>
              <a:gd name="connsiteY13" fmla="*/ 522923 h 514350"/>
              <a:gd name="connsiteX14" fmla="*/ 25432 w 514350"/>
              <a:gd name="connsiteY14" fmla="*/ 111157 h 514350"/>
              <a:gd name="connsiteX15" fmla="*/ 96107 w 514350"/>
              <a:gd name="connsiteY15" fmla="*/ 270415 h 514350"/>
              <a:gd name="connsiteX16" fmla="*/ 405860 w 514350"/>
              <a:gd name="connsiteY16" fmla="*/ 497110 h 514350"/>
              <a:gd name="connsiteX17" fmla="*/ 487394 w 514350"/>
              <a:gd name="connsiteY17" fmla="*/ 416624 h 514350"/>
              <a:gd name="connsiteX18" fmla="*/ 397478 w 514350"/>
              <a:gd name="connsiteY18" fmla="*/ 326708 h 514350"/>
              <a:gd name="connsiteX19" fmla="*/ 333280 w 514350"/>
              <a:gd name="connsiteY19" fmla="*/ 395573 h 514350"/>
              <a:gd name="connsiteX20" fmla="*/ 325660 w 514350"/>
              <a:gd name="connsiteY20" fmla="*/ 392240 h 514350"/>
              <a:gd name="connsiteX21" fmla="*/ 204407 w 514350"/>
              <a:gd name="connsiteY21" fmla="*/ 311087 h 514350"/>
              <a:gd name="connsiteX22" fmla="*/ 126302 w 514350"/>
              <a:gd name="connsiteY22" fmla="*/ 204121 h 514350"/>
              <a:gd name="connsiteX23" fmla="*/ 122587 w 514350"/>
              <a:gd name="connsiteY23" fmla="*/ 196596 h 514350"/>
              <a:gd name="connsiteX24" fmla="*/ 196406 w 514350"/>
              <a:gd name="connsiteY24" fmla="*/ 122777 h 514350"/>
              <a:gd name="connsiteX25" fmla="*/ 108204 w 514350"/>
              <a:gd name="connsiteY25" fmla="*/ 32671 h 514350"/>
              <a:gd name="connsiteX26" fmla="*/ 25432 w 514350"/>
              <a:gd name="connsiteY26" fmla="*/ 111157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514350">
                <a:moveTo>
                  <a:pt x="412814" y="523113"/>
                </a:moveTo>
                <a:lnTo>
                  <a:pt x="406432" y="521399"/>
                </a:lnTo>
                <a:cubicBezTo>
                  <a:pt x="230410" y="475298"/>
                  <a:pt x="129635" y="365950"/>
                  <a:pt x="76105" y="282226"/>
                </a:cubicBezTo>
                <a:cubicBezTo>
                  <a:pt x="18098" y="191643"/>
                  <a:pt x="1905" y="112967"/>
                  <a:pt x="1238" y="109633"/>
                </a:cubicBezTo>
                <a:lnTo>
                  <a:pt x="0" y="103346"/>
                </a:lnTo>
                <a:lnTo>
                  <a:pt x="108776" y="0"/>
                </a:lnTo>
                <a:lnTo>
                  <a:pt x="229172" y="122873"/>
                </a:lnTo>
                <a:lnTo>
                  <a:pt x="151067" y="200978"/>
                </a:lnTo>
                <a:cubicBezTo>
                  <a:pt x="176022" y="246602"/>
                  <a:pt x="221170" y="294704"/>
                  <a:pt x="221647" y="295180"/>
                </a:cubicBezTo>
                <a:lnTo>
                  <a:pt x="222028" y="295561"/>
                </a:lnTo>
                <a:cubicBezTo>
                  <a:pt x="250031" y="328232"/>
                  <a:pt x="307276" y="357473"/>
                  <a:pt x="327755" y="367284"/>
                </a:cubicBezTo>
                <a:lnTo>
                  <a:pt x="396907" y="293084"/>
                </a:lnTo>
                <a:lnTo>
                  <a:pt x="520446" y="416624"/>
                </a:lnTo>
                <a:lnTo>
                  <a:pt x="412718" y="522923"/>
                </a:lnTo>
                <a:close/>
                <a:moveTo>
                  <a:pt x="25432" y="111157"/>
                </a:moveTo>
                <a:cubicBezTo>
                  <a:pt x="30385" y="131159"/>
                  <a:pt x="49340" y="197549"/>
                  <a:pt x="96107" y="270415"/>
                </a:cubicBezTo>
                <a:cubicBezTo>
                  <a:pt x="146780" y="349282"/>
                  <a:pt x="241459" y="452152"/>
                  <a:pt x="405860" y="497110"/>
                </a:cubicBezTo>
                <a:lnTo>
                  <a:pt x="487394" y="416624"/>
                </a:lnTo>
                <a:lnTo>
                  <a:pt x="397478" y="326708"/>
                </a:lnTo>
                <a:lnTo>
                  <a:pt x="333280" y="395573"/>
                </a:lnTo>
                <a:lnTo>
                  <a:pt x="325660" y="392240"/>
                </a:lnTo>
                <a:cubicBezTo>
                  <a:pt x="322231" y="390716"/>
                  <a:pt x="242126" y="354901"/>
                  <a:pt x="204407" y="311087"/>
                </a:cubicBezTo>
                <a:cubicBezTo>
                  <a:pt x="200406" y="306800"/>
                  <a:pt x="151162" y="253841"/>
                  <a:pt x="126302" y="204121"/>
                </a:cubicBezTo>
                <a:lnTo>
                  <a:pt x="122587" y="196596"/>
                </a:lnTo>
                <a:lnTo>
                  <a:pt x="196406" y="122777"/>
                </a:lnTo>
                <a:lnTo>
                  <a:pt x="108204" y="32671"/>
                </a:lnTo>
                <a:lnTo>
                  <a:pt x="25432" y="111157"/>
                </a:lnTo>
                <a:close/>
              </a:path>
            </a:pathLst>
          </a:custGeom>
          <a:gradFill>
            <a:gsLst>
              <a:gs pos="0">
                <a:schemeClr val="accent3"/>
              </a:gs>
              <a:gs pos="100000">
                <a:schemeClr val="accent1"/>
              </a:gs>
            </a:gsLst>
            <a:lin ang="18900000" scaled="1"/>
          </a:gradFill>
          <a:ln w="0" cap="flat">
            <a:solidFill>
              <a:schemeClr val="accent3"/>
            </a:solidFill>
            <a:prstDash val="solid"/>
            <a:miter/>
          </a:ln>
        </p:spPr>
        <p:txBody>
          <a:bodyPr rtlCol="0" anchor="ctr"/>
          <a:lstStyle/>
          <a:p>
            <a:endParaRPr lang="en-US" dirty="0"/>
          </a:p>
        </p:txBody>
      </p:sp>
      <p:grpSp>
        <p:nvGrpSpPr>
          <p:cNvPr id="27" name="Group 26">
            <a:extLst>
              <a:ext uri="{FF2B5EF4-FFF2-40B4-BE49-F238E27FC236}">
                <a16:creationId xmlns:a16="http://schemas.microsoft.com/office/drawing/2014/main" id="{747068E2-F2B1-4F3C-9C7B-66CD98C9541A}"/>
              </a:ext>
            </a:extLst>
          </p:cNvPr>
          <p:cNvGrpSpPr/>
          <p:nvPr/>
        </p:nvGrpSpPr>
        <p:grpSpPr>
          <a:xfrm>
            <a:off x="9057391" y="2283809"/>
            <a:ext cx="636870" cy="1012619"/>
            <a:chOff x="4399597" y="1450658"/>
            <a:chExt cx="337090" cy="535971"/>
          </a:xfrm>
        </p:grpSpPr>
        <p:sp>
          <p:nvSpPr>
            <p:cNvPr id="29" name="Freeform: Shape 28">
              <a:extLst>
                <a:ext uri="{FF2B5EF4-FFF2-40B4-BE49-F238E27FC236}">
                  <a16:creationId xmlns:a16="http://schemas.microsoft.com/office/drawing/2014/main" id="{6FC73014-1544-44FA-AC6D-51061D39E51E}"/>
                </a:ext>
              </a:extLst>
            </p:cNvPr>
            <p:cNvSpPr/>
            <p:nvPr/>
          </p:nvSpPr>
          <p:spPr>
            <a:xfrm>
              <a:off x="4399597" y="1793843"/>
              <a:ext cx="171450" cy="180975"/>
            </a:xfrm>
            <a:custGeom>
              <a:avLst/>
              <a:gdLst>
                <a:gd name="connsiteX0" fmla="*/ 123063 w 171450"/>
                <a:gd name="connsiteY0" fmla="*/ 184404 h 180975"/>
                <a:gd name="connsiteX1" fmla="*/ 78010 w 171450"/>
                <a:gd name="connsiteY1" fmla="*/ 99250 h 180975"/>
                <a:gd name="connsiteX2" fmla="*/ 0 w 171450"/>
                <a:gd name="connsiteY2" fmla="*/ 124396 h 180975"/>
                <a:gd name="connsiteX3" fmla="*/ 37433 w 171450"/>
                <a:gd name="connsiteY3" fmla="*/ 3524 h 180975"/>
                <a:gd name="connsiteX4" fmla="*/ 59627 w 171450"/>
                <a:gd name="connsiteY4" fmla="*/ 10382 h 180975"/>
                <a:gd name="connsiteX5" fmla="*/ 35433 w 171450"/>
                <a:gd name="connsiteY5" fmla="*/ 88487 h 180975"/>
                <a:gd name="connsiteX6" fmla="*/ 89440 w 171450"/>
                <a:gd name="connsiteY6" fmla="*/ 71152 h 180975"/>
                <a:gd name="connsiteX7" fmla="*/ 117538 w 171450"/>
                <a:gd name="connsiteY7" fmla="*/ 124206 h 180975"/>
                <a:gd name="connsiteX8" fmla="*/ 156401 w 171450"/>
                <a:gd name="connsiteY8" fmla="*/ 0 h 180975"/>
                <a:gd name="connsiteX9" fmla="*/ 178594 w 171450"/>
                <a:gd name="connsiteY9" fmla="*/ 6953 h 180975"/>
                <a:gd name="connsiteX10" fmla="*/ 123063 w 171450"/>
                <a:gd name="connsiteY10" fmla="*/ 18440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 h="180975">
                  <a:moveTo>
                    <a:pt x="123063" y="184404"/>
                  </a:moveTo>
                  <a:lnTo>
                    <a:pt x="78010" y="99250"/>
                  </a:lnTo>
                  <a:lnTo>
                    <a:pt x="0" y="124396"/>
                  </a:lnTo>
                  <a:lnTo>
                    <a:pt x="37433" y="3524"/>
                  </a:lnTo>
                  <a:lnTo>
                    <a:pt x="59627" y="10382"/>
                  </a:lnTo>
                  <a:lnTo>
                    <a:pt x="35433" y="88487"/>
                  </a:lnTo>
                  <a:lnTo>
                    <a:pt x="89440" y="71152"/>
                  </a:lnTo>
                  <a:lnTo>
                    <a:pt x="117538" y="124206"/>
                  </a:lnTo>
                  <a:lnTo>
                    <a:pt x="156401" y="0"/>
                  </a:lnTo>
                  <a:lnTo>
                    <a:pt x="178594" y="6953"/>
                  </a:lnTo>
                  <a:lnTo>
                    <a:pt x="123063" y="18440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9ADB9DB-33C2-428E-9B8D-686BF3E496A2}"/>
                </a:ext>
              </a:extLst>
            </p:cNvPr>
            <p:cNvSpPr/>
            <p:nvPr/>
          </p:nvSpPr>
          <p:spPr>
            <a:xfrm>
              <a:off x="4403312" y="1450658"/>
              <a:ext cx="333375" cy="352425"/>
            </a:xfrm>
            <a:custGeom>
              <a:avLst/>
              <a:gdLst>
                <a:gd name="connsiteX0" fmla="*/ 163163 w 333375"/>
                <a:gd name="connsiteY0" fmla="*/ 361093 h 352425"/>
                <a:gd name="connsiteX1" fmla="*/ 120015 w 333375"/>
                <a:gd name="connsiteY1" fmla="*/ 326136 h 352425"/>
                <a:gd name="connsiteX2" fmla="*/ 57150 w 333375"/>
                <a:gd name="connsiteY2" fmla="*/ 326136 h 352425"/>
                <a:gd name="connsiteX3" fmla="*/ 46006 w 333375"/>
                <a:gd name="connsiteY3" fmla="*/ 270510 h 352425"/>
                <a:gd name="connsiteX4" fmla="*/ 95 w 333375"/>
                <a:gd name="connsiteY4" fmla="*/ 243078 h 352425"/>
                <a:gd name="connsiteX5" fmla="*/ 19526 w 333375"/>
                <a:gd name="connsiteY5" fmla="*/ 183356 h 352425"/>
                <a:gd name="connsiteX6" fmla="*/ 0 w 333375"/>
                <a:gd name="connsiteY6" fmla="*/ 130778 h 352425"/>
                <a:gd name="connsiteX7" fmla="*/ 48387 w 333375"/>
                <a:gd name="connsiteY7" fmla="*/ 97250 h 352425"/>
                <a:gd name="connsiteX8" fmla="*/ 64103 w 333375"/>
                <a:gd name="connsiteY8" fmla="*/ 38195 h 352425"/>
                <a:gd name="connsiteX9" fmla="*/ 125063 w 333375"/>
                <a:gd name="connsiteY9" fmla="*/ 41910 h 352425"/>
                <a:gd name="connsiteX10" fmla="*/ 166211 w 333375"/>
                <a:gd name="connsiteY10" fmla="*/ 0 h 352425"/>
                <a:gd name="connsiteX11" fmla="*/ 212693 w 333375"/>
                <a:gd name="connsiteY11" fmla="*/ 43434 h 352425"/>
                <a:gd name="connsiteX12" fmla="*/ 271748 w 333375"/>
                <a:gd name="connsiteY12" fmla="*/ 41243 h 352425"/>
                <a:gd name="connsiteX13" fmla="*/ 288131 w 333375"/>
                <a:gd name="connsiteY13" fmla="*/ 99155 h 352425"/>
                <a:gd name="connsiteX14" fmla="*/ 337471 w 333375"/>
                <a:gd name="connsiteY14" fmla="*/ 131255 h 352425"/>
                <a:gd name="connsiteX15" fmla="*/ 318516 w 333375"/>
                <a:gd name="connsiteY15" fmla="*/ 181737 h 352425"/>
                <a:gd name="connsiteX16" fmla="*/ 336995 w 333375"/>
                <a:gd name="connsiteY16" fmla="*/ 241840 h 352425"/>
                <a:gd name="connsiteX17" fmla="*/ 288226 w 333375"/>
                <a:gd name="connsiteY17" fmla="*/ 275082 h 352425"/>
                <a:gd name="connsiteX18" fmla="*/ 270986 w 333375"/>
                <a:gd name="connsiteY18" fmla="*/ 332804 h 352425"/>
                <a:gd name="connsiteX19" fmla="*/ 212312 w 333375"/>
                <a:gd name="connsiteY19" fmla="*/ 328327 h 352425"/>
                <a:gd name="connsiteX20" fmla="*/ 163354 w 333375"/>
                <a:gd name="connsiteY20" fmla="*/ 360902 h 352425"/>
                <a:gd name="connsiteX21" fmla="*/ 76295 w 333375"/>
                <a:gd name="connsiteY21" fmla="*/ 302895 h 352425"/>
                <a:gd name="connsiteX22" fmla="*/ 128302 w 333375"/>
                <a:gd name="connsiteY22" fmla="*/ 302895 h 352425"/>
                <a:gd name="connsiteX23" fmla="*/ 164497 w 333375"/>
                <a:gd name="connsiteY23" fmla="*/ 332232 h 352425"/>
                <a:gd name="connsiteX24" fmla="*/ 205835 w 333375"/>
                <a:gd name="connsiteY24" fmla="*/ 304705 h 352425"/>
                <a:gd name="connsiteX25" fmla="*/ 253841 w 333375"/>
                <a:gd name="connsiteY25" fmla="*/ 308420 h 352425"/>
                <a:gd name="connsiteX26" fmla="*/ 268033 w 333375"/>
                <a:gd name="connsiteY26" fmla="*/ 260795 h 352425"/>
                <a:gd name="connsiteX27" fmla="*/ 309467 w 333375"/>
                <a:gd name="connsiteY27" fmla="*/ 232505 h 352425"/>
                <a:gd name="connsiteX28" fmla="*/ 293751 w 333375"/>
                <a:gd name="connsiteY28" fmla="*/ 181166 h 352425"/>
                <a:gd name="connsiteX29" fmla="*/ 308991 w 333375"/>
                <a:gd name="connsiteY29" fmla="*/ 140684 h 352425"/>
                <a:gd name="connsiteX30" fmla="*/ 268033 w 333375"/>
                <a:gd name="connsiteY30" fmla="*/ 114014 h 352425"/>
                <a:gd name="connsiteX31" fmla="*/ 254317 w 333375"/>
                <a:gd name="connsiteY31" fmla="*/ 65246 h 352425"/>
                <a:gd name="connsiteX32" fmla="*/ 203930 w 333375"/>
                <a:gd name="connsiteY32" fmla="*/ 67151 h 352425"/>
                <a:gd name="connsiteX33" fmla="*/ 166973 w 333375"/>
                <a:gd name="connsiteY33" fmla="*/ 32576 h 352425"/>
                <a:gd name="connsiteX34" fmla="*/ 134303 w 333375"/>
                <a:gd name="connsiteY34" fmla="*/ 65913 h 352425"/>
                <a:gd name="connsiteX35" fmla="*/ 81724 w 333375"/>
                <a:gd name="connsiteY35" fmla="*/ 62770 h 352425"/>
                <a:gd name="connsiteX36" fmla="*/ 68675 w 333375"/>
                <a:gd name="connsiteY36" fmla="*/ 111728 h 352425"/>
                <a:gd name="connsiteX37" fmla="*/ 28099 w 333375"/>
                <a:gd name="connsiteY37" fmla="*/ 139827 h 352425"/>
                <a:gd name="connsiteX38" fmla="*/ 44101 w 333375"/>
                <a:gd name="connsiteY38" fmla="*/ 182975 h 352425"/>
                <a:gd name="connsiteX39" fmla="*/ 27908 w 333375"/>
                <a:gd name="connsiteY39" fmla="*/ 232696 h 352425"/>
                <a:gd name="connsiteX40" fmla="*/ 66770 w 333375"/>
                <a:gd name="connsiteY40" fmla="*/ 255842 h 352425"/>
                <a:gd name="connsiteX41" fmla="*/ 76200 w 333375"/>
                <a:gd name="connsiteY41" fmla="*/ 3028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3375" h="352425">
                  <a:moveTo>
                    <a:pt x="163163" y="361093"/>
                  </a:moveTo>
                  <a:lnTo>
                    <a:pt x="120015" y="326136"/>
                  </a:lnTo>
                  <a:lnTo>
                    <a:pt x="57150" y="326136"/>
                  </a:lnTo>
                  <a:lnTo>
                    <a:pt x="46006" y="270510"/>
                  </a:lnTo>
                  <a:lnTo>
                    <a:pt x="95" y="243078"/>
                  </a:lnTo>
                  <a:lnTo>
                    <a:pt x="19526" y="183356"/>
                  </a:lnTo>
                  <a:lnTo>
                    <a:pt x="0" y="130778"/>
                  </a:lnTo>
                  <a:lnTo>
                    <a:pt x="48387" y="97250"/>
                  </a:lnTo>
                  <a:lnTo>
                    <a:pt x="64103" y="38195"/>
                  </a:lnTo>
                  <a:lnTo>
                    <a:pt x="125063" y="41910"/>
                  </a:lnTo>
                  <a:lnTo>
                    <a:pt x="166211" y="0"/>
                  </a:lnTo>
                  <a:lnTo>
                    <a:pt x="212693" y="43434"/>
                  </a:lnTo>
                  <a:lnTo>
                    <a:pt x="271748" y="41243"/>
                  </a:lnTo>
                  <a:lnTo>
                    <a:pt x="288131" y="99155"/>
                  </a:lnTo>
                  <a:lnTo>
                    <a:pt x="337471" y="131255"/>
                  </a:lnTo>
                  <a:lnTo>
                    <a:pt x="318516" y="181737"/>
                  </a:lnTo>
                  <a:lnTo>
                    <a:pt x="336995" y="241840"/>
                  </a:lnTo>
                  <a:lnTo>
                    <a:pt x="288226" y="275082"/>
                  </a:lnTo>
                  <a:lnTo>
                    <a:pt x="270986" y="332804"/>
                  </a:lnTo>
                  <a:lnTo>
                    <a:pt x="212312" y="328327"/>
                  </a:lnTo>
                  <a:lnTo>
                    <a:pt x="163354" y="360902"/>
                  </a:lnTo>
                  <a:close/>
                  <a:moveTo>
                    <a:pt x="76295" y="302895"/>
                  </a:moveTo>
                  <a:lnTo>
                    <a:pt x="128302" y="302895"/>
                  </a:lnTo>
                  <a:lnTo>
                    <a:pt x="164497" y="332232"/>
                  </a:lnTo>
                  <a:lnTo>
                    <a:pt x="205835" y="304705"/>
                  </a:lnTo>
                  <a:lnTo>
                    <a:pt x="253841" y="308420"/>
                  </a:lnTo>
                  <a:lnTo>
                    <a:pt x="268033" y="260795"/>
                  </a:lnTo>
                  <a:lnTo>
                    <a:pt x="309467" y="232505"/>
                  </a:lnTo>
                  <a:lnTo>
                    <a:pt x="293751" y="181166"/>
                  </a:lnTo>
                  <a:lnTo>
                    <a:pt x="308991" y="140684"/>
                  </a:lnTo>
                  <a:lnTo>
                    <a:pt x="268033" y="114014"/>
                  </a:lnTo>
                  <a:lnTo>
                    <a:pt x="254317" y="65246"/>
                  </a:lnTo>
                  <a:lnTo>
                    <a:pt x="203930" y="67151"/>
                  </a:lnTo>
                  <a:lnTo>
                    <a:pt x="166973" y="32576"/>
                  </a:lnTo>
                  <a:lnTo>
                    <a:pt x="134303" y="65913"/>
                  </a:lnTo>
                  <a:lnTo>
                    <a:pt x="81724" y="62770"/>
                  </a:lnTo>
                  <a:lnTo>
                    <a:pt x="68675" y="111728"/>
                  </a:lnTo>
                  <a:lnTo>
                    <a:pt x="28099" y="139827"/>
                  </a:lnTo>
                  <a:lnTo>
                    <a:pt x="44101" y="182975"/>
                  </a:lnTo>
                  <a:lnTo>
                    <a:pt x="27908" y="232696"/>
                  </a:lnTo>
                  <a:lnTo>
                    <a:pt x="66770" y="255842"/>
                  </a:lnTo>
                  <a:lnTo>
                    <a:pt x="76200" y="30280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B58B374-271D-4B60-A13B-6B4EF1E4AFE7}"/>
                </a:ext>
              </a:extLst>
            </p:cNvPr>
            <p:cNvSpPr/>
            <p:nvPr/>
          </p:nvSpPr>
          <p:spPr>
            <a:xfrm>
              <a:off x="4574666" y="1767554"/>
              <a:ext cx="152400" cy="219075"/>
            </a:xfrm>
            <a:custGeom>
              <a:avLst/>
              <a:gdLst>
                <a:gd name="connsiteX0" fmla="*/ 34862 w 152400"/>
                <a:gd name="connsiteY0" fmla="*/ 222695 h 219075"/>
                <a:gd name="connsiteX1" fmla="*/ 0 w 152400"/>
                <a:gd name="connsiteY1" fmla="*/ 127445 h 219075"/>
                <a:gd name="connsiteX2" fmla="*/ 21812 w 152400"/>
                <a:gd name="connsiteY2" fmla="*/ 119444 h 219075"/>
                <a:gd name="connsiteX3" fmla="*/ 37624 w 152400"/>
                <a:gd name="connsiteY3" fmla="*/ 162401 h 219075"/>
                <a:gd name="connsiteX4" fmla="*/ 64770 w 152400"/>
                <a:gd name="connsiteY4" fmla="*/ 104775 h 219075"/>
                <a:gd name="connsiteX5" fmla="*/ 118491 w 152400"/>
                <a:gd name="connsiteY5" fmla="*/ 120396 h 219075"/>
                <a:gd name="connsiteX6" fmla="*/ 79915 w 152400"/>
                <a:gd name="connsiteY6" fmla="*/ 7525 h 219075"/>
                <a:gd name="connsiteX7" fmla="*/ 101918 w 152400"/>
                <a:gd name="connsiteY7" fmla="*/ 0 h 219075"/>
                <a:gd name="connsiteX8" fmla="*/ 155067 w 152400"/>
                <a:gd name="connsiteY8" fmla="*/ 155258 h 219075"/>
                <a:gd name="connsiteX9" fmla="*/ 77343 w 152400"/>
                <a:gd name="connsiteY9" fmla="*/ 132683 h 219075"/>
                <a:gd name="connsiteX10" fmla="*/ 34862 w 152400"/>
                <a:gd name="connsiteY10" fmla="*/ 22269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219075">
                  <a:moveTo>
                    <a:pt x="34862" y="222695"/>
                  </a:moveTo>
                  <a:lnTo>
                    <a:pt x="0" y="127445"/>
                  </a:lnTo>
                  <a:lnTo>
                    <a:pt x="21812" y="119444"/>
                  </a:lnTo>
                  <a:lnTo>
                    <a:pt x="37624" y="162401"/>
                  </a:lnTo>
                  <a:lnTo>
                    <a:pt x="64770" y="104775"/>
                  </a:lnTo>
                  <a:lnTo>
                    <a:pt x="118491" y="120396"/>
                  </a:lnTo>
                  <a:lnTo>
                    <a:pt x="79915" y="7525"/>
                  </a:lnTo>
                  <a:lnTo>
                    <a:pt x="101918" y="0"/>
                  </a:lnTo>
                  <a:lnTo>
                    <a:pt x="155067" y="155258"/>
                  </a:lnTo>
                  <a:lnTo>
                    <a:pt x="77343" y="132683"/>
                  </a:lnTo>
                  <a:lnTo>
                    <a:pt x="34862" y="22269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405A2B6-1C40-4554-AD7D-EC59D13B23CF}"/>
                </a:ext>
              </a:extLst>
            </p:cNvPr>
            <p:cNvSpPr/>
            <p:nvPr/>
          </p:nvSpPr>
          <p:spPr>
            <a:xfrm>
              <a:off x="4493037" y="1556671"/>
              <a:ext cx="152400" cy="152400"/>
            </a:xfrm>
            <a:custGeom>
              <a:avLst/>
              <a:gdLst>
                <a:gd name="connsiteX0" fmla="*/ 78867 w 152400"/>
                <a:gd name="connsiteY0" fmla="*/ 157734 h 152400"/>
                <a:gd name="connsiteX1" fmla="*/ 0 w 152400"/>
                <a:gd name="connsiteY1" fmla="*/ 78867 h 152400"/>
                <a:gd name="connsiteX2" fmla="*/ 78867 w 152400"/>
                <a:gd name="connsiteY2" fmla="*/ 0 h 152400"/>
                <a:gd name="connsiteX3" fmla="*/ 109157 w 152400"/>
                <a:gd name="connsiteY3" fmla="*/ 6001 h 152400"/>
                <a:gd name="connsiteX4" fmla="*/ 100203 w 152400"/>
                <a:gd name="connsiteY4" fmla="*/ 27527 h 152400"/>
                <a:gd name="connsiteX5" fmla="*/ 78867 w 152400"/>
                <a:gd name="connsiteY5" fmla="*/ 23241 h 152400"/>
                <a:gd name="connsiteX6" fmla="*/ 23336 w 152400"/>
                <a:gd name="connsiteY6" fmla="*/ 78772 h 152400"/>
                <a:gd name="connsiteX7" fmla="*/ 78867 w 152400"/>
                <a:gd name="connsiteY7" fmla="*/ 134303 h 152400"/>
                <a:gd name="connsiteX8" fmla="*/ 134398 w 152400"/>
                <a:gd name="connsiteY8" fmla="*/ 78772 h 152400"/>
                <a:gd name="connsiteX9" fmla="*/ 132302 w 152400"/>
                <a:gd name="connsiteY9" fmla="*/ 63532 h 152400"/>
                <a:gd name="connsiteX10" fmla="*/ 154686 w 152400"/>
                <a:gd name="connsiteY10" fmla="*/ 57150 h 152400"/>
                <a:gd name="connsiteX11" fmla="*/ 157734 w 152400"/>
                <a:gd name="connsiteY11" fmla="*/ 78867 h 152400"/>
                <a:gd name="connsiteX12" fmla="*/ 78867 w 152400"/>
                <a:gd name="connsiteY12" fmla="*/ 15773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152400">
                  <a:moveTo>
                    <a:pt x="78867" y="157734"/>
                  </a:moveTo>
                  <a:cubicBezTo>
                    <a:pt x="35433" y="157734"/>
                    <a:pt x="0" y="122396"/>
                    <a:pt x="0" y="78867"/>
                  </a:cubicBezTo>
                  <a:cubicBezTo>
                    <a:pt x="0" y="35338"/>
                    <a:pt x="35338" y="0"/>
                    <a:pt x="78867" y="0"/>
                  </a:cubicBezTo>
                  <a:cubicBezTo>
                    <a:pt x="89345" y="0"/>
                    <a:pt x="99536" y="2000"/>
                    <a:pt x="109157" y="6001"/>
                  </a:cubicBezTo>
                  <a:lnTo>
                    <a:pt x="100203" y="27527"/>
                  </a:lnTo>
                  <a:cubicBezTo>
                    <a:pt x="93440" y="24670"/>
                    <a:pt x="86296" y="23241"/>
                    <a:pt x="78867" y="23241"/>
                  </a:cubicBezTo>
                  <a:cubicBezTo>
                    <a:pt x="48196" y="23241"/>
                    <a:pt x="23336" y="48196"/>
                    <a:pt x="23336" y="78772"/>
                  </a:cubicBezTo>
                  <a:cubicBezTo>
                    <a:pt x="23336" y="109347"/>
                    <a:pt x="48292" y="134303"/>
                    <a:pt x="78867" y="134303"/>
                  </a:cubicBezTo>
                  <a:cubicBezTo>
                    <a:pt x="109442" y="134303"/>
                    <a:pt x="134398" y="109347"/>
                    <a:pt x="134398" y="78772"/>
                  </a:cubicBezTo>
                  <a:cubicBezTo>
                    <a:pt x="134398" y="73533"/>
                    <a:pt x="133636" y="68390"/>
                    <a:pt x="132302" y="63532"/>
                  </a:cubicBezTo>
                  <a:lnTo>
                    <a:pt x="154686" y="57150"/>
                  </a:lnTo>
                  <a:cubicBezTo>
                    <a:pt x="156686" y="64198"/>
                    <a:pt x="157734" y="71438"/>
                    <a:pt x="157734" y="78867"/>
                  </a:cubicBezTo>
                  <a:cubicBezTo>
                    <a:pt x="157734" y="122301"/>
                    <a:pt x="122396" y="157734"/>
                    <a:pt x="78867" y="157734"/>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33" name="Group 32">
            <a:extLst>
              <a:ext uri="{FF2B5EF4-FFF2-40B4-BE49-F238E27FC236}">
                <a16:creationId xmlns:a16="http://schemas.microsoft.com/office/drawing/2014/main" id="{8FC510A0-87A1-4799-9B75-1F17B270B854}"/>
              </a:ext>
            </a:extLst>
          </p:cNvPr>
          <p:cNvGrpSpPr/>
          <p:nvPr/>
        </p:nvGrpSpPr>
        <p:grpSpPr>
          <a:xfrm>
            <a:off x="5718072" y="2158999"/>
            <a:ext cx="641820" cy="899055"/>
            <a:chOff x="2314765" y="2159984"/>
            <a:chExt cx="361950" cy="507016"/>
          </a:xfrm>
          <a:solidFill>
            <a:schemeClr val="bg1"/>
          </a:solidFill>
        </p:grpSpPr>
        <p:sp>
          <p:nvSpPr>
            <p:cNvPr id="34" name="Freeform: Shape 33">
              <a:extLst>
                <a:ext uri="{FF2B5EF4-FFF2-40B4-BE49-F238E27FC236}">
                  <a16:creationId xmlns:a16="http://schemas.microsoft.com/office/drawing/2014/main" id="{80D15E4E-49CC-419D-A22C-3EAE4ED4A438}"/>
                </a:ext>
              </a:extLst>
            </p:cNvPr>
            <p:cNvSpPr/>
            <p:nvPr/>
          </p:nvSpPr>
          <p:spPr>
            <a:xfrm>
              <a:off x="2366867" y="2159984"/>
              <a:ext cx="257175" cy="123825"/>
            </a:xfrm>
            <a:custGeom>
              <a:avLst/>
              <a:gdLst>
                <a:gd name="connsiteX0" fmla="*/ 263081 w 257175"/>
                <a:gd name="connsiteY0" fmla="*/ 131540 h 123825"/>
                <a:gd name="connsiteX1" fmla="*/ 239840 w 257175"/>
                <a:gd name="connsiteY1" fmla="*/ 131540 h 123825"/>
                <a:gd name="connsiteX2" fmla="*/ 131540 w 257175"/>
                <a:gd name="connsiteY2" fmla="*/ 23241 h 123825"/>
                <a:gd name="connsiteX3" fmla="*/ 23241 w 257175"/>
                <a:gd name="connsiteY3" fmla="*/ 131540 h 123825"/>
                <a:gd name="connsiteX4" fmla="*/ 0 w 257175"/>
                <a:gd name="connsiteY4" fmla="*/ 131540 h 123825"/>
                <a:gd name="connsiteX5" fmla="*/ 131540 w 257175"/>
                <a:gd name="connsiteY5" fmla="*/ 0 h 123825"/>
                <a:gd name="connsiteX6" fmla="*/ 263081 w 257175"/>
                <a:gd name="connsiteY6" fmla="*/ 13154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23825">
                  <a:moveTo>
                    <a:pt x="263081" y="131540"/>
                  </a:moveTo>
                  <a:lnTo>
                    <a:pt x="239840" y="131540"/>
                  </a:lnTo>
                  <a:cubicBezTo>
                    <a:pt x="239840" y="71819"/>
                    <a:pt x="191262" y="23241"/>
                    <a:pt x="131540" y="23241"/>
                  </a:cubicBezTo>
                  <a:cubicBezTo>
                    <a:pt x="71819" y="23241"/>
                    <a:pt x="23241" y="71819"/>
                    <a:pt x="23241" y="131540"/>
                  </a:cubicBezTo>
                  <a:lnTo>
                    <a:pt x="0" y="131540"/>
                  </a:lnTo>
                  <a:cubicBezTo>
                    <a:pt x="0" y="58960"/>
                    <a:pt x="59055" y="0"/>
                    <a:pt x="131540" y="0"/>
                  </a:cubicBezTo>
                  <a:cubicBezTo>
                    <a:pt x="204026" y="0"/>
                    <a:pt x="263081" y="59055"/>
                    <a:pt x="263081" y="131540"/>
                  </a:cubicBezTo>
                  <a:close/>
                </a:path>
              </a:pathLst>
            </a:custGeom>
            <a:grp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932BD7C-2D60-4ACF-B78E-EE77F286C6C1}"/>
                </a:ext>
              </a:extLst>
            </p:cNvPr>
            <p:cNvSpPr/>
            <p:nvPr/>
          </p:nvSpPr>
          <p:spPr>
            <a:xfrm>
              <a:off x="2314765" y="2209800"/>
              <a:ext cx="361950" cy="457200"/>
            </a:xfrm>
            <a:custGeom>
              <a:avLst/>
              <a:gdLst>
                <a:gd name="connsiteX0" fmla="*/ 285750 w 361950"/>
                <a:gd name="connsiteY0" fmla="*/ 179642 h 457200"/>
                <a:gd name="connsiteX1" fmla="*/ 242697 w 361950"/>
                <a:gd name="connsiteY1" fmla="*/ 179642 h 457200"/>
                <a:gd name="connsiteX2" fmla="*/ 182499 w 361950"/>
                <a:gd name="connsiteY2" fmla="*/ 202692 h 457200"/>
                <a:gd name="connsiteX3" fmla="*/ 91821 w 361950"/>
                <a:gd name="connsiteY3" fmla="*/ 112014 h 457200"/>
                <a:gd name="connsiteX4" fmla="*/ 182499 w 361950"/>
                <a:gd name="connsiteY4" fmla="*/ 21336 h 457200"/>
                <a:gd name="connsiteX5" fmla="*/ 273177 w 361950"/>
                <a:gd name="connsiteY5" fmla="*/ 112014 h 457200"/>
                <a:gd name="connsiteX6" fmla="*/ 263557 w 361950"/>
                <a:gd name="connsiteY6" fmla="*/ 152400 h 457200"/>
                <a:gd name="connsiteX7" fmla="*/ 286798 w 361950"/>
                <a:gd name="connsiteY7" fmla="*/ 152400 h 457200"/>
                <a:gd name="connsiteX8" fmla="*/ 294418 w 361950"/>
                <a:gd name="connsiteY8" fmla="*/ 112014 h 457200"/>
                <a:gd name="connsiteX9" fmla="*/ 182404 w 361950"/>
                <a:gd name="connsiteY9" fmla="*/ 0 h 457200"/>
                <a:gd name="connsiteX10" fmla="*/ 70390 w 361950"/>
                <a:gd name="connsiteY10" fmla="*/ 112014 h 457200"/>
                <a:gd name="connsiteX11" fmla="*/ 88202 w 361950"/>
                <a:gd name="connsiteY11" fmla="*/ 172402 h 457200"/>
                <a:gd name="connsiteX12" fmla="*/ 1524 w 361950"/>
                <a:gd name="connsiteY12" fmla="*/ 257937 h 457200"/>
                <a:gd name="connsiteX13" fmla="*/ 0 w 361950"/>
                <a:gd name="connsiteY13" fmla="*/ 391001 h 457200"/>
                <a:gd name="connsiteX14" fmla="*/ 64580 w 361950"/>
                <a:gd name="connsiteY14" fmla="*/ 455867 h 457200"/>
                <a:gd name="connsiteX15" fmla="*/ 183261 w 361950"/>
                <a:gd name="connsiteY15" fmla="*/ 457391 h 457200"/>
                <a:gd name="connsiteX16" fmla="*/ 295275 w 361950"/>
                <a:gd name="connsiteY16" fmla="*/ 457391 h 457200"/>
                <a:gd name="connsiteX17" fmla="*/ 364998 w 361950"/>
                <a:gd name="connsiteY17" fmla="*/ 391192 h 457200"/>
                <a:gd name="connsiteX18" fmla="*/ 365284 w 361950"/>
                <a:gd name="connsiteY18" fmla="*/ 260318 h 457200"/>
                <a:gd name="connsiteX19" fmla="*/ 285560 w 361950"/>
                <a:gd name="connsiteY19" fmla="*/ 179546 h 457200"/>
                <a:gd name="connsiteX20" fmla="*/ 182499 w 361950"/>
                <a:gd name="connsiteY20" fmla="*/ 224028 h 457200"/>
                <a:gd name="connsiteX21" fmla="*/ 237935 w 361950"/>
                <a:gd name="connsiteY21" fmla="*/ 209264 h 457200"/>
                <a:gd name="connsiteX22" fmla="*/ 182499 w 361950"/>
                <a:gd name="connsiteY22" fmla="*/ 350425 h 457200"/>
                <a:gd name="connsiteX23" fmla="*/ 127540 w 361950"/>
                <a:gd name="connsiteY23" fmla="*/ 209550 h 457200"/>
                <a:gd name="connsiteX24" fmla="*/ 182499 w 361950"/>
                <a:gd name="connsiteY24" fmla="*/ 224028 h 457200"/>
                <a:gd name="connsiteX25" fmla="*/ 343853 w 361950"/>
                <a:gd name="connsiteY25" fmla="*/ 382143 h 457200"/>
                <a:gd name="connsiteX26" fmla="*/ 286988 w 361950"/>
                <a:gd name="connsiteY26" fmla="*/ 436150 h 457200"/>
                <a:gd name="connsiteX27" fmla="*/ 183642 w 361950"/>
                <a:gd name="connsiteY27" fmla="*/ 436150 h 457200"/>
                <a:gd name="connsiteX28" fmla="*/ 73819 w 361950"/>
                <a:gd name="connsiteY28" fmla="*/ 434721 h 457200"/>
                <a:gd name="connsiteX29" fmla="*/ 21717 w 361950"/>
                <a:gd name="connsiteY29" fmla="*/ 382334 h 457200"/>
                <a:gd name="connsiteX30" fmla="*/ 22955 w 361950"/>
                <a:gd name="connsiteY30" fmla="*/ 266986 h 457200"/>
                <a:gd name="connsiteX31" fmla="*/ 98203 w 361950"/>
                <a:gd name="connsiteY31" fmla="*/ 192691 h 457200"/>
                <a:gd name="connsiteX32" fmla="*/ 182499 w 361950"/>
                <a:gd name="connsiteY32" fmla="*/ 408813 h 457200"/>
                <a:gd name="connsiteX33" fmla="*/ 267748 w 361950"/>
                <a:gd name="connsiteY33" fmla="*/ 191643 h 457200"/>
                <a:gd name="connsiteX34" fmla="*/ 344138 w 361950"/>
                <a:gd name="connsiteY34" fmla="*/ 269081 h 457200"/>
                <a:gd name="connsiteX35" fmla="*/ 343948 w 361950"/>
                <a:gd name="connsiteY35" fmla="*/ 38204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1950" h="457200">
                  <a:moveTo>
                    <a:pt x="285750" y="179642"/>
                  </a:moveTo>
                  <a:lnTo>
                    <a:pt x="242697" y="179642"/>
                  </a:lnTo>
                  <a:cubicBezTo>
                    <a:pt x="226695" y="193929"/>
                    <a:pt x="205645" y="202692"/>
                    <a:pt x="182499" y="202692"/>
                  </a:cubicBezTo>
                  <a:cubicBezTo>
                    <a:pt x="132493" y="202692"/>
                    <a:pt x="91821" y="162020"/>
                    <a:pt x="91821" y="112014"/>
                  </a:cubicBezTo>
                  <a:cubicBezTo>
                    <a:pt x="91821" y="62008"/>
                    <a:pt x="132493" y="21336"/>
                    <a:pt x="182499" y="21336"/>
                  </a:cubicBezTo>
                  <a:cubicBezTo>
                    <a:pt x="232505" y="21336"/>
                    <a:pt x="273177" y="62008"/>
                    <a:pt x="273177" y="112014"/>
                  </a:cubicBezTo>
                  <a:cubicBezTo>
                    <a:pt x="273177" y="126492"/>
                    <a:pt x="269653" y="140208"/>
                    <a:pt x="263557" y="152400"/>
                  </a:cubicBezTo>
                  <a:lnTo>
                    <a:pt x="286798" y="152400"/>
                  </a:lnTo>
                  <a:cubicBezTo>
                    <a:pt x="291656" y="139922"/>
                    <a:pt x="294418" y="126302"/>
                    <a:pt x="294418" y="112014"/>
                  </a:cubicBezTo>
                  <a:cubicBezTo>
                    <a:pt x="294418" y="50292"/>
                    <a:pt x="244221" y="0"/>
                    <a:pt x="182404" y="0"/>
                  </a:cubicBezTo>
                  <a:cubicBezTo>
                    <a:pt x="120587" y="0"/>
                    <a:pt x="70390" y="50197"/>
                    <a:pt x="70390" y="112014"/>
                  </a:cubicBezTo>
                  <a:cubicBezTo>
                    <a:pt x="70390" y="134302"/>
                    <a:pt x="76962" y="154972"/>
                    <a:pt x="88202" y="172402"/>
                  </a:cubicBezTo>
                  <a:lnTo>
                    <a:pt x="1524" y="257937"/>
                  </a:lnTo>
                  <a:lnTo>
                    <a:pt x="0" y="391001"/>
                  </a:lnTo>
                  <a:lnTo>
                    <a:pt x="64580" y="455867"/>
                  </a:lnTo>
                  <a:lnTo>
                    <a:pt x="183261" y="457391"/>
                  </a:lnTo>
                  <a:lnTo>
                    <a:pt x="295275" y="457391"/>
                  </a:lnTo>
                  <a:lnTo>
                    <a:pt x="364998" y="391192"/>
                  </a:lnTo>
                  <a:lnTo>
                    <a:pt x="365284" y="260318"/>
                  </a:lnTo>
                  <a:lnTo>
                    <a:pt x="285560" y="179546"/>
                  </a:lnTo>
                  <a:close/>
                  <a:moveTo>
                    <a:pt x="182499" y="224028"/>
                  </a:moveTo>
                  <a:cubicBezTo>
                    <a:pt x="202692" y="224028"/>
                    <a:pt x="221552" y="218599"/>
                    <a:pt x="237935" y="209264"/>
                  </a:cubicBezTo>
                  <a:lnTo>
                    <a:pt x="182499" y="350425"/>
                  </a:lnTo>
                  <a:lnTo>
                    <a:pt x="127540" y="209550"/>
                  </a:lnTo>
                  <a:cubicBezTo>
                    <a:pt x="143828" y="218694"/>
                    <a:pt x="162497" y="224028"/>
                    <a:pt x="182499" y="224028"/>
                  </a:cubicBezTo>
                  <a:close/>
                  <a:moveTo>
                    <a:pt x="343853" y="382143"/>
                  </a:moveTo>
                  <a:lnTo>
                    <a:pt x="286988" y="436150"/>
                  </a:lnTo>
                  <a:lnTo>
                    <a:pt x="183642" y="436150"/>
                  </a:lnTo>
                  <a:lnTo>
                    <a:pt x="73819" y="434721"/>
                  </a:lnTo>
                  <a:lnTo>
                    <a:pt x="21717" y="382334"/>
                  </a:lnTo>
                  <a:lnTo>
                    <a:pt x="22955" y="266986"/>
                  </a:lnTo>
                  <a:lnTo>
                    <a:pt x="98203" y="192691"/>
                  </a:lnTo>
                  <a:lnTo>
                    <a:pt x="182499" y="408813"/>
                  </a:lnTo>
                  <a:lnTo>
                    <a:pt x="267748" y="191643"/>
                  </a:lnTo>
                  <a:lnTo>
                    <a:pt x="344138" y="269081"/>
                  </a:lnTo>
                  <a:lnTo>
                    <a:pt x="343948" y="382048"/>
                  </a:lnTo>
                  <a:close/>
                </a:path>
              </a:pathLst>
            </a:custGeom>
            <a:grp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84E6BA0-F8E3-4681-8702-70CDE5983FB3}"/>
                </a:ext>
              </a:extLst>
            </p:cNvPr>
            <p:cNvSpPr/>
            <p:nvPr/>
          </p:nvSpPr>
          <p:spPr>
            <a:xfrm>
              <a:off x="2353913" y="2256663"/>
              <a:ext cx="47625" cy="76200"/>
            </a:xfrm>
            <a:custGeom>
              <a:avLst/>
              <a:gdLst>
                <a:gd name="connsiteX0" fmla="*/ 0 w 47625"/>
                <a:gd name="connsiteY0" fmla="*/ 0 h 76200"/>
                <a:gd name="connsiteX1" fmla="*/ 48958 w 47625"/>
                <a:gd name="connsiteY1" fmla="*/ 0 h 76200"/>
                <a:gd name="connsiteX2" fmla="*/ 48958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8" y="0"/>
                  </a:lnTo>
                  <a:lnTo>
                    <a:pt x="48958" y="82677"/>
                  </a:lnTo>
                  <a:lnTo>
                    <a:pt x="0" y="82677"/>
                  </a:lnTo>
                  <a:close/>
                </a:path>
              </a:pathLst>
            </a:custGeom>
            <a:grpFill/>
            <a:ln w="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C24980F-172D-44BB-940F-514170F05CAD}"/>
                </a:ext>
              </a:extLst>
            </p:cNvPr>
            <p:cNvSpPr/>
            <p:nvPr/>
          </p:nvSpPr>
          <p:spPr>
            <a:xfrm>
              <a:off x="2592609" y="2256663"/>
              <a:ext cx="47625" cy="76200"/>
            </a:xfrm>
            <a:custGeom>
              <a:avLst/>
              <a:gdLst>
                <a:gd name="connsiteX0" fmla="*/ 0 w 47625"/>
                <a:gd name="connsiteY0" fmla="*/ 0 h 76200"/>
                <a:gd name="connsiteX1" fmla="*/ 48959 w 47625"/>
                <a:gd name="connsiteY1" fmla="*/ 0 h 76200"/>
                <a:gd name="connsiteX2" fmla="*/ 48959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9" y="0"/>
                  </a:lnTo>
                  <a:lnTo>
                    <a:pt x="48959" y="82677"/>
                  </a:lnTo>
                  <a:lnTo>
                    <a:pt x="0" y="82677"/>
                  </a:lnTo>
                  <a:close/>
                </a:path>
              </a:pathLst>
            </a:custGeom>
            <a:grpFill/>
            <a:ln w="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BE57F20-DED8-4DB0-A136-8D4CC91B167F}"/>
                </a:ext>
              </a:extLst>
            </p:cNvPr>
            <p:cNvSpPr/>
            <p:nvPr/>
          </p:nvSpPr>
          <p:spPr>
            <a:xfrm>
              <a:off x="2519172" y="2305240"/>
              <a:ext cx="95250" cy="66675"/>
            </a:xfrm>
            <a:custGeom>
              <a:avLst/>
              <a:gdLst>
                <a:gd name="connsiteX0" fmla="*/ 88297 w 95250"/>
                <a:gd name="connsiteY0" fmla="*/ 0 h 66675"/>
                <a:gd name="connsiteX1" fmla="*/ 88297 w 95250"/>
                <a:gd name="connsiteY1" fmla="*/ 65627 h 66675"/>
                <a:gd name="connsiteX2" fmla="*/ 0 w 95250"/>
                <a:gd name="connsiteY2" fmla="*/ 65627 h 66675"/>
                <a:gd name="connsiteX3" fmla="*/ 0 w 95250"/>
                <a:gd name="connsiteY3" fmla="*/ 74771 h 66675"/>
                <a:gd name="connsiteX4" fmla="*/ 88297 w 95250"/>
                <a:gd name="connsiteY4" fmla="*/ 74771 h 66675"/>
                <a:gd name="connsiteX5" fmla="*/ 99155 w 95250"/>
                <a:gd name="connsiteY5" fmla="*/ 74771 h 66675"/>
                <a:gd name="connsiteX6" fmla="*/ 99155 w 95250"/>
                <a:gd name="connsiteY6" fmla="*/ 0 h 66675"/>
                <a:gd name="connsiteX7" fmla="*/ 88297 w 95250"/>
                <a:gd name="connsiteY7"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66675">
                  <a:moveTo>
                    <a:pt x="88297" y="0"/>
                  </a:moveTo>
                  <a:lnTo>
                    <a:pt x="88297" y="65627"/>
                  </a:lnTo>
                  <a:lnTo>
                    <a:pt x="0" y="65627"/>
                  </a:lnTo>
                  <a:lnTo>
                    <a:pt x="0" y="74771"/>
                  </a:lnTo>
                  <a:lnTo>
                    <a:pt x="88297" y="74771"/>
                  </a:lnTo>
                  <a:lnTo>
                    <a:pt x="99155" y="74771"/>
                  </a:lnTo>
                  <a:lnTo>
                    <a:pt x="99155" y="0"/>
                  </a:lnTo>
                  <a:lnTo>
                    <a:pt x="88297" y="0"/>
                  </a:lnTo>
                  <a:close/>
                </a:path>
              </a:pathLst>
            </a:custGeom>
            <a:grpFill/>
            <a:ln w="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405CB8D-6FEA-47BD-A007-E9FAC3880A03}"/>
                </a:ext>
              </a:extLst>
            </p:cNvPr>
            <p:cNvSpPr/>
            <p:nvPr/>
          </p:nvSpPr>
          <p:spPr>
            <a:xfrm>
              <a:off x="2497740" y="2355628"/>
              <a:ext cx="47625" cy="28575"/>
            </a:xfrm>
            <a:custGeom>
              <a:avLst/>
              <a:gdLst>
                <a:gd name="connsiteX0" fmla="*/ 0 w 47625"/>
                <a:gd name="connsiteY0" fmla="*/ 0 h 28575"/>
                <a:gd name="connsiteX1" fmla="*/ 51149 w 47625"/>
                <a:gd name="connsiteY1" fmla="*/ 0 h 28575"/>
                <a:gd name="connsiteX2" fmla="*/ 51149 w 47625"/>
                <a:gd name="connsiteY2" fmla="*/ 33909 h 28575"/>
                <a:gd name="connsiteX3" fmla="*/ 0 w 47625"/>
                <a:gd name="connsiteY3" fmla="*/ 33909 h 28575"/>
              </a:gdLst>
              <a:ahLst/>
              <a:cxnLst>
                <a:cxn ang="0">
                  <a:pos x="connsiteX0" y="connsiteY0"/>
                </a:cxn>
                <a:cxn ang="0">
                  <a:pos x="connsiteX1" y="connsiteY1"/>
                </a:cxn>
                <a:cxn ang="0">
                  <a:pos x="connsiteX2" y="connsiteY2"/>
                </a:cxn>
                <a:cxn ang="0">
                  <a:pos x="connsiteX3" y="connsiteY3"/>
                </a:cxn>
              </a:cxnLst>
              <a:rect l="l" t="t" r="r" b="b"/>
              <a:pathLst>
                <a:path w="47625" h="28575">
                  <a:moveTo>
                    <a:pt x="0" y="0"/>
                  </a:moveTo>
                  <a:lnTo>
                    <a:pt x="51149" y="0"/>
                  </a:lnTo>
                  <a:lnTo>
                    <a:pt x="51149" y="33909"/>
                  </a:lnTo>
                  <a:lnTo>
                    <a:pt x="0" y="33909"/>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335109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11000">
              <a:schemeClr val="bg1"/>
            </a:gs>
            <a:gs pos="80000">
              <a:schemeClr val="bg1">
                <a:lumMod val="95000"/>
              </a:schemeClr>
            </a:gs>
          </a:gsLst>
          <a:lin ang="0" scaled="1"/>
          <a:tileRect/>
        </a:gradFill>
        <a:effectLst/>
      </p:bgPr>
    </p:bg>
    <p:spTree>
      <p:nvGrpSpPr>
        <p:cNvPr id="1" name=""/>
        <p:cNvGrpSpPr/>
        <p:nvPr/>
      </p:nvGrpSpPr>
      <p:grpSpPr>
        <a:xfrm>
          <a:off x="0" y="0"/>
          <a:ext cx="0" cy="0"/>
          <a:chOff x="0" y="0"/>
          <a:chExt cx="0" cy="0"/>
        </a:xfrm>
      </p:grpSpPr>
      <p:sp>
        <p:nvSpPr>
          <p:cNvPr id="30" name="Rounded Rectangle 3">
            <a:extLst>
              <a:ext uri="{FF2B5EF4-FFF2-40B4-BE49-F238E27FC236}">
                <a16:creationId xmlns:a16="http://schemas.microsoft.com/office/drawing/2014/main" id="{F661CF19-245D-490B-BE5E-097F057AE992}"/>
              </a:ext>
            </a:extLst>
          </p:cNvPr>
          <p:cNvSpPr/>
          <p:nvPr/>
        </p:nvSpPr>
        <p:spPr>
          <a:xfrm>
            <a:off x="6313160" y="4107476"/>
            <a:ext cx="2004584" cy="2004584"/>
          </a:xfrm>
          <a:prstGeom prst="roundRect">
            <a:avLst/>
          </a:prstGeom>
          <a:solidFill>
            <a:schemeClr val="bg1">
              <a:lumMod val="95000"/>
            </a:schemeClr>
          </a:solidFill>
          <a:ln>
            <a:noFill/>
          </a:ln>
          <a:effectLst>
            <a:outerShdw blurRad="571500" dist="355600" dir="7440000" algn="tl" rotWithShape="0">
              <a:srgbClr val="28325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3" name="Rounded Rectangle 2"/>
          <p:cNvSpPr/>
          <p:nvPr/>
        </p:nvSpPr>
        <p:spPr>
          <a:xfrm>
            <a:off x="6358036" y="1595349"/>
            <a:ext cx="2004584" cy="2004584"/>
          </a:xfrm>
          <a:prstGeom prst="roundRect">
            <a:avLst/>
          </a:prstGeom>
          <a:gradFill flip="none" rotWithShape="1">
            <a:gsLst>
              <a:gs pos="11000">
                <a:schemeClr val="accent1"/>
              </a:gs>
              <a:gs pos="80000">
                <a:schemeClr val="accent3"/>
              </a:gs>
            </a:gsLst>
            <a:path path="circle">
              <a:fillToRect l="100000" t="100000"/>
            </a:path>
            <a:tileRect r="-100000" b="-100000"/>
          </a:gradFill>
          <a:ln>
            <a:noFill/>
          </a:ln>
          <a:effectLst>
            <a:outerShdw blurRad="355600" dist="393700" dir="8100000" sx="95000" sy="95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6" name="Rounded Rectangle 5"/>
          <p:cNvSpPr/>
          <p:nvPr/>
        </p:nvSpPr>
        <p:spPr>
          <a:xfrm>
            <a:off x="3814093" y="4108059"/>
            <a:ext cx="2004584" cy="2004584"/>
          </a:xfrm>
          <a:prstGeom prst="roundRect">
            <a:avLst/>
          </a:prstGeom>
          <a:gradFill flip="none" rotWithShape="1">
            <a:gsLst>
              <a:gs pos="11000">
                <a:schemeClr val="accent1"/>
              </a:gs>
              <a:gs pos="80000">
                <a:schemeClr val="accent3"/>
              </a:gs>
            </a:gsLst>
            <a:path path="circle">
              <a:fillToRect l="100000" t="100000"/>
            </a:path>
            <a:tileRect r="-100000" b="-100000"/>
          </a:gradFill>
          <a:ln>
            <a:noFill/>
          </a:ln>
          <a:effectLst>
            <a:outerShdw blurRad="355600" dist="393700" dir="8100000" sx="95000" sy="95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7" name="Freeform 161"/>
          <p:cNvSpPr>
            <a:spLocks noEditPoints="1"/>
          </p:cNvSpPr>
          <p:nvPr/>
        </p:nvSpPr>
        <p:spPr bwMode="auto">
          <a:xfrm>
            <a:off x="7026257" y="2282124"/>
            <a:ext cx="668143" cy="631037"/>
          </a:xfrm>
          <a:custGeom>
            <a:avLst/>
            <a:gdLst>
              <a:gd name="T0" fmla="*/ 234 w 395"/>
              <a:gd name="T1" fmla="*/ 250 h 381"/>
              <a:gd name="T2" fmla="*/ 246 w 395"/>
              <a:gd name="T3" fmla="*/ 209 h 381"/>
              <a:gd name="T4" fmla="*/ 335 w 395"/>
              <a:gd name="T5" fmla="*/ 183 h 381"/>
              <a:gd name="T6" fmla="*/ 366 w 395"/>
              <a:gd name="T7" fmla="*/ 209 h 381"/>
              <a:gd name="T8" fmla="*/ 378 w 395"/>
              <a:gd name="T9" fmla="*/ 250 h 381"/>
              <a:gd name="T10" fmla="*/ 234 w 395"/>
              <a:gd name="T11" fmla="*/ 67 h 381"/>
              <a:gd name="T12" fmla="*/ 281 w 395"/>
              <a:gd name="T13" fmla="*/ 36 h 381"/>
              <a:gd name="T14" fmla="*/ 303 w 395"/>
              <a:gd name="T15" fmla="*/ 55 h 381"/>
              <a:gd name="T16" fmla="*/ 341 w 395"/>
              <a:gd name="T17" fmla="*/ 167 h 381"/>
              <a:gd name="T18" fmla="*/ 234 w 395"/>
              <a:gd name="T19" fmla="*/ 196 h 381"/>
              <a:gd name="T20" fmla="*/ 234 w 395"/>
              <a:gd name="T21" fmla="*/ 185 h 381"/>
              <a:gd name="T22" fmla="*/ 234 w 395"/>
              <a:gd name="T23" fmla="*/ 72 h 381"/>
              <a:gd name="T24" fmla="*/ 216 w 395"/>
              <a:gd name="T25" fmla="*/ 214 h 381"/>
              <a:gd name="T26" fmla="*/ 216 w 395"/>
              <a:gd name="T27" fmla="*/ 89 h 381"/>
              <a:gd name="T28" fmla="*/ 216 w 395"/>
              <a:gd name="T29" fmla="*/ 203 h 381"/>
              <a:gd name="T30" fmla="*/ 216 w 395"/>
              <a:gd name="T31" fmla="*/ 214 h 381"/>
              <a:gd name="T32" fmla="*/ 180 w 395"/>
              <a:gd name="T33" fmla="*/ 232 h 381"/>
              <a:gd name="T34" fmla="*/ 216 w 395"/>
              <a:gd name="T35" fmla="*/ 234 h 381"/>
              <a:gd name="T36" fmla="*/ 216 w 395"/>
              <a:gd name="T37" fmla="*/ 249 h 381"/>
              <a:gd name="T38" fmla="*/ 66 w 395"/>
              <a:gd name="T39" fmla="*/ 163 h 381"/>
              <a:gd name="T40" fmla="*/ 93 w 395"/>
              <a:gd name="T41" fmla="*/ 55 h 381"/>
              <a:gd name="T42" fmla="*/ 107 w 395"/>
              <a:gd name="T43" fmla="*/ 40 h 381"/>
              <a:gd name="T44" fmla="*/ 162 w 395"/>
              <a:gd name="T45" fmla="*/ 72 h 381"/>
              <a:gd name="T46" fmla="*/ 162 w 395"/>
              <a:gd name="T47" fmla="*/ 185 h 381"/>
              <a:gd name="T48" fmla="*/ 162 w 395"/>
              <a:gd name="T49" fmla="*/ 196 h 381"/>
              <a:gd name="T50" fmla="*/ 18 w 395"/>
              <a:gd name="T51" fmla="*/ 250 h 381"/>
              <a:gd name="T52" fmla="*/ 30 w 395"/>
              <a:gd name="T53" fmla="*/ 209 h 381"/>
              <a:gd name="T54" fmla="*/ 62 w 395"/>
              <a:gd name="T55" fmla="*/ 183 h 381"/>
              <a:gd name="T56" fmla="*/ 161 w 395"/>
              <a:gd name="T57" fmla="*/ 235 h 381"/>
              <a:gd name="T58" fmla="*/ 157 w 395"/>
              <a:gd name="T59" fmla="*/ 278 h 381"/>
              <a:gd name="T60" fmla="*/ 321 w 395"/>
              <a:gd name="T61" fmla="*/ 52 h 381"/>
              <a:gd name="T62" fmla="*/ 313 w 395"/>
              <a:gd name="T63" fmla="*/ 38 h 381"/>
              <a:gd name="T64" fmla="*/ 217 w 395"/>
              <a:gd name="T65" fmla="*/ 59 h 381"/>
              <a:gd name="T66" fmla="*/ 179 w 395"/>
              <a:gd name="T67" fmla="*/ 59 h 381"/>
              <a:gd name="T68" fmla="*/ 76 w 395"/>
              <a:gd name="T69" fmla="*/ 52 h 381"/>
              <a:gd name="T70" fmla="*/ 2 w 395"/>
              <a:gd name="T71" fmla="*/ 230 h 381"/>
              <a:gd name="T72" fmla="*/ 218 w 395"/>
              <a:gd name="T73" fmla="*/ 268 h 381"/>
              <a:gd name="T74" fmla="*/ 388 w 395"/>
              <a:gd name="T75" fmla="*/ 210 h 381"/>
              <a:gd name="T76" fmla="*/ 285 w 395"/>
              <a:gd name="T77" fmla="*/ 201 h 381"/>
              <a:gd name="T78" fmla="*/ 261 w 395"/>
              <a:gd name="T79" fmla="*/ 220 h 381"/>
              <a:gd name="T80" fmla="*/ 253 w 395"/>
              <a:gd name="T81" fmla="*/ 250 h 381"/>
              <a:gd name="T82" fmla="*/ 258 w 395"/>
              <a:gd name="T83" fmla="*/ 258 h 381"/>
              <a:gd name="T84" fmla="*/ 268 w 395"/>
              <a:gd name="T85" fmla="*/ 256 h 381"/>
              <a:gd name="T86" fmla="*/ 271 w 395"/>
              <a:gd name="T87" fmla="*/ 243 h 381"/>
              <a:gd name="T88" fmla="*/ 281 w 395"/>
              <a:gd name="T89" fmla="*/ 225 h 381"/>
              <a:gd name="T90" fmla="*/ 299 w 395"/>
              <a:gd name="T91" fmla="*/ 215 h 381"/>
              <a:gd name="T92" fmla="*/ 312 w 395"/>
              <a:gd name="T93" fmla="*/ 212 h 381"/>
              <a:gd name="T94" fmla="*/ 314 w 395"/>
              <a:gd name="T95" fmla="*/ 202 h 381"/>
              <a:gd name="T96" fmla="*/ 307 w 395"/>
              <a:gd name="T97" fmla="*/ 196 h 381"/>
              <a:gd name="T98" fmla="*/ 52 w 395"/>
              <a:gd name="T99" fmla="*/ 212 h 381"/>
              <a:gd name="T100" fmla="*/ 37 w 395"/>
              <a:gd name="T101" fmla="*/ 240 h 381"/>
              <a:gd name="T102" fmla="*/ 39 w 395"/>
              <a:gd name="T103" fmla="*/ 256 h 381"/>
              <a:gd name="T104" fmla="*/ 49 w 395"/>
              <a:gd name="T105" fmla="*/ 258 h 381"/>
              <a:gd name="T106" fmla="*/ 54 w 395"/>
              <a:gd name="T107" fmla="*/ 250 h 381"/>
              <a:gd name="T108" fmla="*/ 61 w 395"/>
              <a:gd name="T109" fmla="*/ 230 h 381"/>
              <a:gd name="T110" fmla="*/ 76 w 395"/>
              <a:gd name="T111" fmla="*/ 217 h 381"/>
              <a:gd name="T112" fmla="*/ 94 w 395"/>
              <a:gd name="T113" fmla="*/ 214 h 381"/>
              <a:gd name="T114" fmla="*/ 99 w 395"/>
              <a:gd name="T115" fmla="*/ 20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381">
                <a:moveTo>
                  <a:pt x="240" y="278"/>
                </a:moveTo>
                <a:lnTo>
                  <a:pt x="235" y="264"/>
                </a:lnTo>
                <a:lnTo>
                  <a:pt x="234" y="250"/>
                </a:lnTo>
                <a:lnTo>
                  <a:pt x="235" y="235"/>
                </a:lnTo>
                <a:lnTo>
                  <a:pt x="240" y="222"/>
                </a:lnTo>
                <a:lnTo>
                  <a:pt x="246" y="209"/>
                </a:lnTo>
                <a:lnTo>
                  <a:pt x="255" y="199"/>
                </a:lnTo>
                <a:lnTo>
                  <a:pt x="266" y="190"/>
                </a:lnTo>
                <a:cubicBezTo>
                  <a:pt x="293" y="177"/>
                  <a:pt x="306" y="175"/>
                  <a:pt x="335" y="183"/>
                </a:cubicBezTo>
                <a:lnTo>
                  <a:pt x="347" y="190"/>
                </a:lnTo>
                <a:lnTo>
                  <a:pt x="357" y="199"/>
                </a:lnTo>
                <a:lnTo>
                  <a:pt x="366" y="209"/>
                </a:lnTo>
                <a:lnTo>
                  <a:pt x="372" y="222"/>
                </a:lnTo>
                <a:lnTo>
                  <a:pt x="377" y="235"/>
                </a:lnTo>
                <a:lnTo>
                  <a:pt x="378" y="250"/>
                </a:lnTo>
                <a:lnTo>
                  <a:pt x="377" y="264"/>
                </a:lnTo>
                <a:cubicBezTo>
                  <a:pt x="355" y="336"/>
                  <a:pt x="274" y="342"/>
                  <a:pt x="240" y="278"/>
                </a:cubicBezTo>
                <a:close/>
                <a:moveTo>
                  <a:pt x="234" y="67"/>
                </a:moveTo>
                <a:lnTo>
                  <a:pt x="234" y="67"/>
                </a:lnTo>
                <a:lnTo>
                  <a:pt x="235" y="60"/>
                </a:lnTo>
                <a:cubicBezTo>
                  <a:pt x="246" y="39"/>
                  <a:pt x="256" y="33"/>
                  <a:pt x="281" y="36"/>
                </a:cubicBezTo>
                <a:lnTo>
                  <a:pt x="290" y="40"/>
                </a:lnTo>
                <a:lnTo>
                  <a:pt x="298" y="46"/>
                </a:lnTo>
                <a:lnTo>
                  <a:pt x="303" y="55"/>
                </a:lnTo>
                <a:lnTo>
                  <a:pt x="302" y="55"/>
                </a:lnTo>
                <a:lnTo>
                  <a:pt x="352" y="173"/>
                </a:lnTo>
                <a:lnTo>
                  <a:pt x="341" y="167"/>
                </a:lnTo>
                <a:lnTo>
                  <a:pt x="330" y="163"/>
                </a:lnTo>
                <a:cubicBezTo>
                  <a:pt x="294" y="156"/>
                  <a:pt x="280" y="162"/>
                  <a:pt x="248" y="181"/>
                </a:cubicBezTo>
                <a:lnTo>
                  <a:pt x="234" y="196"/>
                </a:lnTo>
                <a:lnTo>
                  <a:pt x="234" y="194"/>
                </a:lnTo>
                <a:lnTo>
                  <a:pt x="234" y="191"/>
                </a:lnTo>
                <a:lnTo>
                  <a:pt x="234" y="185"/>
                </a:lnTo>
                <a:lnTo>
                  <a:pt x="234" y="176"/>
                </a:lnTo>
                <a:lnTo>
                  <a:pt x="234" y="166"/>
                </a:lnTo>
                <a:cubicBezTo>
                  <a:pt x="234" y="135"/>
                  <a:pt x="234" y="104"/>
                  <a:pt x="234" y="72"/>
                </a:cubicBezTo>
                <a:lnTo>
                  <a:pt x="234" y="69"/>
                </a:lnTo>
                <a:lnTo>
                  <a:pt x="234" y="67"/>
                </a:lnTo>
                <a:close/>
                <a:moveTo>
                  <a:pt x="216" y="214"/>
                </a:moveTo>
                <a:lnTo>
                  <a:pt x="180" y="214"/>
                </a:lnTo>
                <a:lnTo>
                  <a:pt x="180" y="89"/>
                </a:lnTo>
                <a:lnTo>
                  <a:pt x="216" y="89"/>
                </a:lnTo>
                <a:lnTo>
                  <a:pt x="216" y="90"/>
                </a:lnTo>
                <a:lnTo>
                  <a:pt x="216" y="94"/>
                </a:lnTo>
                <a:cubicBezTo>
                  <a:pt x="216" y="130"/>
                  <a:pt x="216" y="167"/>
                  <a:pt x="216" y="203"/>
                </a:cubicBezTo>
                <a:lnTo>
                  <a:pt x="216" y="208"/>
                </a:lnTo>
                <a:lnTo>
                  <a:pt x="216" y="213"/>
                </a:lnTo>
                <a:lnTo>
                  <a:pt x="216" y="214"/>
                </a:lnTo>
                <a:close/>
                <a:moveTo>
                  <a:pt x="216" y="250"/>
                </a:moveTo>
                <a:lnTo>
                  <a:pt x="180" y="250"/>
                </a:lnTo>
                <a:lnTo>
                  <a:pt x="180" y="232"/>
                </a:lnTo>
                <a:lnTo>
                  <a:pt x="216" y="232"/>
                </a:lnTo>
                <a:lnTo>
                  <a:pt x="216" y="233"/>
                </a:lnTo>
                <a:lnTo>
                  <a:pt x="216" y="234"/>
                </a:lnTo>
                <a:lnTo>
                  <a:pt x="216" y="241"/>
                </a:lnTo>
                <a:lnTo>
                  <a:pt x="216" y="247"/>
                </a:lnTo>
                <a:lnTo>
                  <a:pt x="216" y="249"/>
                </a:lnTo>
                <a:lnTo>
                  <a:pt x="216" y="250"/>
                </a:lnTo>
                <a:close/>
                <a:moveTo>
                  <a:pt x="162" y="196"/>
                </a:moveTo>
                <a:cubicBezTo>
                  <a:pt x="133" y="165"/>
                  <a:pt x="107" y="155"/>
                  <a:pt x="66" y="163"/>
                </a:cubicBezTo>
                <a:lnTo>
                  <a:pt x="55" y="167"/>
                </a:lnTo>
                <a:lnTo>
                  <a:pt x="44" y="173"/>
                </a:lnTo>
                <a:lnTo>
                  <a:pt x="93" y="55"/>
                </a:lnTo>
                <a:lnTo>
                  <a:pt x="93" y="55"/>
                </a:lnTo>
                <a:lnTo>
                  <a:pt x="98" y="46"/>
                </a:lnTo>
                <a:lnTo>
                  <a:pt x="107" y="40"/>
                </a:lnTo>
                <a:lnTo>
                  <a:pt x="116" y="36"/>
                </a:lnTo>
                <a:cubicBezTo>
                  <a:pt x="139" y="33"/>
                  <a:pt x="158" y="40"/>
                  <a:pt x="162" y="67"/>
                </a:cubicBezTo>
                <a:lnTo>
                  <a:pt x="162" y="72"/>
                </a:lnTo>
                <a:lnTo>
                  <a:pt x="162" y="79"/>
                </a:lnTo>
                <a:cubicBezTo>
                  <a:pt x="162" y="111"/>
                  <a:pt x="162" y="144"/>
                  <a:pt x="162" y="176"/>
                </a:cubicBezTo>
                <a:lnTo>
                  <a:pt x="162" y="185"/>
                </a:lnTo>
                <a:lnTo>
                  <a:pt x="162" y="191"/>
                </a:lnTo>
                <a:lnTo>
                  <a:pt x="162" y="194"/>
                </a:lnTo>
                <a:lnTo>
                  <a:pt x="162" y="196"/>
                </a:lnTo>
                <a:close/>
                <a:moveTo>
                  <a:pt x="24" y="278"/>
                </a:moveTo>
                <a:lnTo>
                  <a:pt x="20" y="264"/>
                </a:lnTo>
                <a:lnTo>
                  <a:pt x="18" y="250"/>
                </a:lnTo>
                <a:lnTo>
                  <a:pt x="20" y="235"/>
                </a:lnTo>
                <a:lnTo>
                  <a:pt x="24" y="222"/>
                </a:lnTo>
                <a:lnTo>
                  <a:pt x="30" y="209"/>
                </a:lnTo>
                <a:lnTo>
                  <a:pt x="39" y="199"/>
                </a:lnTo>
                <a:lnTo>
                  <a:pt x="50" y="190"/>
                </a:lnTo>
                <a:lnTo>
                  <a:pt x="62" y="183"/>
                </a:lnTo>
                <a:cubicBezTo>
                  <a:pt x="98" y="172"/>
                  <a:pt x="126" y="179"/>
                  <a:pt x="150" y="209"/>
                </a:cubicBezTo>
                <a:lnTo>
                  <a:pt x="157" y="222"/>
                </a:lnTo>
                <a:lnTo>
                  <a:pt x="161" y="235"/>
                </a:lnTo>
                <a:lnTo>
                  <a:pt x="162" y="250"/>
                </a:lnTo>
                <a:lnTo>
                  <a:pt x="161" y="264"/>
                </a:lnTo>
                <a:lnTo>
                  <a:pt x="157" y="278"/>
                </a:lnTo>
                <a:cubicBezTo>
                  <a:pt x="123" y="340"/>
                  <a:pt x="55" y="335"/>
                  <a:pt x="24" y="278"/>
                </a:cubicBezTo>
                <a:close/>
                <a:moveTo>
                  <a:pt x="388" y="210"/>
                </a:moveTo>
                <a:lnTo>
                  <a:pt x="321" y="52"/>
                </a:lnTo>
                <a:lnTo>
                  <a:pt x="321" y="52"/>
                </a:lnTo>
                <a:lnTo>
                  <a:pt x="317" y="44"/>
                </a:lnTo>
                <a:lnTo>
                  <a:pt x="313" y="38"/>
                </a:lnTo>
                <a:cubicBezTo>
                  <a:pt x="285" y="10"/>
                  <a:pt x="251" y="6"/>
                  <a:pt x="226" y="40"/>
                </a:cubicBezTo>
                <a:lnTo>
                  <a:pt x="220" y="49"/>
                </a:lnTo>
                <a:lnTo>
                  <a:pt x="217" y="59"/>
                </a:lnTo>
                <a:lnTo>
                  <a:pt x="216" y="70"/>
                </a:lnTo>
                <a:lnTo>
                  <a:pt x="180" y="70"/>
                </a:lnTo>
                <a:lnTo>
                  <a:pt x="179" y="59"/>
                </a:lnTo>
                <a:cubicBezTo>
                  <a:pt x="165" y="13"/>
                  <a:pt x="121" y="0"/>
                  <a:pt x="83" y="38"/>
                </a:cubicBezTo>
                <a:lnTo>
                  <a:pt x="79" y="44"/>
                </a:lnTo>
                <a:lnTo>
                  <a:pt x="76" y="52"/>
                </a:lnTo>
                <a:lnTo>
                  <a:pt x="76" y="52"/>
                </a:lnTo>
                <a:lnTo>
                  <a:pt x="9" y="210"/>
                </a:lnTo>
                <a:lnTo>
                  <a:pt x="2" y="230"/>
                </a:lnTo>
                <a:lnTo>
                  <a:pt x="0" y="240"/>
                </a:lnTo>
                <a:cubicBezTo>
                  <a:pt x="0" y="355"/>
                  <a:pt x="146" y="381"/>
                  <a:pt x="178" y="268"/>
                </a:cubicBezTo>
                <a:lnTo>
                  <a:pt x="218" y="268"/>
                </a:lnTo>
                <a:cubicBezTo>
                  <a:pt x="248" y="372"/>
                  <a:pt x="391" y="362"/>
                  <a:pt x="395" y="240"/>
                </a:cubicBezTo>
                <a:lnTo>
                  <a:pt x="394" y="230"/>
                </a:lnTo>
                <a:lnTo>
                  <a:pt x="388" y="210"/>
                </a:lnTo>
                <a:close/>
                <a:moveTo>
                  <a:pt x="307" y="196"/>
                </a:moveTo>
                <a:lnTo>
                  <a:pt x="296" y="198"/>
                </a:lnTo>
                <a:lnTo>
                  <a:pt x="285" y="201"/>
                </a:lnTo>
                <a:lnTo>
                  <a:pt x="276" y="205"/>
                </a:lnTo>
                <a:lnTo>
                  <a:pt x="268" y="212"/>
                </a:lnTo>
                <a:lnTo>
                  <a:pt x="261" y="220"/>
                </a:lnTo>
                <a:lnTo>
                  <a:pt x="257" y="229"/>
                </a:lnTo>
                <a:lnTo>
                  <a:pt x="254" y="240"/>
                </a:lnTo>
                <a:lnTo>
                  <a:pt x="253" y="250"/>
                </a:lnTo>
                <a:lnTo>
                  <a:pt x="253" y="254"/>
                </a:lnTo>
                <a:lnTo>
                  <a:pt x="255" y="256"/>
                </a:lnTo>
                <a:lnTo>
                  <a:pt x="258" y="258"/>
                </a:lnTo>
                <a:lnTo>
                  <a:pt x="261" y="259"/>
                </a:lnTo>
                <a:lnTo>
                  <a:pt x="265" y="258"/>
                </a:lnTo>
                <a:lnTo>
                  <a:pt x="268" y="256"/>
                </a:lnTo>
                <a:lnTo>
                  <a:pt x="270" y="254"/>
                </a:lnTo>
                <a:lnTo>
                  <a:pt x="270" y="250"/>
                </a:lnTo>
                <a:lnTo>
                  <a:pt x="271" y="243"/>
                </a:lnTo>
                <a:lnTo>
                  <a:pt x="273" y="236"/>
                </a:lnTo>
                <a:lnTo>
                  <a:pt x="276" y="230"/>
                </a:lnTo>
                <a:lnTo>
                  <a:pt x="281" y="225"/>
                </a:lnTo>
                <a:lnTo>
                  <a:pt x="286" y="220"/>
                </a:lnTo>
                <a:lnTo>
                  <a:pt x="293" y="217"/>
                </a:lnTo>
                <a:lnTo>
                  <a:pt x="299" y="215"/>
                </a:lnTo>
                <a:lnTo>
                  <a:pt x="307" y="214"/>
                </a:lnTo>
                <a:lnTo>
                  <a:pt x="310" y="214"/>
                </a:lnTo>
                <a:lnTo>
                  <a:pt x="312" y="212"/>
                </a:lnTo>
                <a:lnTo>
                  <a:pt x="314" y="208"/>
                </a:lnTo>
                <a:lnTo>
                  <a:pt x="315" y="205"/>
                </a:lnTo>
                <a:lnTo>
                  <a:pt x="314" y="202"/>
                </a:lnTo>
                <a:lnTo>
                  <a:pt x="312" y="199"/>
                </a:lnTo>
                <a:lnTo>
                  <a:pt x="310" y="196"/>
                </a:lnTo>
                <a:lnTo>
                  <a:pt x="307" y="196"/>
                </a:lnTo>
                <a:close/>
                <a:moveTo>
                  <a:pt x="69" y="201"/>
                </a:moveTo>
                <a:lnTo>
                  <a:pt x="59" y="205"/>
                </a:lnTo>
                <a:lnTo>
                  <a:pt x="52" y="212"/>
                </a:lnTo>
                <a:lnTo>
                  <a:pt x="45" y="220"/>
                </a:lnTo>
                <a:lnTo>
                  <a:pt x="40" y="229"/>
                </a:lnTo>
                <a:lnTo>
                  <a:pt x="37" y="240"/>
                </a:lnTo>
                <a:lnTo>
                  <a:pt x="36" y="250"/>
                </a:lnTo>
                <a:lnTo>
                  <a:pt x="37" y="254"/>
                </a:lnTo>
                <a:lnTo>
                  <a:pt x="39" y="256"/>
                </a:lnTo>
                <a:lnTo>
                  <a:pt x="42" y="258"/>
                </a:lnTo>
                <a:lnTo>
                  <a:pt x="45" y="259"/>
                </a:lnTo>
                <a:lnTo>
                  <a:pt x="49" y="258"/>
                </a:lnTo>
                <a:lnTo>
                  <a:pt x="52" y="256"/>
                </a:lnTo>
                <a:lnTo>
                  <a:pt x="54" y="254"/>
                </a:lnTo>
                <a:lnTo>
                  <a:pt x="54" y="250"/>
                </a:lnTo>
                <a:lnTo>
                  <a:pt x="55" y="243"/>
                </a:lnTo>
                <a:lnTo>
                  <a:pt x="57" y="236"/>
                </a:lnTo>
                <a:lnTo>
                  <a:pt x="61" y="230"/>
                </a:lnTo>
                <a:lnTo>
                  <a:pt x="65" y="225"/>
                </a:lnTo>
                <a:lnTo>
                  <a:pt x="70" y="220"/>
                </a:lnTo>
                <a:lnTo>
                  <a:pt x="76" y="217"/>
                </a:lnTo>
                <a:lnTo>
                  <a:pt x="83" y="215"/>
                </a:lnTo>
                <a:lnTo>
                  <a:pt x="90" y="214"/>
                </a:lnTo>
                <a:lnTo>
                  <a:pt x="94" y="214"/>
                </a:lnTo>
                <a:lnTo>
                  <a:pt x="96" y="212"/>
                </a:lnTo>
                <a:lnTo>
                  <a:pt x="98" y="208"/>
                </a:lnTo>
                <a:lnTo>
                  <a:pt x="99" y="205"/>
                </a:lnTo>
                <a:lnTo>
                  <a:pt x="98" y="202"/>
                </a:lnTo>
                <a:cubicBezTo>
                  <a:pt x="92" y="192"/>
                  <a:pt x="80" y="197"/>
                  <a:pt x="69" y="201"/>
                </a:cubicBezTo>
                <a:close/>
              </a:path>
            </a:pathLst>
          </a:custGeom>
          <a:solidFill>
            <a:schemeClr val="bg1"/>
          </a:solidFill>
          <a:ln>
            <a:noFill/>
          </a:ln>
          <a:extLst/>
        </p:spPr>
        <p:txBody>
          <a:bodyPr lIns="85725" tIns="42863" rIns="85725" bIns="42863"/>
          <a:lstStyle/>
          <a:p>
            <a:pPr defTabSz="857320">
              <a:defRPr/>
            </a:pPr>
            <a:endParaRPr lang="en-US" sz="2700">
              <a:solidFill>
                <a:prstClr val="black"/>
              </a:solidFill>
              <a:latin typeface="+mj-lt"/>
            </a:endParaRPr>
          </a:p>
        </p:txBody>
      </p:sp>
      <p:sp>
        <p:nvSpPr>
          <p:cNvPr id="9" name="Freeform 52"/>
          <p:cNvSpPr>
            <a:spLocks noEditPoints="1"/>
          </p:cNvSpPr>
          <p:nvPr/>
        </p:nvSpPr>
        <p:spPr bwMode="auto">
          <a:xfrm>
            <a:off x="4538811" y="4803485"/>
            <a:ext cx="555148" cy="613733"/>
          </a:xfrm>
          <a:custGeom>
            <a:avLst/>
            <a:gdLst>
              <a:gd name="T0" fmla="*/ 125 w 359"/>
              <a:gd name="T1" fmla="*/ 52 h 396"/>
              <a:gd name="T2" fmla="*/ 341 w 359"/>
              <a:gd name="T3" fmla="*/ 22 h 396"/>
              <a:gd name="T4" fmla="*/ 341 w 359"/>
              <a:gd name="T5" fmla="*/ 42 h 396"/>
              <a:gd name="T6" fmla="*/ 341 w 359"/>
              <a:gd name="T7" fmla="*/ 80 h 396"/>
              <a:gd name="T8" fmla="*/ 341 w 359"/>
              <a:gd name="T9" fmla="*/ 89 h 396"/>
              <a:gd name="T10" fmla="*/ 278 w 359"/>
              <a:gd name="T11" fmla="*/ 324 h 396"/>
              <a:gd name="T12" fmla="*/ 259 w 359"/>
              <a:gd name="T13" fmla="*/ 316 h 396"/>
              <a:gd name="T14" fmla="*/ 251 w 359"/>
              <a:gd name="T15" fmla="*/ 297 h 396"/>
              <a:gd name="T16" fmla="*/ 259 w 359"/>
              <a:gd name="T17" fmla="*/ 277 h 396"/>
              <a:gd name="T18" fmla="*/ 278 w 359"/>
              <a:gd name="T19" fmla="*/ 270 h 396"/>
              <a:gd name="T20" fmla="*/ 325 w 359"/>
              <a:gd name="T21" fmla="*/ 272 h 396"/>
              <a:gd name="T22" fmla="*/ 340 w 359"/>
              <a:gd name="T23" fmla="*/ 291 h 396"/>
              <a:gd name="T24" fmla="*/ 339 w 359"/>
              <a:gd name="T25" fmla="*/ 307 h 396"/>
              <a:gd name="T26" fmla="*/ 319 w 359"/>
              <a:gd name="T27" fmla="*/ 322 h 396"/>
              <a:gd name="T28" fmla="*/ 44 w 359"/>
              <a:gd name="T29" fmla="*/ 377 h 396"/>
              <a:gd name="T30" fmla="*/ 26 w 359"/>
              <a:gd name="T31" fmla="*/ 370 h 396"/>
              <a:gd name="T32" fmla="*/ 17 w 359"/>
              <a:gd name="T33" fmla="*/ 350 h 396"/>
              <a:gd name="T34" fmla="*/ 26 w 359"/>
              <a:gd name="T35" fmla="*/ 331 h 396"/>
              <a:gd name="T36" fmla="*/ 44 w 359"/>
              <a:gd name="T37" fmla="*/ 324 h 396"/>
              <a:gd name="T38" fmla="*/ 90 w 359"/>
              <a:gd name="T39" fmla="*/ 326 h 396"/>
              <a:gd name="T40" fmla="*/ 107 w 359"/>
              <a:gd name="T41" fmla="*/ 345 h 396"/>
              <a:gd name="T42" fmla="*/ 106 w 359"/>
              <a:gd name="T43" fmla="*/ 361 h 396"/>
              <a:gd name="T44" fmla="*/ 86 w 359"/>
              <a:gd name="T45" fmla="*/ 376 h 396"/>
              <a:gd name="T46" fmla="*/ 348 w 359"/>
              <a:gd name="T47" fmla="*/ 0 h 396"/>
              <a:gd name="T48" fmla="*/ 115 w 359"/>
              <a:gd name="T49" fmla="*/ 35 h 396"/>
              <a:gd name="T50" fmla="*/ 108 w 359"/>
              <a:gd name="T51" fmla="*/ 41 h 396"/>
              <a:gd name="T52" fmla="*/ 95 w 359"/>
              <a:gd name="T53" fmla="*/ 308 h 396"/>
              <a:gd name="T54" fmla="*/ 44 w 359"/>
              <a:gd name="T55" fmla="*/ 305 h 396"/>
              <a:gd name="T56" fmla="*/ 19 w 359"/>
              <a:gd name="T57" fmla="*/ 313 h 396"/>
              <a:gd name="T58" fmla="*/ 3 w 359"/>
              <a:gd name="T59" fmla="*/ 333 h 396"/>
              <a:gd name="T60" fmla="*/ 0 w 359"/>
              <a:gd name="T61" fmla="*/ 359 h 396"/>
              <a:gd name="T62" fmla="*/ 13 w 359"/>
              <a:gd name="T63" fmla="*/ 382 h 396"/>
              <a:gd name="T64" fmla="*/ 35 w 359"/>
              <a:gd name="T65" fmla="*/ 395 h 396"/>
              <a:gd name="T66" fmla="*/ 89 w 359"/>
              <a:gd name="T67" fmla="*/ 395 h 396"/>
              <a:gd name="T68" fmla="*/ 112 w 359"/>
              <a:gd name="T69" fmla="*/ 382 h 396"/>
              <a:gd name="T70" fmla="*/ 124 w 359"/>
              <a:gd name="T71" fmla="*/ 359 h 396"/>
              <a:gd name="T72" fmla="*/ 341 w 359"/>
              <a:gd name="T73" fmla="*/ 109 h 396"/>
              <a:gd name="T74" fmla="*/ 321 w 359"/>
              <a:gd name="T75" fmla="*/ 252 h 396"/>
              <a:gd name="T76" fmla="*/ 269 w 359"/>
              <a:gd name="T77" fmla="*/ 252 h 396"/>
              <a:gd name="T78" fmla="*/ 246 w 359"/>
              <a:gd name="T79" fmla="*/ 264 h 396"/>
              <a:gd name="T80" fmla="*/ 234 w 359"/>
              <a:gd name="T81" fmla="*/ 287 h 396"/>
              <a:gd name="T82" fmla="*/ 236 w 359"/>
              <a:gd name="T83" fmla="*/ 314 h 396"/>
              <a:gd name="T84" fmla="*/ 252 w 359"/>
              <a:gd name="T85" fmla="*/ 333 h 396"/>
              <a:gd name="T86" fmla="*/ 278 w 359"/>
              <a:gd name="T87" fmla="*/ 342 h 396"/>
              <a:gd name="T88" fmla="*/ 331 w 359"/>
              <a:gd name="T89" fmla="*/ 338 h 396"/>
              <a:gd name="T90" fmla="*/ 351 w 359"/>
              <a:gd name="T91" fmla="*/ 321 h 396"/>
              <a:gd name="T92" fmla="*/ 359 w 359"/>
              <a:gd name="T93" fmla="*/ 297 h 396"/>
              <a:gd name="T94" fmla="*/ 356 w 359"/>
              <a:gd name="T95" fmla="*/ 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 h="396">
                <a:moveTo>
                  <a:pt x="341" y="90"/>
                </a:moveTo>
                <a:lnTo>
                  <a:pt x="125" y="124"/>
                </a:lnTo>
                <a:lnTo>
                  <a:pt x="125" y="52"/>
                </a:lnTo>
                <a:lnTo>
                  <a:pt x="341" y="19"/>
                </a:lnTo>
                <a:lnTo>
                  <a:pt x="341" y="19"/>
                </a:lnTo>
                <a:lnTo>
                  <a:pt x="341" y="22"/>
                </a:lnTo>
                <a:lnTo>
                  <a:pt x="341" y="26"/>
                </a:lnTo>
                <a:lnTo>
                  <a:pt x="341" y="30"/>
                </a:lnTo>
                <a:lnTo>
                  <a:pt x="341" y="42"/>
                </a:lnTo>
                <a:lnTo>
                  <a:pt x="341" y="55"/>
                </a:lnTo>
                <a:lnTo>
                  <a:pt x="341" y="68"/>
                </a:lnTo>
                <a:lnTo>
                  <a:pt x="341" y="80"/>
                </a:lnTo>
                <a:lnTo>
                  <a:pt x="341" y="84"/>
                </a:lnTo>
                <a:lnTo>
                  <a:pt x="341" y="87"/>
                </a:lnTo>
                <a:lnTo>
                  <a:pt x="341" y="89"/>
                </a:lnTo>
                <a:lnTo>
                  <a:pt x="341" y="90"/>
                </a:lnTo>
                <a:close/>
                <a:moveTo>
                  <a:pt x="314" y="324"/>
                </a:moveTo>
                <a:lnTo>
                  <a:pt x="278" y="324"/>
                </a:lnTo>
                <a:lnTo>
                  <a:pt x="273" y="322"/>
                </a:lnTo>
                <a:lnTo>
                  <a:pt x="267" y="321"/>
                </a:lnTo>
                <a:lnTo>
                  <a:pt x="259" y="316"/>
                </a:lnTo>
                <a:lnTo>
                  <a:pt x="253" y="307"/>
                </a:lnTo>
                <a:lnTo>
                  <a:pt x="251" y="302"/>
                </a:lnTo>
                <a:lnTo>
                  <a:pt x="251" y="297"/>
                </a:lnTo>
                <a:lnTo>
                  <a:pt x="251" y="291"/>
                </a:lnTo>
                <a:lnTo>
                  <a:pt x="253" y="286"/>
                </a:lnTo>
                <a:lnTo>
                  <a:pt x="259" y="277"/>
                </a:lnTo>
                <a:lnTo>
                  <a:pt x="267" y="272"/>
                </a:lnTo>
                <a:lnTo>
                  <a:pt x="273" y="270"/>
                </a:lnTo>
                <a:lnTo>
                  <a:pt x="278" y="270"/>
                </a:lnTo>
                <a:lnTo>
                  <a:pt x="314" y="270"/>
                </a:lnTo>
                <a:lnTo>
                  <a:pt x="319" y="270"/>
                </a:lnTo>
                <a:lnTo>
                  <a:pt x="325" y="272"/>
                </a:lnTo>
                <a:lnTo>
                  <a:pt x="333" y="277"/>
                </a:lnTo>
                <a:lnTo>
                  <a:pt x="339" y="286"/>
                </a:lnTo>
                <a:lnTo>
                  <a:pt x="340" y="291"/>
                </a:lnTo>
                <a:lnTo>
                  <a:pt x="341" y="297"/>
                </a:lnTo>
                <a:lnTo>
                  <a:pt x="340" y="302"/>
                </a:lnTo>
                <a:lnTo>
                  <a:pt x="339" y="307"/>
                </a:lnTo>
                <a:lnTo>
                  <a:pt x="333" y="316"/>
                </a:lnTo>
                <a:lnTo>
                  <a:pt x="325" y="321"/>
                </a:lnTo>
                <a:lnTo>
                  <a:pt x="319" y="322"/>
                </a:lnTo>
                <a:lnTo>
                  <a:pt x="314" y="324"/>
                </a:lnTo>
                <a:close/>
                <a:moveTo>
                  <a:pt x="81" y="377"/>
                </a:moveTo>
                <a:lnTo>
                  <a:pt x="44" y="377"/>
                </a:lnTo>
                <a:lnTo>
                  <a:pt x="39" y="376"/>
                </a:lnTo>
                <a:lnTo>
                  <a:pt x="34" y="375"/>
                </a:lnTo>
                <a:lnTo>
                  <a:pt x="26" y="370"/>
                </a:lnTo>
                <a:lnTo>
                  <a:pt x="19" y="361"/>
                </a:lnTo>
                <a:lnTo>
                  <a:pt x="18" y="356"/>
                </a:lnTo>
                <a:lnTo>
                  <a:pt x="17" y="350"/>
                </a:lnTo>
                <a:lnTo>
                  <a:pt x="18" y="345"/>
                </a:lnTo>
                <a:lnTo>
                  <a:pt x="19" y="340"/>
                </a:lnTo>
                <a:lnTo>
                  <a:pt x="26" y="331"/>
                </a:lnTo>
                <a:lnTo>
                  <a:pt x="34" y="326"/>
                </a:lnTo>
                <a:lnTo>
                  <a:pt x="39" y="324"/>
                </a:lnTo>
                <a:lnTo>
                  <a:pt x="44" y="324"/>
                </a:lnTo>
                <a:lnTo>
                  <a:pt x="81" y="324"/>
                </a:lnTo>
                <a:lnTo>
                  <a:pt x="86" y="324"/>
                </a:lnTo>
                <a:lnTo>
                  <a:pt x="90" y="326"/>
                </a:lnTo>
                <a:lnTo>
                  <a:pt x="99" y="331"/>
                </a:lnTo>
                <a:lnTo>
                  <a:pt x="106" y="340"/>
                </a:lnTo>
                <a:lnTo>
                  <a:pt x="107" y="345"/>
                </a:lnTo>
                <a:lnTo>
                  <a:pt x="108" y="350"/>
                </a:lnTo>
                <a:lnTo>
                  <a:pt x="107" y="356"/>
                </a:lnTo>
                <a:lnTo>
                  <a:pt x="106" y="361"/>
                </a:lnTo>
                <a:lnTo>
                  <a:pt x="99" y="370"/>
                </a:lnTo>
                <a:lnTo>
                  <a:pt x="90" y="375"/>
                </a:lnTo>
                <a:lnTo>
                  <a:pt x="86" y="376"/>
                </a:lnTo>
                <a:lnTo>
                  <a:pt x="81" y="377"/>
                </a:lnTo>
                <a:close/>
                <a:moveTo>
                  <a:pt x="349" y="0"/>
                </a:moveTo>
                <a:lnTo>
                  <a:pt x="348" y="0"/>
                </a:lnTo>
                <a:lnTo>
                  <a:pt x="348" y="0"/>
                </a:lnTo>
                <a:lnTo>
                  <a:pt x="115" y="35"/>
                </a:lnTo>
                <a:lnTo>
                  <a:pt x="115" y="35"/>
                </a:lnTo>
                <a:lnTo>
                  <a:pt x="112" y="36"/>
                </a:lnTo>
                <a:lnTo>
                  <a:pt x="110" y="39"/>
                </a:lnTo>
                <a:lnTo>
                  <a:pt x="108" y="41"/>
                </a:lnTo>
                <a:lnTo>
                  <a:pt x="108" y="44"/>
                </a:lnTo>
                <a:lnTo>
                  <a:pt x="108" y="315"/>
                </a:lnTo>
                <a:lnTo>
                  <a:pt x="95" y="308"/>
                </a:lnTo>
                <a:lnTo>
                  <a:pt x="87" y="306"/>
                </a:lnTo>
                <a:lnTo>
                  <a:pt x="81" y="305"/>
                </a:lnTo>
                <a:lnTo>
                  <a:pt x="44" y="305"/>
                </a:lnTo>
                <a:lnTo>
                  <a:pt x="35" y="306"/>
                </a:lnTo>
                <a:lnTo>
                  <a:pt x="27" y="309"/>
                </a:lnTo>
                <a:lnTo>
                  <a:pt x="19" y="313"/>
                </a:lnTo>
                <a:lnTo>
                  <a:pt x="13" y="318"/>
                </a:lnTo>
                <a:lnTo>
                  <a:pt x="7" y="326"/>
                </a:lnTo>
                <a:lnTo>
                  <a:pt x="3" y="333"/>
                </a:lnTo>
                <a:lnTo>
                  <a:pt x="0" y="342"/>
                </a:lnTo>
                <a:lnTo>
                  <a:pt x="0" y="350"/>
                </a:lnTo>
                <a:lnTo>
                  <a:pt x="0" y="359"/>
                </a:lnTo>
                <a:lnTo>
                  <a:pt x="3" y="368"/>
                </a:lnTo>
                <a:lnTo>
                  <a:pt x="7" y="375"/>
                </a:lnTo>
                <a:lnTo>
                  <a:pt x="13" y="382"/>
                </a:lnTo>
                <a:lnTo>
                  <a:pt x="19" y="387"/>
                </a:lnTo>
                <a:lnTo>
                  <a:pt x="27" y="391"/>
                </a:lnTo>
                <a:lnTo>
                  <a:pt x="35" y="395"/>
                </a:lnTo>
                <a:lnTo>
                  <a:pt x="44" y="396"/>
                </a:lnTo>
                <a:lnTo>
                  <a:pt x="81" y="396"/>
                </a:lnTo>
                <a:lnTo>
                  <a:pt x="89" y="395"/>
                </a:lnTo>
                <a:lnTo>
                  <a:pt x="98" y="391"/>
                </a:lnTo>
                <a:lnTo>
                  <a:pt x="106" y="387"/>
                </a:lnTo>
                <a:lnTo>
                  <a:pt x="112" y="382"/>
                </a:lnTo>
                <a:lnTo>
                  <a:pt x="117" y="375"/>
                </a:lnTo>
                <a:lnTo>
                  <a:pt x="122" y="368"/>
                </a:lnTo>
                <a:lnTo>
                  <a:pt x="124" y="359"/>
                </a:lnTo>
                <a:lnTo>
                  <a:pt x="125" y="350"/>
                </a:lnTo>
                <a:lnTo>
                  <a:pt x="125" y="142"/>
                </a:lnTo>
                <a:lnTo>
                  <a:pt x="341" y="109"/>
                </a:lnTo>
                <a:lnTo>
                  <a:pt x="341" y="261"/>
                </a:lnTo>
                <a:lnTo>
                  <a:pt x="328" y="254"/>
                </a:lnTo>
                <a:lnTo>
                  <a:pt x="321" y="252"/>
                </a:lnTo>
                <a:lnTo>
                  <a:pt x="314" y="251"/>
                </a:lnTo>
                <a:lnTo>
                  <a:pt x="278" y="251"/>
                </a:lnTo>
                <a:lnTo>
                  <a:pt x="269" y="252"/>
                </a:lnTo>
                <a:lnTo>
                  <a:pt x="261" y="254"/>
                </a:lnTo>
                <a:lnTo>
                  <a:pt x="252" y="259"/>
                </a:lnTo>
                <a:lnTo>
                  <a:pt x="246" y="264"/>
                </a:lnTo>
                <a:lnTo>
                  <a:pt x="240" y="272"/>
                </a:lnTo>
                <a:lnTo>
                  <a:pt x="236" y="279"/>
                </a:lnTo>
                <a:lnTo>
                  <a:pt x="234" y="287"/>
                </a:lnTo>
                <a:lnTo>
                  <a:pt x="233" y="297"/>
                </a:lnTo>
                <a:lnTo>
                  <a:pt x="234" y="305"/>
                </a:lnTo>
                <a:lnTo>
                  <a:pt x="236" y="314"/>
                </a:lnTo>
                <a:lnTo>
                  <a:pt x="240" y="321"/>
                </a:lnTo>
                <a:lnTo>
                  <a:pt x="246" y="328"/>
                </a:lnTo>
                <a:lnTo>
                  <a:pt x="252" y="333"/>
                </a:lnTo>
                <a:lnTo>
                  <a:pt x="261" y="338"/>
                </a:lnTo>
                <a:lnTo>
                  <a:pt x="269" y="341"/>
                </a:lnTo>
                <a:lnTo>
                  <a:pt x="278" y="342"/>
                </a:lnTo>
                <a:lnTo>
                  <a:pt x="314" y="342"/>
                </a:lnTo>
                <a:lnTo>
                  <a:pt x="322" y="341"/>
                </a:lnTo>
                <a:lnTo>
                  <a:pt x="331" y="338"/>
                </a:lnTo>
                <a:lnTo>
                  <a:pt x="339" y="333"/>
                </a:lnTo>
                <a:lnTo>
                  <a:pt x="345" y="328"/>
                </a:lnTo>
                <a:lnTo>
                  <a:pt x="351" y="321"/>
                </a:lnTo>
                <a:lnTo>
                  <a:pt x="355" y="314"/>
                </a:lnTo>
                <a:lnTo>
                  <a:pt x="358" y="305"/>
                </a:lnTo>
                <a:lnTo>
                  <a:pt x="359" y="297"/>
                </a:lnTo>
                <a:lnTo>
                  <a:pt x="359" y="8"/>
                </a:lnTo>
                <a:lnTo>
                  <a:pt x="358" y="5"/>
                </a:lnTo>
                <a:lnTo>
                  <a:pt x="356" y="2"/>
                </a:lnTo>
                <a:lnTo>
                  <a:pt x="354" y="0"/>
                </a:lnTo>
                <a:lnTo>
                  <a:pt x="349" y="0"/>
                </a:lnTo>
                <a:close/>
              </a:path>
            </a:pathLst>
          </a:custGeom>
          <a:solidFill>
            <a:schemeClr val="bg1"/>
          </a:solidFill>
          <a:ln>
            <a:noFill/>
          </a:ln>
          <a:extLst/>
        </p:spPr>
        <p:txBody>
          <a:bodyPr lIns="57150" tIns="28575" rIns="57150" bIns="28575"/>
          <a:lstStyle/>
          <a:p>
            <a:pPr defTabSz="571575">
              <a:defRPr/>
            </a:pPr>
            <a:endParaRPr lang="en-US" sz="1200">
              <a:solidFill>
                <a:prstClr val="black"/>
              </a:solidFill>
              <a:latin typeface="+mj-lt"/>
            </a:endParaRPr>
          </a:p>
        </p:txBody>
      </p:sp>
      <p:sp>
        <p:nvSpPr>
          <p:cNvPr id="4" name="Rounded Rectangle 3"/>
          <p:cNvSpPr/>
          <p:nvPr/>
        </p:nvSpPr>
        <p:spPr>
          <a:xfrm>
            <a:off x="3814093" y="1595349"/>
            <a:ext cx="2004584" cy="2004584"/>
          </a:xfrm>
          <a:prstGeom prst="roundRect">
            <a:avLst/>
          </a:prstGeom>
          <a:solidFill>
            <a:schemeClr val="bg1">
              <a:lumMod val="95000"/>
            </a:schemeClr>
          </a:solidFill>
          <a:ln>
            <a:noFill/>
          </a:ln>
          <a:effectLst>
            <a:outerShdw blurRad="571500" dist="355600" dir="7440000" algn="tl" rotWithShape="0">
              <a:srgbClr val="28325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8" name="Freeform 159"/>
          <p:cNvSpPr>
            <a:spLocks noEditPoints="1"/>
          </p:cNvSpPr>
          <p:nvPr/>
        </p:nvSpPr>
        <p:spPr bwMode="auto">
          <a:xfrm>
            <a:off x="7097897" y="4802902"/>
            <a:ext cx="620408" cy="613733"/>
          </a:xfrm>
          <a:custGeom>
            <a:avLst/>
            <a:gdLst>
              <a:gd name="T0" fmla="*/ 31 w 396"/>
              <a:gd name="T1" fmla="*/ 198 h 397"/>
              <a:gd name="T2" fmla="*/ 195 w 396"/>
              <a:gd name="T3" fmla="*/ 228 h 397"/>
              <a:gd name="T4" fmla="*/ 198 w 396"/>
              <a:gd name="T5" fmla="*/ 230 h 397"/>
              <a:gd name="T6" fmla="*/ 202 w 396"/>
              <a:gd name="T7" fmla="*/ 228 h 397"/>
              <a:gd name="T8" fmla="*/ 366 w 396"/>
              <a:gd name="T9" fmla="*/ 198 h 397"/>
              <a:gd name="T10" fmla="*/ 360 w 396"/>
              <a:gd name="T11" fmla="*/ 202 h 397"/>
              <a:gd name="T12" fmla="*/ 200 w 396"/>
              <a:gd name="T13" fmla="*/ 290 h 397"/>
              <a:gd name="T14" fmla="*/ 366 w 396"/>
              <a:gd name="T15" fmla="*/ 282 h 397"/>
              <a:gd name="T16" fmla="*/ 31 w 396"/>
              <a:gd name="T17" fmla="*/ 282 h 397"/>
              <a:gd name="T18" fmla="*/ 195 w 396"/>
              <a:gd name="T19" fmla="*/ 313 h 397"/>
              <a:gd name="T20" fmla="*/ 198 w 396"/>
              <a:gd name="T21" fmla="*/ 313 h 397"/>
              <a:gd name="T22" fmla="*/ 202 w 396"/>
              <a:gd name="T23" fmla="*/ 313 h 397"/>
              <a:gd name="T24" fmla="*/ 314 w 396"/>
              <a:gd name="T25" fmla="*/ 252 h 397"/>
              <a:gd name="T26" fmla="*/ 364 w 396"/>
              <a:gd name="T27" fmla="*/ 281 h 397"/>
              <a:gd name="T28" fmla="*/ 366 w 396"/>
              <a:gd name="T29" fmla="*/ 282 h 397"/>
              <a:gd name="T30" fmla="*/ 198 w 396"/>
              <a:gd name="T31" fmla="*/ 22 h 397"/>
              <a:gd name="T32" fmla="*/ 198 w 396"/>
              <a:gd name="T33" fmla="*/ 207 h 397"/>
              <a:gd name="T34" fmla="*/ 191 w 396"/>
              <a:gd name="T35" fmla="*/ 203 h 397"/>
              <a:gd name="T36" fmla="*/ 69 w 396"/>
              <a:gd name="T37" fmla="*/ 135 h 397"/>
              <a:gd name="T38" fmla="*/ 46 w 396"/>
              <a:gd name="T39" fmla="*/ 123 h 397"/>
              <a:gd name="T40" fmla="*/ 33 w 396"/>
              <a:gd name="T41" fmla="*/ 115 h 397"/>
              <a:gd name="T42" fmla="*/ 396 w 396"/>
              <a:gd name="T43" fmla="*/ 198 h 397"/>
              <a:gd name="T44" fmla="*/ 391 w 396"/>
              <a:gd name="T45" fmla="*/ 189 h 397"/>
              <a:gd name="T46" fmla="*/ 333 w 396"/>
              <a:gd name="T47" fmla="*/ 157 h 397"/>
              <a:gd name="T48" fmla="*/ 391 w 396"/>
              <a:gd name="T49" fmla="*/ 124 h 397"/>
              <a:gd name="T50" fmla="*/ 396 w 396"/>
              <a:gd name="T51" fmla="*/ 114 h 397"/>
              <a:gd name="T52" fmla="*/ 391 w 396"/>
              <a:gd name="T53" fmla="*/ 105 h 397"/>
              <a:gd name="T54" fmla="*/ 202 w 396"/>
              <a:gd name="T55" fmla="*/ 1 h 397"/>
              <a:gd name="T56" fmla="*/ 198 w 396"/>
              <a:gd name="T57" fmla="*/ 0 h 397"/>
              <a:gd name="T58" fmla="*/ 195 w 396"/>
              <a:gd name="T59" fmla="*/ 1 h 397"/>
              <a:gd name="T60" fmla="*/ 6 w 396"/>
              <a:gd name="T61" fmla="*/ 105 h 397"/>
              <a:gd name="T62" fmla="*/ 0 w 396"/>
              <a:gd name="T63" fmla="*/ 114 h 397"/>
              <a:gd name="T64" fmla="*/ 6 w 396"/>
              <a:gd name="T65" fmla="*/ 124 h 397"/>
              <a:gd name="T66" fmla="*/ 64 w 396"/>
              <a:gd name="T67" fmla="*/ 157 h 397"/>
              <a:gd name="T68" fmla="*/ 6 w 396"/>
              <a:gd name="T69" fmla="*/ 189 h 397"/>
              <a:gd name="T70" fmla="*/ 0 w 396"/>
              <a:gd name="T71" fmla="*/ 198 h 397"/>
              <a:gd name="T72" fmla="*/ 6 w 396"/>
              <a:gd name="T73" fmla="*/ 207 h 397"/>
              <a:gd name="T74" fmla="*/ 64 w 396"/>
              <a:gd name="T75" fmla="*/ 240 h 397"/>
              <a:gd name="T76" fmla="*/ 6 w 396"/>
              <a:gd name="T77" fmla="*/ 272 h 397"/>
              <a:gd name="T78" fmla="*/ 0 w 396"/>
              <a:gd name="T79" fmla="*/ 282 h 397"/>
              <a:gd name="T80" fmla="*/ 6 w 396"/>
              <a:gd name="T81" fmla="*/ 291 h 397"/>
              <a:gd name="T82" fmla="*/ 195 w 396"/>
              <a:gd name="T83" fmla="*/ 395 h 397"/>
              <a:gd name="T84" fmla="*/ 198 w 396"/>
              <a:gd name="T85" fmla="*/ 397 h 397"/>
              <a:gd name="T86" fmla="*/ 202 w 396"/>
              <a:gd name="T87" fmla="*/ 395 h 397"/>
              <a:gd name="T88" fmla="*/ 391 w 396"/>
              <a:gd name="T89" fmla="*/ 291 h 397"/>
              <a:gd name="T90" fmla="*/ 396 w 396"/>
              <a:gd name="T91" fmla="*/ 282 h 397"/>
              <a:gd name="T92" fmla="*/ 391 w 396"/>
              <a:gd name="T93" fmla="*/ 272 h 397"/>
              <a:gd name="T94" fmla="*/ 333 w 396"/>
              <a:gd name="T95" fmla="*/ 240 h 397"/>
              <a:gd name="T96" fmla="*/ 391 w 396"/>
              <a:gd name="T97" fmla="*/ 207 h 397"/>
              <a:gd name="T98" fmla="*/ 396 w 396"/>
              <a:gd name="T99" fmla="*/ 19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6" h="397">
                <a:moveTo>
                  <a:pt x="198" y="291"/>
                </a:moveTo>
                <a:lnTo>
                  <a:pt x="31" y="198"/>
                </a:lnTo>
                <a:lnTo>
                  <a:pt x="84" y="168"/>
                </a:lnTo>
                <a:lnTo>
                  <a:pt x="195" y="228"/>
                </a:lnTo>
                <a:lnTo>
                  <a:pt x="195" y="228"/>
                </a:lnTo>
                <a:lnTo>
                  <a:pt x="198" y="230"/>
                </a:lnTo>
                <a:lnTo>
                  <a:pt x="202" y="228"/>
                </a:lnTo>
                <a:lnTo>
                  <a:pt x="202" y="228"/>
                </a:lnTo>
                <a:lnTo>
                  <a:pt x="312" y="168"/>
                </a:lnTo>
                <a:lnTo>
                  <a:pt x="366" y="198"/>
                </a:lnTo>
                <a:lnTo>
                  <a:pt x="365" y="199"/>
                </a:lnTo>
                <a:lnTo>
                  <a:pt x="360" y="202"/>
                </a:lnTo>
                <a:cubicBezTo>
                  <a:pt x="334" y="217"/>
                  <a:pt x="308" y="230"/>
                  <a:pt x="282" y="245"/>
                </a:cubicBezTo>
                <a:cubicBezTo>
                  <a:pt x="256" y="259"/>
                  <a:pt x="226" y="278"/>
                  <a:pt x="200" y="290"/>
                </a:cubicBezTo>
                <a:lnTo>
                  <a:pt x="198" y="291"/>
                </a:lnTo>
                <a:close/>
                <a:moveTo>
                  <a:pt x="366" y="282"/>
                </a:moveTo>
                <a:lnTo>
                  <a:pt x="198" y="374"/>
                </a:lnTo>
                <a:lnTo>
                  <a:pt x="31" y="282"/>
                </a:lnTo>
                <a:lnTo>
                  <a:pt x="84" y="251"/>
                </a:lnTo>
                <a:lnTo>
                  <a:pt x="195" y="313"/>
                </a:lnTo>
                <a:lnTo>
                  <a:pt x="195" y="313"/>
                </a:lnTo>
                <a:lnTo>
                  <a:pt x="198" y="313"/>
                </a:lnTo>
                <a:lnTo>
                  <a:pt x="202" y="313"/>
                </a:lnTo>
                <a:lnTo>
                  <a:pt x="202" y="313"/>
                </a:lnTo>
                <a:lnTo>
                  <a:pt x="312" y="251"/>
                </a:lnTo>
                <a:lnTo>
                  <a:pt x="314" y="252"/>
                </a:lnTo>
                <a:lnTo>
                  <a:pt x="321" y="256"/>
                </a:lnTo>
                <a:cubicBezTo>
                  <a:pt x="335" y="264"/>
                  <a:pt x="350" y="273"/>
                  <a:pt x="364" y="281"/>
                </a:cubicBezTo>
                <a:lnTo>
                  <a:pt x="366" y="282"/>
                </a:lnTo>
                <a:lnTo>
                  <a:pt x="366" y="282"/>
                </a:lnTo>
                <a:close/>
                <a:moveTo>
                  <a:pt x="31" y="114"/>
                </a:moveTo>
                <a:lnTo>
                  <a:pt x="198" y="22"/>
                </a:lnTo>
                <a:lnTo>
                  <a:pt x="366" y="114"/>
                </a:lnTo>
                <a:lnTo>
                  <a:pt x="198" y="207"/>
                </a:lnTo>
                <a:lnTo>
                  <a:pt x="197" y="206"/>
                </a:lnTo>
                <a:lnTo>
                  <a:pt x="191" y="203"/>
                </a:lnTo>
                <a:cubicBezTo>
                  <a:pt x="157" y="183"/>
                  <a:pt x="119" y="163"/>
                  <a:pt x="83" y="144"/>
                </a:cubicBezTo>
                <a:lnTo>
                  <a:pt x="69" y="135"/>
                </a:lnTo>
                <a:lnTo>
                  <a:pt x="56" y="129"/>
                </a:lnTo>
                <a:lnTo>
                  <a:pt x="46" y="123"/>
                </a:lnTo>
                <a:lnTo>
                  <a:pt x="37" y="118"/>
                </a:lnTo>
                <a:lnTo>
                  <a:pt x="33" y="115"/>
                </a:lnTo>
                <a:lnTo>
                  <a:pt x="31" y="114"/>
                </a:lnTo>
                <a:close/>
                <a:moveTo>
                  <a:pt x="396" y="198"/>
                </a:moveTo>
                <a:lnTo>
                  <a:pt x="395" y="193"/>
                </a:lnTo>
                <a:lnTo>
                  <a:pt x="391" y="189"/>
                </a:lnTo>
                <a:lnTo>
                  <a:pt x="391" y="188"/>
                </a:lnTo>
                <a:lnTo>
                  <a:pt x="333" y="157"/>
                </a:lnTo>
                <a:lnTo>
                  <a:pt x="391" y="124"/>
                </a:lnTo>
                <a:lnTo>
                  <a:pt x="391" y="124"/>
                </a:lnTo>
                <a:lnTo>
                  <a:pt x="395" y="120"/>
                </a:lnTo>
                <a:lnTo>
                  <a:pt x="396" y="114"/>
                </a:lnTo>
                <a:lnTo>
                  <a:pt x="395" y="109"/>
                </a:lnTo>
                <a:lnTo>
                  <a:pt x="391" y="105"/>
                </a:lnTo>
                <a:lnTo>
                  <a:pt x="391" y="105"/>
                </a:lnTo>
                <a:lnTo>
                  <a:pt x="202" y="1"/>
                </a:lnTo>
                <a:lnTo>
                  <a:pt x="202" y="1"/>
                </a:lnTo>
                <a:lnTo>
                  <a:pt x="198" y="0"/>
                </a:lnTo>
                <a:lnTo>
                  <a:pt x="195" y="1"/>
                </a:lnTo>
                <a:lnTo>
                  <a:pt x="195" y="1"/>
                </a:lnTo>
                <a:lnTo>
                  <a:pt x="6" y="105"/>
                </a:lnTo>
                <a:lnTo>
                  <a:pt x="6" y="105"/>
                </a:lnTo>
                <a:lnTo>
                  <a:pt x="1" y="109"/>
                </a:lnTo>
                <a:lnTo>
                  <a:pt x="0" y="114"/>
                </a:lnTo>
                <a:lnTo>
                  <a:pt x="1" y="120"/>
                </a:lnTo>
                <a:lnTo>
                  <a:pt x="6" y="124"/>
                </a:lnTo>
                <a:lnTo>
                  <a:pt x="6" y="124"/>
                </a:lnTo>
                <a:lnTo>
                  <a:pt x="64" y="157"/>
                </a:lnTo>
                <a:lnTo>
                  <a:pt x="6" y="188"/>
                </a:lnTo>
                <a:lnTo>
                  <a:pt x="6" y="189"/>
                </a:lnTo>
                <a:lnTo>
                  <a:pt x="1" y="193"/>
                </a:lnTo>
                <a:lnTo>
                  <a:pt x="0" y="198"/>
                </a:lnTo>
                <a:lnTo>
                  <a:pt x="1" y="203"/>
                </a:lnTo>
                <a:lnTo>
                  <a:pt x="6" y="207"/>
                </a:lnTo>
                <a:lnTo>
                  <a:pt x="6" y="207"/>
                </a:lnTo>
                <a:lnTo>
                  <a:pt x="64" y="240"/>
                </a:lnTo>
                <a:lnTo>
                  <a:pt x="6" y="272"/>
                </a:lnTo>
                <a:lnTo>
                  <a:pt x="6" y="272"/>
                </a:lnTo>
                <a:lnTo>
                  <a:pt x="1" y="276"/>
                </a:lnTo>
                <a:lnTo>
                  <a:pt x="0" y="282"/>
                </a:lnTo>
                <a:lnTo>
                  <a:pt x="1" y="287"/>
                </a:lnTo>
                <a:lnTo>
                  <a:pt x="6" y="291"/>
                </a:lnTo>
                <a:lnTo>
                  <a:pt x="6" y="291"/>
                </a:lnTo>
                <a:lnTo>
                  <a:pt x="195" y="395"/>
                </a:lnTo>
                <a:lnTo>
                  <a:pt x="195" y="395"/>
                </a:lnTo>
                <a:lnTo>
                  <a:pt x="198" y="397"/>
                </a:lnTo>
                <a:lnTo>
                  <a:pt x="202" y="395"/>
                </a:lnTo>
                <a:lnTo>
                  <a:pt x="202" y="395"/>
                </a:lnTo>
                <a:lnTo>
                  <a:pt x="391" y="291"/>
                </a:lnTo>
                <a:lnTo>
                  <a:pt x="391" y="291"/>
                </a:lnTo>
                <a:lnTo>
                  <a:pt x="395" y="287"/>
                </a:lnTo>
                <a:lnTo>
                  <a:pt x="396" y="282"/>
                </a:lnTo>
                <a:lnTo>
                  <a:pt x="395" y="276"/>
                </a:lnTo>
                <a:lnTo>
                  <a:pt x="391" y="272"/>
                </a:lnTo>
                <a:lnTo>
                  <a:pt x="391" y="272"/>
                </a:lnTo>
                <a:lnTo>
                  <a:pt x="333" y="240"/>
                </a:lnTo>
                <a:lnTo>
                  <a:pt x="391" y="207"/>
                </a:lnTo>
                <a:lnTo>
                  <a:pt x="391" y="207"/>
                </a:lnTo>
                <a:lnTo>
                  <a:pt x="395" y="203"/>
                </a:lnTo>
                <a:lnTo>
                  <a:pt x="396" y="198"/>
                </a:lnTo>
                <a:close/>
              </a:path>
            </a:pathLst>
          </a:custGeom>
          <a:gradFill flip="none" rotWithShape="1">
            <a:gsLst>
              <a:gs pos="11000">
                <a:schemeClr val="accent1"/>
              </a:gs>
              <a:gs pos="80000">
                <a:schemeClr val="accent3"/>
              </a:gs>
            </a:gsLst>
            <a:path path="circle">
              <a:fillToRect l="100000" t="100000"/>
            </a:path>
            <a:tileRect r="-100000" b="-100000"/>
          </a:gra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lt1"/>
              </a:solidFill>
              <a:latin typeface="+mj-lt"/>
            </a:endParaRPr>
          </a:p>
        </p:txBody>
      </p:sp>
      <p:sp>
        <p:nvSpPr>
          <p:cNvPr id="10" name="Freeform 75"/>
          <p:cNvSpPr>
            <a:spLocks noEditPoints="1"/>
          </p:cNvSpPr>
          <p:nvPr/>
        </p:nvSpPr>
        <p:spPr bwMode="auto">
          <a:xfrm>
            <a:off x="4538811" y="2290192"/>
            <a:ext cx="612133" cy="614899"/>
          </a:xfrm>
          <a:custGeom>
            <a:avLst/>
            <a:gdLst>
              <a:gd name="T0" fmla="*/ 19 w 397"/>
              <a:gd name="T1" fmla="*/ 144 h 395"/>
              <a:gd name="T2" fmla="*/ 19 w 397"/>
              <a:gd name="T3" fmla="*/ 129 h 395"/>
              <a:gd name="T4" fmla="*/ 343 w 397"/>
              <a:gd name="T5" fmla="*/ 162 h 395"/>
              <a:gd name="T6" fmla="*/ 307 w 397"/>
              <a:gd name="T7" fmla="*/ 316 h 395"/>
              <a:gd name="T8" fmla="*/ 307 w 397"/>
              <a:gd name="T9" fmla="*/ 272 h 395"/>
              <a:gd name="T10" fmla="*/ 307 w 397"/>
              <a:gd name="T11" fmla="*/ 187 h 395"/>
              <a:gd name="T12" fmla="*/ 307 w 397"/>
              <a:gd name="T13" fmla="*/ 162 h 395"/>
              <a:gd name="T14" fmla="*/ 253 w 397"/>
              <a:gd name="T15" fmla="*/ 323 h 395"/>
              <a:gd name="T16" fmla="*/ 253 w 397"/>
              <a:gd name="T17" fmla="*/ 298 h 395"/>
              <a:gd name="T18" fmla="*/ 253 w 397"/>
              <a:gd name="T19" fmla="*/ 213 h 395"/>
              <a:gd name="T20" fmla="*/ 253 w 397"/>
              <a:gd name="T21" fmla="*/ 169 h 395"/>
              <a:gd name="T22" fmla="*/ 235 w 397"/>
              <a:gd name="T23" fmla="*/ 162 h 395"/>
              <a:gd name="T24" fmla="*/ 162 w 397"/>
              <a:gd name="T25" fmla="*/ 316 h 395"/>
              <a:gd name="T26" fmla="*/ 162 w 397"/>
              <a:gd name="T27" fmla="*/ 272 h 395"/>
              <a:gd name="T28" fmla="*/ 162 w 397"/>
              <a:gd name="T29" fmla="*/ 187 h 395"/>
              <a:gd name="T30" fmla="*/ 162 w 397"/>
              <a:gd name="T31" fmla="*/ 162 h 395"/>
              <a:gd name="T32" fmla="*/ 108 w 397"/>
              <a:gd name="T33" fmla="*/ 323 h 395"/>
              <a:gd name="T34" fmla="*/ 108 w 397"/>
              <a:gd name="T35" fmla="*/ 298 h 395"/>
              <a:gd name="T36" fmla="*/ 108 w 397"/>
              <a:gd name="T37" fmla="*/ 213 h 395"/>
              <a:gd name="T38" fmla="*/ 108 w 397"/>
              <a:gd name="T39" fmla="*/ 169 h 395"/>
              <a:gd name="T40" fmla="*/ 90 w 397"/>
              <a:gd name="T41" fmla="*/ 162 h 395"/>
              <a:gd name="T42" fmla="*/ 54 w 397"/>
              <a:gd name="T43" fmla="*/ 316 h 395"/>
              <a:gd name="T44" fmla="*/ 54 w 397"/>
              <a:gd name="T45" fmla="*/ 272 h 395"/>
              <a:gd name="T46" fmla="*/ 54 w 397"/>
              <a:gd name="T47" fmla="*/ 187 h 395"/>
              <a:gd name="T48" fmla="*/ 54 w 397"/>
              <a:gd name="T49" fmla="*/ 162 h 395"/>
              <a:gd name="T50" fmla="*/ 34 w 397"/>
              <a:gd name="T51" fmla="*/ 341 h 395"/>
              <a:gd name="T52" fmla="*/ 48 w 397"/>
              <a:gd name="T53" fmla="*/ 341 h 395"/>
              <a:gd name="T54" fmla="*/ 86 w 397"/>
              <a:gd name="T55" fmla="*/ 341 h 395"/>
              <a:gd name="T56" fmla="*/ 199 w 397"/>
              <a:gd name="T57" fmla="*/ 341 h 395"/>
              <a:gd name="T58" fmla="*/ 311 w 397"/>
              <a:gd name="T59" fmla="*/ 341 h 395"/>
              <a:gd name="T60" fmla="*/ 349 w 397"/>
              <a:gd name="T61" fmla="*/ 341 h 395"/>
              <a:gd name="T62" fmla="*/ 363 w 397"/>
              <a:gd name="T63" fmla="*/ 341 h 395"/>
              <a:gd name="T64" fmla="*/ 45 w 397"/>
              <a:gd name="T65" fmla="*/ 107 h 395"/>
              <a:gd name="T66" fmla="*/ 79 w 397"/>
              <a:gd name="T67" fmla="*/ 88 h 395"/>
              <a:gd name="T68" fmla="*/ 162 w 397"/>
              <a:gd name="T69" fmla="*/ 40 h 395"/>
              <a:gd name="T70" fmla="*/ 197 w 397"/>
              <a:gd name="T71" fmla="*/ 21 h 395"/>
              <a:gd name="T72" fmla="*/ 393 w 397"/>
              <a:gd name="T73" fmla="*/ 159 h 395"/>
              <a:gd name="T74" fmla="*/ 395 w 397"/>
              <a:gd name="T75" fmla="*/ 112 h 395"/>
              <a:gd name="T76" fmla="*/ 203 w 397"/>
              <a:gd name="T77" fmla="*/ 1 h 395"/>
              <a:gd name="T78" fmla="*/ 5 w 397"/>
              <a:gd name="T79" fmla="*/ 109 h 395"/>
              <a:gd name="T80" fmla="*/ 0 w 397"/>
              <a:gd name="T81" fmla="*/ 152 h 395"/>
              <a:gd name="T82" fmla="*/ 9 w 397"/>
              <a:gd name="T83" fmla="*/ 162 h 395"/>
              <a:gd name="T84" fmla="*/ 22 w 397"/>
              <a:gd name="T85" fmla="*/ 325 h 395"/>
              <a:gd name="T86" fmla="*/ 2 w 397"/>
              <a:gd name="T87" fmla="*/ 383 h 395"/>
              <a:gd name="T88" fmla="*/ 6 w 397"/>
              <a:gd name="T89" fmla="*/ 394 h 395"/>
              <a:gd name="T90" fmla="*/ 393 w 397"/>
              <a:gd name="T91" fmla="*/ 392 h 395"/>
              <a:gd name="T92" fmla="*/ 397 w 397"/>
              <a:gd name="T93" fmla="*/ 383 h 395"/>
              <a:gd name="T94" fmla="*/ 370 w 397"/>
              <a:gd name="T95" fmla="*/ 323 h 395"/>
              <a:gd name="T96" fmla="*/ 365 w 397"/>
              <a:gd name="T97" fmla="*/ 162 h 395"/>
              <a:gd name="T98" fmla="*/ 384 w 397"/>
              <a:gd name="T99" fmla="*/ 162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7" h="395">
                <a:moveTo>
                  <a:pt x="19" y="125"/>
                </a:moveTo>
                <a:lnTo>
                  <a:pt x="378" y="125"/>
                </a:lnTo>
                <a:lnTo>
                  <a:pt x="378" y="144"/>
                </a:lnTo>
                <a:lnTo>
                  <a:pt x="19" y="144"/>
                </a:lnTo>
                <a:lnTo>
                  <a:pt x="19" y="144"/>
                </a:lnTo>
                <a:lnTo>
                  <a:pt x="19" y="142"/>
                </a:lnTo>
                <a:lnTo>
                  <a:pt x="19" y="135"/>
                </a:lnTo>
                <a:lnTo>
                  <a:pt x="19" y="129"/>
                </a:lnTo>
                <a:lnTo>
                  <a:pt x="19" y="126"/>
                </a:lnTo>
                <a:lnTo>
                  <a:pt x="19" y="125"/>
                </a:lnTo>
                <a:close/>
                <a:moveTo>
                  <a:pt x="307" y="162"/>
                </a:moveTo>
                <a:lnTo>
                  <a:pt x="343" y="162"/>
                </a:lnTo>
                <a:lnTo>
                  <a:pt x="343" y="323"/>
                </a:lnTo>
                <a:lnTo>
                  <a:pt x="307" y="323"/>
                </a:lnTo>
                <a:lnTo>
                  <a:pt x="307" y="322"/>
                </a:lnTo>
                <a:lnTo>
                  <a:pt x="307" y="316"/>
                </a:lnTo>
                <a:lnTo>
                  <a:pt x="307" y="308"/>
                </a:lnTo>
                <a:lnTo>
                  <a:pt x="307" y="298"/>
                </a:lnTo>
                <a:lnTo>
                  <a:pt x="307" y="286"/>
                </a:lnTo>
                <a:lnTo>
                  <a:pt x="307" y="272"/>
                </a:lnTo>
                <a:lnTo>
                  <a:pt x="307" y="243"/>
                </a:lnTo>
                <a:lnTo>
                  <a:pt x="307" y="213"/>
                </a:lnTo>
                <a:lnTo>
                  <a:pt x="307" y="199"/>
                </a:lnTo>
                <a:lnTo>
                  <a:pt x="307" y="187"/>
                </a:lnTo>
                <a:lnTo>
                  <a:pt x="307" y="177"/>
                </a:lnTo>
                <a:lnTo>
                  <a:pt x="307" y="169"/>
                </a:lnTo>
                <a:lnTo>
                  <a:pt x="307" y="163"/>
                </a:lnTo>
                <a:lnTo>
                  <a:pt x="307" y="162"/>
                </a:lnTo>
                <a:close/>
                <a:moveTo>
                  <a:pt x="253" y="162"/>
                </a:moveTo>
                <a:lnTo>
                  <a:pt x="289" y="162"/>
                </a:lnTo>
                <a:lnTo>
                  <a:pt x="289" y="323"/>
                </a:lnTo>
                <a:lnTo>
                  <a:pt x="253" y="323"/>
                </a:lnTo>
                <a:lnTo>
                  <a:pt x="253" y="322"/>
                </a:lnTo>
                <a:lnTo>
                  <a:pt x="253" y="316"/>
                </a:lnTo>
                <a:lnTo>
                  <a:pt x="253" y="308"/>
                </a:lnTo>
                <a:lnTo>
                  <a:pt x="253" y="298"/>
                </a:lnTo>
                <a:lnTo>
                  <a:pt x="253" y="286"/>
                </a:lnTo>
                <a:lnTo>
                  <a:pt x="253" y="272"/>
                </a:lnTo>
                <a:lnTo>
                  <a:pt x="253" y="243"/>
                </a:lnTo>
                <a:lnTo>
                  <a:pt x="253" y="213"/>
                </a:lnTo>
                <a:lnTo>
                  <a:pt x="253" y="199"/>
                </a:lnTo>
                <a:lnTo>
                  <a:pt x="253" y="187"/>
                </a:lnTo>
                <a:lnTo>
                  <a:pt x="253" y="177"/>
                </a:lnTo>
                <a:lnTo>
                  <a:pt x="253" y="169"/>
                </a:lnTo>
                <a:lnTo>
                  <a:pt x="253" y="163"/>
                </a:lnTo>
                <a:lnTo>
                  <a:pt x="253" y="162"/>
                </a:lnTo>
                <a:close/>
                <a:moveTo>
                  <a:pt x="162" y="162"/>
                </a:moveTo>
                <a:lnTo>
                  <a:pt x="235" y="162"/>
                </a:lnTo>
                <a:lnTo>
                  <a:pt x="235" y="323"/>
                </a:lnTo>
                <a:lnTo>
                  <a:pt x="162" y="323"/>
                </a:lnTo>
                <a:lnTo>
                  <a:pt x="162" y="322"/>
                </a:lnTo>
                <a:lnTo>
                  <a:pt x="162" y="316"/>
                </a:lnTo>
                <a:lnTo>
                  <a:pt x="162" y="308"/>
                </a:lnTo>
                <a:lnTo>
                  <a:pt x="162" y="298"/>
                </a:lnTo>
                <a:lnTo>
                  <a:pt x="162" y="286"/>
                </a:lnTo>
                <a:lnTo>
                  <a:pt x="162" y="272"/>
                </a:lnTo>
                <a:lnTo>
                  <a:pt x="162" y="243"/>
                </a:lnTo>
                <a:lnTo>
                  <a:pt x="162" y="213"/>
                </a:lnTo>
                <a:lnTo>
                  <a:pt x="162" y="199"/>
                </a:lnTo>
                <a:lnTo>
                  <a:pt x="162" y="187"/>
                </a:lnTo>
                <a:lnTo>
                  <a:pt x="162" y="177"/>
                </a:lnTo>
                <a:lnTo>
                  <a:pt x="162" y="169"/>
                </a:lnTo>
                <a:lnTo>
                  <a:pt x="162" y="163"/>
                </a:lnTo>
                <a:lnTo>
                  <a:pt x="162" y="162"/>
                </a:lnTo>
                <a:close/>
                <a:moveTo>
                  <a:pt x="108" y="162"/>
                </a:moveTo>
                <a:lnTo>
                  <a:pt x="144" y="162"/>
                </a:lnTo>
                <a:lnTo>
                  <a:pt x="144" y="323"/>
                </a:lnTo>
                <a:lnTo>
                  <a:pt x="108" y="323"/>
                </a:lnTo>
                <a:lnTo>
                  <a:pt x="108" y="322"/>
                </a:lnTo>
                <a:lnTo>
                  <a:pt x="108" y="316"/>
                </a:lnTo>
                <a:lnTo>
                  <a:pt x="108" y="308"/>
                </a:lnTo>
                <a:lnTo>
                  <a:pt x="108" y="298"/>
                </a:lnTo>
                <a:lnTo>
                  <a:pt x="108" y="286"/>
                </a:lnTo>
                <a:lnTo>
                  <a:pt x="108" y="272"/>
                </a:lnTo>
                <a:lnTo>
                  <a:pt x="108" y="243"/>
                </a:lnTo>
                <a:lnTo>
                  <a:pt x="108" y="213"/>
                </a:lnTo>
                <a:lnTo>
                  <a:pt x="108" y="199"/>
                </a:lnTo>
                <a:lnTo>
                  <a:pt x="108" y="187"/>
                </a:lnTo>
                <a:lnTo>
                  <a:pt x="108" y="177"/>
                </a:lnTo>
                <a:lnTo>
                  <a:pt x="108" y="169"/>
                </a:lnTo>
                <a:lnTo>
                  <a:pt x="108" y="163"/>
                </a:lnTo>
                <a:lnTo>
                  <a:pt x="108" y="162"/>
                </a:lnTo>
                <a:close/>
                <a:moveTo>
                  <a:pt x="54" y="162"/>
                </a:moveTo>
                <a:lnTo>
                  <a:pt x="90" y="162"/>
                </a:lnTo>
                <a:lnTo>
                  <a:pt x="90" y="323"/>
                </a:lnTo>
                <a:lnTo>
                  <a:pt x="54" y="323"/>
                </a:lnTo>
                <a:lnTo>
                  <a:pt x="54" y="322"/>
                </a:lnTo>
                <a:lnTo>
                  <a:pt x="54" y="316"/>
                </a:lnTo>
                <a:lnTo>
                  <a:pt x="54" y="308"/>
                </a:lnTo>
                <a:lnTo>
                  <a:pt x="54" y="298"/>
                </a:lnTo>
                <a:lnTo>
                  <a:pt x="54" y="286"/>
                </a:lnTo>
                <a:lnTo>
                  <a:pt x="54" y="272"/>
                </a:lnTo>
                <a:lnTo>
                  <a:pt x="54" y="243"/>
                </a:lnTo>
                <a:lnTo>
                  <a:pt x="54" y="213"/>
                </a:lnTo>
                <a:lnTo>
                  <a:pt x="54" y="199"/>
                </a:lnTo>
                <a:lnTo>
                  <a:pt x="54" y="187"/>
                </a:lnTo>
                <a:lnTo>
                  <a:pt x="54" y="177"/>
                </a:lnTo>
                <a:lnTo>
                  <a:pt x="54" y="169"/>
                </a:lnTo>
                <a:lnTo>
                  <a:pt x="54" y="163"/>
                </a:lnTo>
                <a:lnTo>
                  <a:pt x="54" y="162"/>
                </a:lnTo>
                <a:close/>
                <a:moveTo>
                  <a:pt x="363" y="341"/>
                </a:moveTo>
                <a:lnTo>
                  <a:pt x="375" y="377"/>
                </a:lnTo>
                <a:lnTo>
                  <a:pt x="22" y="377"/>
                </a:lnTo>
                <a:lnTo>
                  <a:pt x="34" y="341"/>
                </a:lnTo>
                <a:lnTo>
                  <a:pt x="35" y="341"/>
                </a:lnTo>
                <a:lnTo>
                  <a:pt x="38" y="341"/>
                </a:lnTo>
                <a:lnTo>
                  <a:pt x="43" y="341"/>
                </a:lnTo>
                <a:lnTo>
                  <a:pt x="48" y="341"/>
                </a:lnTo>
                <a:lnTo>
                  <a:pt x="56" y="341"/>
                </a:lnTo>
                <a:lnTo>
                  <a:pt x="64" y="341"/>
                </a:lnTo>
                <a:lnTo>
                  <a:pt x="75" y="341"/>
                </a:lnTo>
                <a:lnTo>
                  <a:pt x="86" y="341"/>
                </a:lnTo>
                <a:lnTo>
                  <a:pt x="111" y="341"/>
                </a:lnTo>
                <a:lnTo>
                  <a:pt x="139" y="341"/>
                </a:lnTo>
                <a:lnTo>
                  <a:pt x="168" y="341"/>
                </a:lnTo>
                <a:lnTo>
                  <a:pt x="199" y="341"/>
                </a:lnTo>
                <a:lnTo>
                  <a:pt x="229" y="341"/>
                </a:lnTo>
                <a:lnTo>
                  <a:pt x="258" y="341"/>
                </a:lnTo>
                <a:lnTo>
                  <a:pt x="286" y="341"/>
                </a:lnTo>
                <a:lnTo>
                  <a:pt x="311" y="341"/>
                </a:lnTo>
                <a:lnTo>
                  <a:pt x="322" y="341"/>
                </a:lnTo>
                <a:lnTo>
                  <a:pt x="333" y="341"/>
                </a:lnTo>
                <a:lnTo>
                  <a:pt x="342" y="341"/>
                </a:lnTo>
                <a:lnTo>
                  <a:pt x="349" y="341"/>
                </a:lnTo>
                <a:lnTo>
                  <a:pt x="354" y="341"/>
                </a:lnTo>
                <a:lnTo>
                  <a:pt x="359" y="341"/>
                </a:lnTo>
                <a:lnTo>
                  <a:pt x="362" y="341"/>
                </a:lnTo>
                <a:lnTo>
                  <a:pt x="363" y="341"/>
                </a:lnTo>
                <a:close/>
                <a:moveTo>
                  <a:pt x="198" y="20"/>
                </a:moveTo>
                <a:lnTo>
                  <a:pt x="353" y="108"/>
                </a:lnTo>
                <a:lnTo>
                  <a:pt x="44" y="108"/>
                </a:lnTo>
                <a:lnTo>
                  <a:pt x="45" y="107"/>
                </a:lnTo>
                <a:lnTo>
                  <a:pt x="50" y="104"/>
                </a:lnTo>
                <a:lnTo>
                  <a:pt x="58" y="100"/>
                </a:lnTo>
                <a:lnTo>
                  <a:pt x="67" y="94"/>
                </a:lnTo>
                <a:lnTo>
                  <a:pt x="79" y="88"/>
                </a:lnTo>
                <a:lnTo>
                  <a:pt x="92" y="80"/>
                </a:lnTo>
                <a:lnTo>
                  <a:pt x="121" y="64"/>
                </a:lnTo>
                <a:lnTo>
                  <a:pt x="149" y="48"/>
                </a:lnTo>
                <a:lnTo>
                  <a:pt x="162" y="40"/>
                </a:lnTo>
                <a:lnTo>
                  <a:pt x="174" y="34"/>
                </a:lnTo>
                <a:lnTo>
                  <a:pt x="184" y="27"/>
                </a:lnTo>
                <a:lnTo>
                  <a:pt x="192" y="23"/>
                </a:lnTo>
                <a:lnTo>
                  <a:pt x="197" y="21"/>
                </a:lnTo>
                <a:lnTo>
                  <a:pt x="198" y="20"/>
                </a:lnTo>
                <a:close/>
                <a:moveTo>
                  <a:pt x="388" y="162"/>
                </a:moveTo>
                <a:lnTo>
                  <a:pt x="391" y="161"/>
                </a:lnTo>
                <a:lnTo>
                  <a:pt x="393" y="159"/>
                </a:lnTo>
                <a:lnTo>
                  <a:pt x="395" y="157"/>
                </a:lnTo>
                <a:lnTo>
                  <a:pt x="397" y="152"/>
                </a:lnTo>
                <a:lnTo>
                  <a:pt x="397" y="117"/>
                </a:lnTo>
                <a:lnTo>
                  <a:pt x="395" y="112"/>
                </a:lnTo>
                <a:lnTo>
                  <a:pt x="392" y="109"/>
                </a:lnTo>
                <a:lnTo>
                  <a:pt x="392" y="109"/>
                </a:lnTo>
                <a:lnTo>
                  <a:pt x="203" y="1"/>
                </a:lnTo>
                <a:lnTo>
                  <a:pt x="203" y="1"/>
                </a:lnTo>
                <a:lnTo>
                  <a:pt x="198" y="0"/>
                </a:lnTo>
                <a:lnTo>
                  <a:pt x="194" y="1"/>
                </a:lnTo>
                <a:lnTo>
                  <a:pt x="194" y="1"/>
                </a:lnTo>
                <a:lnTo>
                  <a:pt x="5" y="109"/>
                </a:lnTo>
                <a:lnTo>
                  <a:pt x="5" y="109"/>
                </a:lnTo>
                <a:lnTo>
                  <a:pt x="2" y="112"/>
                </a:lnTo>
                <a:lnTo>
                  <a:pt x="0" y="117"/>
                </a:lnTo>
                <a:lnTo>
                  <a:pt x="0" y="152"/>
                </a:lnTo>
                <a:lnTo>
                  <a:pt x="0" y="157"/>
                </a:lnTo>
                <a:lnTo>
                  <a:pt x="3" y="159"/>
                </a:lnTo>
                <a:lnTo>
                  <a:pt x="6" y="161"/>
                </a:lnTo>
                <a:lnTo>
                  <a:pt x="9" y="162"/>
                </a:lnTo>
                <a:lnTo>
                  <a:pt x="36" y="162"/>
                </a:lnTo>
                <a:lnTo>
                  <a:pt x="36" y="323"/>
                </a:lnTo>
                <a:lnTo>
                  <a:pt x="27" y="323"/>
                </a:lnTo>
                <a:lnTo>
                  <a:pt x="22" y="325"/>
                </a:lnTo>
                <a:lnTo>
                  <a:pt x="19" y="329"/>
                </a:lnTo>
                <a:lnTo>
                  <a:pt x="19" y="329"/>
                </a:lnTo>
                <a:lnTo>
                  <a:pt x="0" y="383"/>
                </a:lnTo>
                <a:lnTo>
                  <a:pt x="2" y="383"/>
                </a:lnTo>
                <a:lnTo>
                  <a:pt x="0" y="387"/>
                </a:lnTo>
                <a:lnTo>
                  <a:pt x="0" y="390"/>
                </a:lnTo>
                <a:lnTo>
                  <a:pt x="3" y="392"/>
                </a:lnTo>
                <a:lnTo>
                  <a:pt x="6" y="394"/>
                </a:lnTo>
                <a:lnTo>
                  <a:pt x="9" y="395"/>
                </a:lnTo>
                <a:lnTo>
                  <a:pt x="388" y="395"/>
                </a:lnTo>
                <a:lnTo>
                  <a:pt x="391" y="394"/>
                </a:lnTo>
                <a:lnTo>
                  <a:pt x="393" y="392"/>
                </a:lnTo>
                <a:lnTo>
                  <a:pt x="395" y="390"/>
                </a:lnTo>
                <a:lnTo>
                  <a:pt x="397" y="387"/>
                </a:lnTo>
                <a:lnTo>
                  <a:pt x="395" y="383"/>
                </a:lnTo>
                <a:lnTo>
                  <a:pt x="397" y="383"/>
                </a:lnTo>
                <a:lnTo>
                  <a:pt x="378" y="329"/>
                </a:lnTo>
                <a:lnTo>
                  <a:pt x="378" y="329"/>
                </a:lnTo>
                <a:lnTo>
                  <a:pt x="375" y="325"/>
                </a:lnTo>
                <a:lnTo>
                  <a:pt x="370" y="323"/>
                </a:lnTo>
                <a:lnTo>
                  <a:pt x="361" y="323"/>
                </a:lnTo>
                <a:lnTo>
                  <a:pt x="361" y="162"/>
                </a:lnTo>
                <a:lnTo>
                  <a:pt x="362" y="162"/>
                </a:lnTo>
                <a:lnTo>
                  <a:pt x="365" y="162"/>
                </a:lnTo>
                <a:lnTo>
                  <a:pt x="370" y="162"/>
                </a:lnTo>
                <a:lnTo>
                  <a:pt x="374" y="162"/>
                </a:lnTo>
                <a:lnTo>
                  <a:pt x="379" y="162"/>
                </a:lnTo>
                <a:lnTo>
                  <a:pt x="384" y="162"/>
                </a:lnTo>
                <a:lnTo>
                  <a:pt x="387" y="162"/>
                </a:lnTo>
                <a:lnTo>
                  <a:pt x="388" y="162"/>
                </a:lnTo>
                <a:close/>
              </a:path>
            </a:pathLst>
          </a:custGeom>
          <a:gradFill flip="none" rotWithShape="1">
            <a:gsLst>
              <a:gs pos="11000">
                <a:schemeClr val="accent1"/>
              </a:gs>
              <a:gs pos="80000">
                <a:schemeClr val="accent3"/>
              </a:gs>
            </a:gsLst>
            <a:path path="circle">
              <a:fillToRect l="100000" t="100000"/>
            </a:path>
            <a:tileRect r="-100000" b="-100000"/>
          </a:gra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lt1"/>
              </a:solidFill>
              <a:latin typeface="+mj-lt"/>
            </a:endParaRPr>
          </a:p>
        </p:txBody>
      </p:sp>
      <p:sp>
        <p:nvSpPr>
          <p:cNvPr id="14" name="Rectangle 9">
            <a:extLst>
              <a:ext uri="{FF2B5EF4-FFF2-40B4-BE49-F238E27FC236}">
                <a16:creationId xmlns:a16="http://schemas.microsoft.com/office/drawing/2014/main" id="{54065724-0B0D-4DFF-9C85-3DB74B24CF0B}"/>
              </a:ext>
            </a:extLst>
          </p:cNvPr>
          <p:cNvSpPr>
            <a:spLocks/>
          </p:cNvSpPr>
          <p:nvPr/>
        </p:nvSpPr>
        <p:spPr bwMode="auto">
          <a:xfrm>
            <a:off x="8901979" y="2028449"/>
            <a:ext cx="2342723"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defTabSz="571529"/>
            <a:r>
              <a:rPr lang="en-US" sz="1600" b="1" dirty="0">
                <a:gradFill>
                  <a:gsLst>
                    <a:gs pos="11000">
                      <a:schemeClr val="accent3"/>
                    </a:gs>
                    <a:gs pos="80000">
                      <a:schemeClr val="accent1"/>
                    </a:gs>
                  </a:gsLst>
                  <a:lin ang="0" scaled="1"/>
                </a:gradFill>
                <a:latin typeface="+mj-lt"/>
                <a:cs typeface="Sora" pitchFamily="2" charset="0"/>
                <a:sym typeface="Source Sans Pro Bold" charset="0"/>
              </a:rPr>
              <a:t>Labor And Toil </a:t>
            </a:r>
          </a:p>
        </p:txBody>
      </p:sp>
      <p:sp>
        <p:nvSpPr>
          <p:cNvPr id="15" name="Rectangle 14">
            <a:extLst>
              <a:ext uri="{FF2B5EF4-FFF2-40B4-BE49-F238E27FC236}">
                <a16:creationId xmlns:a16="http://schemas.microsoft.com/office/drawing/2014/main" id="{245891DE-2E78-4BBA-9725-D3355845B2E3}"/>
              </a:ext>
            </a:extLst>
          </p:cNvPr>
          <p:cNvSpPr/>
          <p:nvPr/>
        </p:nvSpPr>
        <p:spPr>
          <a:xfrm>
            <a:off x="8901979" y="2354658"/>
            <a:ext cx="2342723" cy="862416"/>
          </a:xfrm>
          <a:prstGeom prst="rect">
            <a:avLst/>
          </a:prstGeom>
          <a:noFill/>
        </p:spPr>
        <p:txBody>
          <a:bodyPr wrap="square" rtlCol="0">
            <a:spAutoFit/>
          </a:bodyPr>
          <a:lstStyle/>
          <a:p>
            <a:pPr defTabSz="571529">
              <a:lnSpc>
                <a:spcPct val="120000"/>
              </a:lnSpc>
            </a:pPr>
            <a:r>
              <a:rPr lang="en-US" sz="1067" dirty="0">
                <a:latin typeface="+mj-lt"/>
                <a:cs typeface="Sora" pitchFamily="2" charset="0"/>
              </a:rPr>
              <a:t>On a personal level, performance is a journey of growth and self-discovery. It's about challenging limits.</a:t>
            </a:r>
          </a:p>
        </p:txBody>
      </p:sp>
      <p:sp>
        <p:nvSpPr>
          <p:cNvPr id="16" name="Rectangle 9">
            <a:extLst>
              <a:ext uri="{FF2B5EF4-FFF2-40B4-BE49-F238E27FC236}">
                <a16:creationId xmlns:a16="http://schemas.microsoft.com/office/drawing/2014/main" id="{54065724-0B0D-4DFF-9C85-3DB74B24CF0B}"/>
              </a:ext>
            </a:extLst>
          </p:cNvPr>
          <p:cNvSpPr>
            <a:spLocks/>
          </p:cNvSpPr>
          <p:nvPr/>
        </p:nvSpPr>
        <p:spPr bwMode="auto">
          <a:xfrm>
            <a:off x="8901979" y="4649013"/>
            <a:ext cx="2342723"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defTabSz="571529"/>
            <a:r>
              <a:rPr lang="en-US" sz="1600" b="1" dirty="0">
                <a:solidFill>
                  <a:schemeClr val="tx2"/>
                </a:solidFill>
                <a:latin typeface="+mj-lt"/>
                <a:cs typeface="Sora" pitchFamily="2" charset="0"/>
                <a:sym typeface="Source Sans Pro Bold" charset="0"/>
              </a:rPr>
              <a:t> The Heartbeat</a:t>
            </a:r>
          </a:p>
        </p:txBody>
      </p:sp>
      <p:sp>
        <p:nvSpPr>
          <p:cNvPr id="17" name="Rectangle 16">
            <a:extLst>
              <a:ext uri="{FF2B5EF4-FFF2-40B4-BE49-F238E27FC236}">
                <a16:creationId xmlns:a16="http://schemas.microsoft.com/office/drawing/2014/main" id="{245891DE-2E78-4BBA-9725-D3355845B2E3}"/>
              </a:ext>
            </a:extLst>
          </p:cNvPr>
          <p:cNvSpPr/>
          <p:nvPr/>
        </p:nvSpPr>
        <p:spPr>
          <a:xfrm>
            <a:off x="8901979" y="4975222"/>
            <a:ext cx="2342723" cy="862416"/>
          </a:xfrm>
          <a:prstGeom prst="rect">
            <a:avLst/>
          </a:prstGeom>
          <a:noFill/>
        </p:spPr>
        <p:txBody>
          <a:bodyPr wrap="square" rtlCol="0">
            <a:spAutoFit/>
          </a:bodyPr>
          <a:lstStyle/>
          <a:p>
            <a:pPr defTabSz="571529">
              <a:lnSpc>
                <a:spcPct val="120000"/>
              </a:lnSpc>
            </a:pPr>
            <a:r>
              <a:rPr lang="en-US" sz="1067" dirty="0">
                <a:latin typeface="+mj-lt"/>
                <a:cs typeface="Sora" pitchFamily="2" charset="0"/>
              </a:rPr>
              <a:t>On a personal level, performance is a journey of growth and self-discovery. It's about challenging limits.</a:t>
            </a:r>
          </a:p>
        </p:txBody>
      </p:sp>
      <p:sp>
        <p:nvSpPr>
          <p:cNvPr id="18" name="Rectangle 9">
            <a:extLst>
              <a:ext uri="{FF2B5EF4-FFF2-40B4-BE49-F238E27FC236}">
                <a16:creationId xmlns:a16="http://schemas.microsoft.com/office/drawing/2014/main" id="{54065724-0B0D-4DFF-9C85-3DB74B24CF0B}"/>
              </a:ext>
            </a:extLst>
          </p:cNvPr>
          <p:cNvSpPr>
            <a:spLocks/>
          </p:cNvSpPr>
          <p:nvPr/>
        </p:nvSpPr>
        <p:spPr bwMode="auto">
          <a:xfrm>
            <a:off x="1155700" y="2028449"/>
            <a:ext cx="2074158"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r" defTabSz="571529"/>
            <a:r>
              <a:rPr lang="en-US" sz="1600" b="1" dirty="0">
                <a:solidFill>
                  <a:schemeClr val="tx2"/>
                </a:solidFill>
                <a:latin typeface="+mj-lt"/>
                <a:cs typeface="Sora" pitchFamily="2" charset="0"/>
                <a:sym typeface="Source Sans Pro Bold" charset="0"/>
              </a:rPr>
              <a:t>Realm Of Effort</a:t>
            </a:r>
          </a:p>
        </p:txBody>
      </p:sp>
      <p:sp>
        <p:nvSpPr>
          <p:cNvPr id="19" name="Rectangle 18">
            <a:extLst>
              <a:ext uri="{FF2B5EF4-FFF2-40B4-BE49-F238E27FC236}">
                <a16:creationId xmlns:a16="http://schemas.microsoft.com/office/drawing/2014/main" id="{245891DE-2E78-4BBA-9725-D3355845B2E3}"/>
              </a:ext>
            </a:extLst>
          </p:cNvPr>
          <p:cNvSpPr/>
          <p:nvPr/>
        </p:nvSpPr>
        <p:spPr>
          <a:xfrm>
            <a:off x="935447" y="2354658"/>
            <a:ext cx="2294411" cy="862416"/>
          </a:xfrm>
          <a:prstGeom prst="rect">
            <a:avLst/>
          </a:prstGeom>
          <a:noFill/>
        </p:spPr>
        <p:txBody>
          <a:bodyPr wrap="square" rtlCol="0">
            <a:spAutoFit/>
          </a:bodyPr>
          <a:lstStyle/>
          <a:p>
            <a:pPr algn="r" defTabSz="571529">
              <a:lnSpc>
                <a:spcPct val="120000"/>
              </a:lnSpc>
            </a:pPr>
            <a:r>
              <a:rPr lang="en-US" sz="1067" dirty="0">
                <a:latin typeface="+mj-lt"/>
                <a:cs typeface="Sora" pitchFamily="2" charset="0"/>
              </a:rPr>
              <a:t>On a personal level, performance is a journey of growth and self-discovery. It's about challenging limits.</a:t>
            </a:r>
          </a:p>
        </p:txBody>
      </p:sp>
      <p:sp>
        <p:nvSpPr>
          <p:cNvPr id="20" name="Rectangle 9">
            <a:extLst>
              <a:ext uri="{FF2B5EF4-FFF2-40B4-BE49-F238E27FC236}">
                <a16:creationId xmlns:a16="http://schemas.microsoft.com/office/drawing/2014/main" id="{54065724-0B0D-4DFF-9C85-3DB74B24CF0B}"/>
              </a:ext>
            </a:extLst>
          </p:cNvPr>
          <p:cNvSpPr>
            <a:spLocks/>
          </p:cNvSpPr>
          <p:nvPr/>
        </p:nvSpPr>
        <p:spPr bwMode="auto">
          <a:xfrm>
            <a:off x="1155700" y="4649013"/>
            <a:ext cx="2074158"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r" defTabSz="571529"/>
            <a:r>
              <a:rPr lang="en-US" sz="1600" b="1" dirty="0">
                <a:gradFill>
                  <a:gsLst>
                    <a:gs pos="11000">
                      <a:schemeClr val="accent3"/>
                    </a:gs>
                    <a:gs pos="80000">
                      <a:schemeClr val="accent1"/>
                    </a:gs>
                  </a:gsLst>
                  <a:lin ang="0" scaled="1"/>
                </a:gradFill>
                <a:latin typeface="+mj-lt"/>
                <a:cs typeface="Sora" pitchFamily="2" charset="0"/>
                <a:sym typeface="Source Sans Pro Bold" charset="0"/>
              </a:rPr>
              <a:t>Employ Risk</a:t>
            </a:r>
          </a:p>
        </p:txBody>
      </p:sp>
      <p:sp>
        <p:nvSpPr>
          <p:cNvPr id="21" name="Rectangle 20">
            <a:extLst>
              <a:ext uri="{FF2B5EF4-FFF2-40B4-BE49-F238E27FC236}">
                <a16:creationId xmlns:a16="http://schemas.microsoft.com/office/drawing/2014/main" id="{245891DE-2E78-4BBA-9725-D3355845B2E3}"/>
              </a:ext>
            </a:extLst>
          </p:cNvPr>
          <p:cNvSpPr/>
          <p:nvPr/>
        </p:nvSpPr>
        <p:spPr>
          <a:xfrm>
            <a:off x="935447" y="4975222"/>
            <a:ext cx="2294411" cy="862416"/>
          </a:xfrm>
          <a:prstGeom prst="rect">
            <a:avLst/>
          </a:prstGeom>
          <a:noFill/>
        </p:spPr>
        <p:txBody>
          <a:bodyPr wrap="square" rtlCol="0">
            <a:spAutoFit/>
          </a:bodyPr>
          <a:lstStyle/>
          <a:p>
            <a:pPr algn="r" defTabSz="571529">
              <a:lnSpc>
                <a:spcPct val="120000"/>
              </a:lnSpc>
            </a:pPr>
            <a:r>
              <a:rPr lang="en-US" sz="1067" dirty="0">
                <a:latin typeface="+mj-lt"/>
                <a:cs typeface="Sora" pitchFamily="2" charset="0"/>
              </a:rPr>
              <a:t>On a personal level, performance is a journey of growth and self-discovery. It's about challenging limits.</a:t>
            </a:r>
          </a:p>
        </p:txBody>
      </p:sp>
      <p:sp>
        <p:nvSpPr>
          <p:cNvPr id="23" name="Oval 22"/>
          <p:cNvSpPr/>
          <p:nvPr/>
        </p:nvSpPr>
        <p:spPr>
          <a:xfrm flipH="1">
            <a:off x="-2327253" y="3694741"/>
            <a:ext cx="3482953" cy="3482953"/>
          </a:xfrm>
          <a:prstGeom prst="ellipse">
            <a:avLst/>
          </a:prstGeom>
          <a:gradFill>
            <a:gsLst>
              <a:gs pos="100000">
                <a:schemeClr val="accent1"/>
              </a:gs>
              <a:gs pos="17000">
                <a:schemeClr val="accent3"/>
              </a:gs>
            </a:gsLst>
            <a:path path="circle">
              <a:fillToRect l="100000" t="100000"/>
            </a:path>
          </a:gradFill>
          <a:ln>
            <a:noFill/>
          </a:ln>
          <a:effectLst>
            <a:softEdge rad="330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mj-lt"/>
              <a:cs typeface="Sora" pitchFamily="2" charset="0"/>
            </a:endParaRPr>
          </a:p>
        </p:txBody>
      </p:sp>
      <p:sp>
        <p:nvSpPr>
          <p:cNvPr id="22" name="Oval 21"/>
          <p:cNvSpPr/>
          <p:nvPr/>
        </p:nvSpPr>
        <p:spPr>
          <a:xfrm flipH="1">
            <a:off x="11256553" y="1958354"/>
            <a:ext cx="2409809" cy="2409809"/>
          </a:xfrm>
          <a:prstGeom prst="ellipse">
            <a:avLst/>
          </a:prstGeom>
          <a:gradFill>
            <a:gsLst>
              <a:gs pos="100000">
                <a:schemeClr val="accent1"/>
              </a:gs>
              <a:gs pos="17000">
                <a:schemeClr val="accent3"/>
              </a:gs>
            </a:gsLst>
            <a:path path="circle">
              <a:fillToRect l="100000" t="100000"/>
            </a:path>
          </a:gradFill>
          <a:ln>
            <a:noFill/>
          </a:ln>
          <a:effectLst>
            <a:softEdge rad="330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mj-lt"/>
              <a:cs typeface="Sora" pitchFamily="2" charset="0"/>
            </a:endParaRPr>
          </a:p>
        </p:txBody>
      </p:sp>
      <p:sp>
        <p:nvSpPr>
          <p:cNvPr id="28" name="Text Placeholder 27">
            <a:extLst>
              <a:ext uri="{FF2B5EF4-FFF2-40B4-BE49-F238E27FC236}">
                <a16:creationId xmlns:a16="http://schemas.microsoft.com/office/drawing/2014/main" id="{FB6460EB-52FC-4148-90B1-1E7363A07753}"/>
              </a:ext>
            </a:extLst>
          </p:cNvPr>
          <p:cNvSpPr>
            <a:spLocks noGrp="1"/>
          </p:cNvSpPr>
          <p:nvPr>
            <p:ph type="body" sz="quarter" idx="11"/>
          </p:nvPr>
        </p:nvSpPr>
        <p:spPr/>
        <p:txBody>
          <a:bodyPr/>
          <a:lstStyle/>
          <a:p>
            <a:r>
              <a:rPr lang="en-US" dirty="0"/>
              <a:t>Page Sub-heading:20pt Plain Text,</a:t>
            </a:r>
          </a:p>
          <a:p>
            <a:endParaRPr lang="en-US" dirty="0">
              <a:latin typeface="+mj-lt"/>
            </a:endParaRPr>
          </a:p>
        </p:txBody>
      </p:sp>
      <p:sp>
        <p:nvSpPr>
          <p:cNvPr id="27" name="Title 26">
            <a:extLst>
              <a:ext uri="{FF2B5EF4-FFF2-40B4-BE49-F238E27FC236}">
                <a16:creationId xmlns:a16="http://schemas.microsoft.com/office/drawing/2014/main" id="{CBD93321-5CDA-417A-A46A-26B8AA98730A}"/>
              </a:ext>
            </a:extLst>
          </p:cNvPr>
          <p:cNvSpPr>
            <a:spLocks noGrp="1"/>
          </p:cNvSpPr>
          <p:nvPr>
            <p:ph type="title"/>
          </p:nvPr>
        </p:nvSpPr>
        <p:spPr/>
        <p:txBody>
          <a:bodyPr/>
          <a:lstStyle/>
          <a:p>
            <a:r>
              <a:rPr lang="en-US" dirty="0"/>
              <a:t>Titles Are 30pt Regular, Title Case </a:t>
            </a:r>
            <a:endParaRPr lang="en-US" dirty="0">
              <a:latin typeface="+mj-lt"/>
            </a:endParaRPr>
          </a:p>
        </p:txBody>
      </p:sp>
    </p:spTree>
    <p:extLst>
      <p:ext uri="{BB962C8B-B14F-4D97-AF65-F5344CB8AC3E}">
        <p14:creationId xmlns:p14="http://schemas.microsoft.com/office/powerpoint/2010/main" val="3239008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rot="5400000">
            <a:off x="2916091" y="2073978"/>
            <a:ext cx="890119" cy="890119"/>
          </a:xfrm>
          <a:prstGeom prst="ellipse">
            <a:avLst/>
          </a:prstGeom>
          <a:gradFill>
            <a:gsLst>
              <a:gs pos="100000">
                <a:schemeClr val="accent1"/>
              </a:gs>
              <a:gs pos="17000">
                <a:schemeClr val="accent3"/>
              </a:gs>
            </a:gsLst>
            <a:path path="circle">
              <a:fillToRect l="100000" t="100000"/>
            </a:path>
          </a:gradFill>
          <a:ln>
            <a:noFill/>
          </a:ln>
          <a:effectLst>
            <a:outerShdw blurRad="330200" dist="114300" dir="5400000" algn="t" rotWithShape="0">
              <a:srgbClr val="28325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23" name="Oval 22"/>
          <p:cNvSpPr/>
          <p:nvPr/>
        </p:nvSpPr>
        <p:spPr>
          <a:xfrm rot="5400000">
            <a:off x="2916091" y="4434685"/>
            <a:ext cx="890119" cy="890119"/>
          </a:xfrm>
          <a:prstGeom prst="ellipse">
            <a:avLst/>
          </a:prstGeom>
          <a:gradFill>
            <a:gsLst>
              <a:gs pos="100000">
                <a:schemeClr val="accent1"/>
              </a:gs>
              <a:gs pos="17000">
                <a:schemeClr val="accent3"/>
              </a:gs>
            </a:gsLst>
            <a:path path="circle">
              <a:fillToRect l="100000" t="100000"/>
            </a:path>
          </a:gradFill>
          <a:ln>
            <a:noFill/>
          </a:ln>
          <a:effectLst>
            <a:outerShdw blurRad="330200" dist="114300" dir="5400000" algn="t" rotWithShape="0">
              <a:srgbClr val="28325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28" name="Oval 27"/>
          <p:cNvSpPr/>
          <p:nvPr/>
        </p:nvSpPr>
        <p:spPr>
          <a:xfrm rot="16200000" flipH="1">
            <a:off x="8385793" y="2077010"/>
            <a:ext cx="890119" cy="890119"/>
          </a:xfrm>
          <a:prstGeom prst="ellipse">
            <a:avLst/>
          </a:prstGeom>
          <a:gradFill>
            <a:gsLst>
              <a:gs pos="100000">
                <a:schemeClr val="accent1"/>
              </a:gs>
              <a:gs pos="17000">
                <a:schemeClr val="accent3"/>
              </a:gs>
            </a:gsLst>
            <a:path path="circle">
              <a:fillToRect l="100000" t="100000"/>
            </a:path>
          </a:gradFill>
          <a:ln>
            <a:noFill/>
          </a:ln>
          <a:effectLst>
            <a:outerShdw blurRad="330200" dist="114300" dir="5400000" algn="t" rotWithShape="0">
              <a:srgbClr val="28325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33" name="Oval 32"/>
          <p:cNvSpPr/>
          <p:nvPr/>
        </p:nvSpPr>
        <p:spPr>
          <a:xfrm rot="16200000" flipH="1">
            <a:off x="8385793" y="4437717"/>
            <a:ext cx="890119" cy="890119"/>
          </a:xfrm>
          <a:prstGeom prst="ellipse">
            <a:avLst/>
          </a:prstGeom>
          <a:gradFill>
            <a:gsLst>
              <a:gs pos="100000">
                <a:schemeClr val="accent1"/>
              </a:gs>
              <a:gs pos="17000">
                <a:schemeClr val="accent3"/>
              </a:gs>
            </a:gsLst>
            <a:path path="circle">
              <a:fillToRect l="100000" t="100000"/>
            </a:path>
          </a:gradFill>
          <a:ln>
            <a:noFill/>
          </a:ln>
          <a:effectLst>
            <a:outerShdw blurRad="330200" dist="114300" dir="5400000" algn="t" rotWithShape="0">
              <a:srgbClr val="28325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useBgFill="1">
        <p:nvSpPr>
          <p:cNvPr id="15" name="Rectangle: Rounded Corners 5">
            <a:extLst>
              <a:ext uri="{FF2B5EF4-FFF2-40B4-BE49-F238E27FC236}">
                <a16:creationId xmlns:a16="http://schemas.microsoft.com/office/drawing/2014/main" id="{AD9FCD6C-A8F1-F7AD-EDC4-506E73EC672B}"/>
              </a:ext>
            </a:extLst>
          </p:cNvPr>
          <p:cNvSpPr/>
          <p:nvPr/>
        </p:nvSpPr>
        <p:spPr>
          <a:xfrm rot="5400000">
            <a:off x="3675536" y="1256691"/>
            <a:ext cx="2532157" cy="2530756"/>
          </a:xfrm>
          <a:prstGeom prst="ellipse">
            <a:avLst/>
          </a:prstGeom>
          <a:ln>
            <a:noFill/>
          </a:ln>
          <a:effectLst>
            <a:outerShdw blurRad="863600" dist="927100" dir="8700000" sx="90000" sy="90000" algn="tr" rotWithShape="0">
              <a:srgbClr val="282F4E">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latin typeface="+mj-lt"/>
            </a:endParaRPr>
          </a:p>
        </p:txBody>
      </p:sp>
      <p:sp useBgFill="1">
        <p:nvSpPr>
          <p:cNvPr id="24" name="Rectangle: Rounded Corners 5">
            <a:extLst>
              <a:ext uri="{FF2B5EF4-FFF2-40B4-BE49-F238E27FC236}">
                <a16:creationId xmlns:a16="http://schemas.microsoft.com/office/drawing/2014/main" id="{AD9FCD6C-A8F1-F7AD-EDC4-506E73EC672B}"/>
              </a:ext>
            </a:extLst>
          </p:cNvPr>
          <p:cNvSpPr/>
          <p:nvPr/>
        </p:nvSpPr>
        <p:spPr>
          <a:xfrm rot="5400000">
            <a:off x="3675535" y="3617399"/>
            <a:ext cx="2532157" cy="2530756"/>
          </a:xfrm>
          <a:prstGeom prst="ellipse">
            <a:avLst/>
          </a:prstGeom>
          <a:ln>
            <a:noFill/>
          </a:ln>
          <a:effectLst>
            <a:outerShdw blurRad="863600" dist="927100" dir="8700000" sx="90000" sy="90000" algn="tr" rotWithShape="0">
              <a:srgbClr val="282F4E">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latin typeface="+mj-lt"/>
            </a:endParaRPr>
          </a:p>
        </p:txBody>
      </p:sp>
      <p:sp useBgFill="1">
        <p:nvSpPr>
          <p:cNvPr id="29" name="Rectangle: Rounded Corners 5">
            <a:extLst>
              <a:ext uri="{FF2B5EF4-FFF2-40B4-BE49-F238E27FC236}">
                <a16:creationId xmlns:a16="http://schemas.microsoft.com/office/drawing/2014/main" id="{AD9FCD6C-A8F1-F7AD-EDC4-506E73EC672B}"/>
              </a:ext>
            </a:extLst>
          </p:cNvPr>
          <p:cNvSpPr/>
          <p:nvPr/>
        </p:nvSpPr>
        <p:spPr>
          <a:xfrm rot="16200000" flipH="1">
            <a:off x="5984309" y="1259723"/>
            <a:ext cx="2532157" cy="2530756"/>
          </a:xfrm>
          <a:prstGeom prst="ellipse">
            <a:avLst/>
          </a:prstGeom>
          <a:ln>
            <a:noFill/>
          </a:ln>
          <a:effectLst>
            <a:outerShdw blurRad="863600" dist="927100" dir="8700000" sx="90000" sy="90000" algn="tr" rotWithShape="0">
              <a:srgbClr val="282F4E">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latin typeface="+mj-lt"/>
            </a:endParaRPr>
          </a:p>
        </p:txBody>
      </p:sp>
      <p:sp useBgFill="1">
        <p:nvSpPr>
          <p:cNvPr id="34" name="Rectangle: Rounded Corners 5">
            <a:extLst>
              <a:ext uri="{FF2B5EF4-FFF2-40B4-BE49-F238E27FC236}">
                <a16:creationId xmlns:a16="http://schemas.microsoft.com/office/drawing/2014/main" id="{AD9FCD6C-A8F1-F7AD-EDC4-506E73EC672B}"/>
              </a:ext>
            </a:extLst>
          </p:cNvPr>
          <p:cNvSpPr/>
          <p:nvPr/>
        </p:nvSpPr>
        <p:spPr>
          <a:xfrm rot="16200000" flipH="1">
            <a:off x="5984309" y="3620430"/>
            <a:ext cx="2532157" cy="2530756"/>
          </a:xfrm>
          <a:prstGeom prst="ellipse">
            <a:avLst/>
          </a:prstGeom>
          <a:ln>
            <a:noFill/>
          </a:ln>
          <a:effectLst>
            <a:outerShdw blurRad="863600" dist="927100" dir="8700000" sx="90000" sy="90000" algn="tr" rotWithShape="0">
              <a:srgbClr val="282F4E">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latin typeface="+mj-lt"/>
            </a:endParaRPr>
          </a:p>
        </p:txBody>
      </p:sp>
      <p:sp>
        <p:nvSpPr>
          <p:cNvPr id="38" name="Rectangle 9">
            <a:extLst>
              <a:ext uri="{FF2B5EF4-FFF2-40B4-BE49-F238E27FC236}">
                <a16:creationId xmlns:a16="http://schemas.microsoft.com/office/drawing/2014/main" id="{54065724-0B0D-4DFF-9C85-3DB74B24CF0B}"/>
              </a:ext>
            </a:extLst>
          </p:cNvPr>
          <p:cNvSpPr>
            <a:spLocks/>
          </p:cNvSpPr>
          <p:nvPr/>
        </p:nvSpPr>
        <p:spPr bwMode="auto">
          <a:xfrm>
            <a:off x="6360926" y="2696213"/>
            <a:ext cx="1778923"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600" b="1" dirty="0">
                <a:gradFill>
                  <a:gsLst>
                    <a:gs pos="11000">
                      <a:schemeClr val="accent3"/>
                    </a:gs>
                    <a:gs pos="80000">
                      <a:schemeClr val="accent1"/>
                    </a:gs>
                  </a:gsLst>
                  <a:lin ang="0" scaled="1"/>
                </a:gradFill>
                <a:latin typeface="+mj-lt"/>
                <a:cs typeface="Sora" pitchFamily="2" charset="0"/>
                <a:sym typeface="Source Sans Pro Bold" charset="0"/>
              </a:rPr>
              <a:t>Expenditure</a:t>
            </a:r>
          </a:p>
        </p:txBody>
      </p:sp>
      <p:sp>
        <p:nvSpPr>
          <p:cNvPr id="39" name="Rectangle 9">
            <a:extLst>
              <a:ext uri="{FF2B5EF4-FFF2-40B4-BE49-F238E27FC236}">
                <a16:creationId xmlns:a16="http://schemas.microsoft.com/office/drawing/2014/main" id="{54065724-0B0D-4DFF-9C85-3DB74B24CF0B}"/>
              </a:ext>
            </a:extLst>
          </p:cNvPr>
          <p:cNvSpPr>
            <a:spLocks/>
          </p:cNvSpPr>
          <p:nvPr/>
        </p:nvSpPr>
        <p:spPr bwMode="auto">
          <a:xfrm>
            <a:off x="6360926" y="2073978"/>
            <a:ext cx="1778923" cy="76944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4400" b="1" dirty="0">
                <a:gradFill>
                  <a:gsLst>
                    <a:gs pos="11000">
                      <a:schemeClr val="accent3"/>
                    </a:gs>
                    <a:gs pos="80000">
                      <a:schemeClr val="accent1"/>
                    </a:gs>
                  </a:gsLst>
                  <a:lin ang="0" scaled="1"/>
                </a:gradFill>
                <a:latin typeface="+mj-lt"/>
                <a:cs typeface="Sora" pitchFamily="2" charset="0"/>
                <a:sym typeface="Source Sans Pro Bold" charset="0"/>
              </a:rPr>
              <a:t>725</a:t>
            </a:r>
            <a:r>
              <a:rPr lang="en-US" sz="3600" b="1" dirty="0">
                <a:gradFill>
                  <a:gsLst>
                    <a:gs pos="11000">
                      <a:schemeClr val="accent3"/>
                    </a:gs>
                    <a:gs pos="80000">
                      <a:schemeClr val="accent1"/>
                    </a:gs>
                  </a:gsLst>
                  <a:lin ang="0" scaled="1"/>
                </a:gradFill>
                <a:latin typeface="+mj-lt"/>
                <a:cs typeface="Sora" pitchFamily="2" charset="0"/>
                <a:sym typeface="Source Sans Pro Bold" charset="0"/>
              </a:rPr>
              <a:t>K</a:t>
            </a:r>
            <a:endParaRPr lang="en-US" sz="4400" b="1" dirty="0">
              <a:gradFill>
                <a:gsLst>
                  <a:gs pos="11000">
                    <a:schemeClr val="accent3"/>
                  </a:gs>
                  <a:gs pos="80000">
                    <a:schemeClr val="accent1"/>
                  </a:gs>
                </a:gsLst>
                <a:lin ang="0" scaled="1"/>
              </a:gradFill>
              <a:latin typeface="+mj-lt"/>
              <a:cs typeface="Sora" pitchFamily="2" charset="0"/>
              <a:sym typeface="Source Sans Pro Bold" charset="0"/>
            </a:endParaRPr>
          </a:p>
        </p:txBody>
      </p:sp>
      <p:sp>
        <p:nvSpPr>
          <p:cNvPr id="40" name="Rectangle 9">
            <a:extLst>
              <a:ext uri="{FF2B5EF4-FFF2-40B4-BE49-F238E27FC236}">
                <a16:creationId xmlns:a16="http://schemas.microsoft.com/office/drawing/2014/main" id="{54065724-0B0D-4DFF-9C85-3DB74B24CF0B}"/>
              </a:ext>
            </a:extLst>
          </p:cNvPr>
          <p:cNvSpPr>
            <a:spLocks/>
          </p:cNvSpPr>
          <p:nvPr/>
        </p:nvSpPr>
        <p:spPr bwMode="auto">
          <a:xfrm>
            <a:off x="4052152" y="2696213"/>
            <a:ext cx="1778923"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600" b="1" dirty="0">
                <a:gradFill>
                  <a:gsLst>
                    <a:gs pos="11000">
                      <a:schemeClr val="accent3"/>
                    </a:gs>
                    <a:gs pos="80000">
                      <a:schemeClr val="accent1"/>
                    </a:gs>
                  </a:gsLst>
                  <a:lin ang="0" scaled="1"/>
                </a:gradFill>
                <a:latin typeface="+mj-lt"/>
                <a:cs typeface="Sora" pitchFamily="2" charset="0"/>
                <a:sym typeface="Source Sans Pro Bold" charset="0"/>
              </a:rPr>
              <a:t>Component</a:t>
            </a:r>
          </a:p>
        </p:txBody>
      </p:sp>
      <p:sp>
        <p:nvSpPr>
          <p:cNvPr id="41" name="Rectangle 9">
            <a:extLst>
              <a:ext uri="{FF2B5EF4-FFF2-40B4-BE49-F238E27FC236}">
                <a16:creationId xmlns:a16="http://schemas.microsoft.com/office/drawing/2014/main" id="{54065724-0B0D-4DFF-9C85-3DB74B24CF0B}"/>
              </a:ext>
            </a:extLst>
          </p:cNvPr>
          <p:cNvSpPr>
            <a:spLocks/>
          </p:cNvSpPr>
          <p:nvPr/>
        </p:nvSpPr>
        <p:spPr bwMode="auto">
          <a:xfrm>
            <a:off x="4052152" y="2073978"/>
            <a:ext cx="1778923" cy="76944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4400" b="1" dirty="0">
                <a:gradFill>
                  <a:gsLst>
                    <a:gs pos="11000">
                      <a:schemeClr val="accent3"/>
                    </a:gs>
                    <a:gs pos="80000">
                      <a:schemeClr val="accent1"/>
                    </a:gs>
                  </a:gsLst>
                  <a:lin ang="0" scaled="1"/>
                </a:gradFill>
                <a:latin typeface="+mj-lt"/>
                <a:cs typeface="Sora" pitchFamily="2" charset="0"/>
                <a:sym typeface="Source Sans Pro Bold" charset="0"/>
              </a:rPr>
              <a:t>60</a:t>
            </a:r>
            <a:r>
              <a:rPr lang="en-US" sz="3600" b="1" dirty="0">
                <a:gradFill>
                  <a:gsLst>
                    <a:gs pos="11000">
                      <a:schemeClr val="accent3"/>
                    </a:gs>
                    <a:gs pos="80000">
                      <a:schemeClr val="accent1"/>
                    </a:gs>
                  </a:gsLst>
                  <a:lin ang="0" scaled="1"/>
                </a:gradFill>
                <a:latin typeface="+mj-lt"/>
                <a:cs typeface="Sora" pitchFamily="2" charset="0"/>
                <a:sym typeface="Source Sans Pro Bold" charset="0"/>
              </a:rPr>
              <a:t>%</a:t>
            </a:r>
            <a:endParaRPr lang="en-US" sz="4400" b="1" dirty="0">
              <a:gradFill>
                <a:gsLst>
                  <a:gs pos="11000">
                    <a:schemeClr val="accent3"/>
                  </a:gs>
                  <a:gs pos="80000">
                    <a:schemeClr val="accent1"/>
                  </a:gs>
                </a:gsLst>
                <a:lin ang="0" scaled="1"/>
              </a:gradFill>
              <a:latin typeface="+mj-lt"/>
              <a:cs typeface="Sora" pitchFamily="2" charset="0"/>
              <a:sym typeface="Source Sans Pro Bold" charset="0"/>
            </a:endParaRPr>
          </a:p>
        </p:txBody>
      </p:sp>
      <p:sp>
        <p:nvSpPr>
          <p:cNvPr id="43" name="Rectangle 9">
            <a:extLst>
              <a:ext uri="{FF2B5EF4-FFF2-40B4-BE49-F238E27FC236}">
                <a16:creationId xmlns:a16="http://schemas.microsoft.com/office/drawing/2014/main" id="{54065724-0B0D-4DFF-9C85-3DB74B24CF0B}"/>
              </a:ext>
            </a:extLst>
          </p:cNvPr>
          <p:cNvSpPr>
            <a:spLocks/>
          </p:cNvSpPr>
          <p:nvPr/>
        </p:nvSpPr>
        <p:spPr bwMode="auto">
          <a:xfrm>
            <a:off x="6360926" y="5058936"/>
            <a:ext cx="1778923"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600" b="1" dirty="0">
                <a:gradFill>
                  <a:gsLst>
                    <a:gs pos="11000">
                      <a:schemeClr val="accent3"/>
                    </a:gs>
                    <a:gs pos="80000">
                      <a:schemeClr val="accent1"/>
                    </a:gs>
                  </a:gsLst>
                  <a:lin ang="0" scaled="1"/>
                </a:gradFill>
                <a:latin typeface="+mj-lt"/>
                <a:cs typeface="Sora" pitchFamily="2" charset="0"/>
                <a:sym typeface="Source Sans Pro Bold" charset="0"/>
              </a:rPr>
              <a:t>Partnerships</a:t>
            </a:r>
          </a:p>
        </p:txBody>
      </p:sp>
      <p:sp>
        <p:nvSpPr>
          <p:cNvPr id="44" name="Rectangle 9">
            <a:extLst>
              <a:ext uri="{FF2B5EF4-FFF2-40B4-BE49-F238E27FC236}">
                <a16:creationId xmlns:a16="http://schemas.microsoft.com/office/drawing/2014/main" id="{54065724-0B0D-4DFF-9C85-3DB74B24CF0B}"/>
              </a:ext>
            </a:extLst>
          </p:cNvPr>
          <p:cNvSpPr>
            <a:spLocks/>
          </p:cNvSpPr>
          <p:nvPr/>
        </p:nvSpPr>
        <p:spPr bwMode="auto">
          <a:xfrm>
            <a:off x="6360926" y="4436701"/>
            <a:ext cx="1778923" cy="76944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4400" b="1" dirty="0">
                <a:gradFill>
                  <a:gsLst>
                    <a:gs pos="11000">
                      <a:schemeClr val="accent3"/>
                    </a:gs>
                    <a:gs pos="80000">
                      <a:schemeClr val="accent1"/>
                    </a:gs>
                  </a:gsLst>
                  <a:lin ang="0" scaled="1"/>
                </a:gradFill>
                <a:latin typeface="+mj-lt"/>
                <a:cs typeface="Sora" pitchFamily="2" charset="0"/>
                <a:sym typeface="Source Sans Pro Bold" charset="0"/>
              </a:rPr>
              <a:t>200+</a:t>
            </a:r>
          </a:p>
        </p:txBody>
      </p:sp>
      <p:sp>
        <p:nvSpPr>
          <p:cNvPr id="45" name="Rectangle 9">
            <a:extLst>
              <a:ext uri="{FF2B5EF4-FFF2-40B4-BE49-F238E27FC236}">
                <a16:creationId xmlns:a16="http://schemas.microsoft.com/office/drawing/2014/main" id="{54065724-0B0D-4DFF-9C85-3DB74B24CF0B}"/>
              </a:ext>
            </a:extLst>
          </p:cNvPr>
          <p:cNvSpPr>
            <a:spLocks/>
          </p:cNvSpPr>
          <p:nvPr/>
        </p:nvSpPr>
        <p:spPr bwMode="auto">
          <a:xfrm>
            <a:off x="4052152" y="5058936"/>
            <a:ext cx="1778923"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600" b="1" dirty="0">
                <a:gradFill>
                  <a:gsLst>
                    <a:gs pos="11000">
                      <a:schemeClr val="accent3"/>
                    </a:gs>
                    <a:gs pos="80000">
                      <a:schemeClr val="accent1"/>
                    </a:gs>
                  </a:gsLst>
                  <a:lin ang="0" scaled="1"/>
                </a:gradFill>
                <a:latin typeface="+mj-lt"/>
                <a:cs typeface="Sora" pitchFamily="2" charset="0"/>
                <a:sym typeface="Source Sans Pro Bold" charset="0"/>
              </a:rPr>
              <a:t>Assets</a:t>
            </a:r>
          </a:p>
        </p:txBody>
      </p:sp>
      <p:sp>
        <p:nvSpPr>
          <p:cNvPr id="46" name="Rectangle 9">
            <a:extLst>
              <a:ext uri="{FF2B5EF4-FFF2-40B4-BE49-F238E27FC236}">
                <a16:creationId xmlns:a16="http://schemas.microsoft.com/office/drawing/2014/main" id="{54065724-0B0D-4DFF-9C85-3DB74B24CF0B}"/>
              </a:ext>
            </a:extLst>
          </p:cNvPr>
          <p:cNvSpPr>
            <a:spLocks/>
          </p:cNvSpPr>
          <p:nvPr/>
        </p:nvSpPr>
        <p:spPr bwMode="auto">
          <a:xfrm>
            <a:off x="4052152" y="4436701"/>
            <a:ext cx="1778923" cy="76944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4400" b="1" dirty="0">
                <a:gradFill>
                  <a:gsLst>
                    <a:gs pos="11000">
                      <a:schemeClr val="accent3"/>
                    </a:gs>
                    <a:gs pos="80000">
                      <a:schemeClr val="accent1"/>
                    </a:gs>
                  </a:gsLst>
                  <a:lin ang="0" scaled="1"/>
                </a:gradFill>
                <a:latin typeface="+mj-lt"/>
                <a:cs typeface="Sora" pitchFamily="2" charset="0"/>
                <a:sym typeface="Source Sans Pro Bold" charset="0"/>
              </a:rPr>
              <a:t>44</a:t>
            </a:r>
            <a:r>
              <a:rPr lang="en-US" sz="3600" b="1" dirty="0">
                <a:gradFill>
                  <a:gsLst>
                    <a:gs pos="11000">
                      <a:schemeClr val="accent3"/>
                    </a:gs>
                    <a:gs pos="80000">
                      <a:schemeClr val="accent1"/>
                    </a:gs>
                  </a:gsLst>
                  <a:lin ang="0" scaled="1"/>
                </a:gradFill>
                <a:latin typeface="+mj-lt"/>
                <a:cs typeface="Sora" pitchFamily="2" charset="0"/>
                <a:sym typeface="Source Sans Pro Bold" charset="0"/>
              </a:rPr>
              <a:t>M</a:t>
            </a:r>
            <a:endParaRPr lang="en-US" sz="4400" b="1" dirty="0">
              <a:gradFill>
                <a:gsLst>
                  <a:gs pos="11000">
                    <a:schemeClr val="accent3"/>
                  </a:gs>
                  <a:gs pos="80000">
                    <a:schemeClr val="accent1"/>
                  </a:gs>
                </a:gsLst>
                <a:lin ang="0" scaled="1"/>
              </a:gradFill>
              <a:latin typeface="+mj-lt"/>
              <a:cs typeface="Sora" pitchFamily="2" charset="0"/>
              <a:sym typeface="Source Sans Pro Bold" charset="0"/>
            </a:endParaRPr>
          </a:p>
        </p:txBody>
      </p:sp>
      <p:sp>
        <p:nvSpPr>
          <p:cNvPr id="47" name="Rectangle 9">
            <a:extLst>
              <a:ext uri="{FF2B5EF4-FFF2-40B4-BE49-F238E27FC236}">
                <a16:creationId xmlns:a16="http://schemas.microsoft.com/office/drawing/2014/main" id="{54065724-0B0D-4DFF-9C85-3DB74B24CF0B}"/>
              </a:ext>
            </a:extLst>
          </p:cNvPr>
          <p:cNvSpPr>
            <a:spLocks/>
          </p:cNvSpPr>
          <p:nvPr/>
        </p:nvSpPr>
        <p:spPr bwMode="auto">
          <a:xfrm>
            <a:off x="9458776" y="2106514"/>
            <a:ext cx="2261665" cy="2974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defTabSz="571529"/>
            <a:r>
              <a:rPr lang="en-US" sz="1333" b="1">
                <a:latin typeface="+mj-lt"/>
                <a:cs typeface="Sora" pitchFamily="2" charset="0"/>
                <a:sym typeface="Source Sans Pro Bold" charset="0"/>
              </a:rPr>
              <a:t>Service Offerings</a:t>
            </a:r>
            <a:endParaRPr lang="en-US" sz="1333" b="1" dirty="0">
              <a:latin typeface="+mj-lt"/>
              <a:cs typeface="Sora" pitchFamily="2" charset="0"/>
              <a:sym typeface="Source Sans Pro Bold" charset="0"/>
            </a:endParaRPr>
          </a:p>
        </p:txBody>
      </p:sp>
      <p:sp>
        <p:nvSpPr>
          <p:cNvPr id="48" name="Rectangle 47">
            <a:extLst>
              <a:ext uri="{FF2B5EF4-FFF2-40B4-BE49-F238E27FC236}">
                <a16:creationId xmlns:a16="http://schemas.microsoft.com/office/drawing/2014/main" id="{245891DE-2E78-4BBA-9725-D3355845B2E3}"/>
              </a:ext>
            </a:extLst>
          </p:cNvPr>
          <p:cNvSpPr/>
          <p:nvPr/>
        </p:nvSpPr>
        <p:spPr>
          <a:xfrm>
            <a:off x="9458776" y="2369970"/>
            <a:ext cx="2198911" cy="670312"/>
          </a:xfrm>
          <a:prstGeom prst="rect">
            <a:avLst/>
          </a:prstGeom>
          <a:noFill/>
        </p:spPr>
        <p:txBody>
          <a:bodyPr wrap="square" rtlCol="0">
            <a:spAutoFit/>
          </a:bodyPr>
          <a:lstStyle/>
          <a:p>
            <a:pPr defTabSz="571529">
              <a:lnSpc>
                <a:spcPct val="120000"/>
              </a:lnSpc>
            </a:pPr>
            <a:r>
              <a:rPr lang="en-US" sz="1067" dirty="0">
                <a:latin typeface="+mj-lt"/>
                <a:cs typeface="Sora" pitchFamily="2" charset="0"/>
              </a:rPr>
              <a:t>On a personal level, performance is a journey of growth and self-discovery. </a:t>
            </a:r>
          </a:p>
        </p:txBody>
      </p:sp>
      <p:sp>
        <p:nvSpPr>
          <p:cNvPr id="49" name="Rectangle 9">
            <a:extLst>
              <a:ext uri="{FF2B5EF4-FFF2-40B4-BE49-F238E27FC236}">
                <a16:creationId xmlns:a16="http://schemas.microsoft.com/office/drawing/2014/main" id="{54065724-0B0D-4DFF-9C85-3DB74B24CF0B}"/>
              </a:ext>
            </a:extLst>
          </p:cNvPr>
          <p:cNvSpPr>
            <a:spLocks/>
          </p:cNvSpPr>
          <p:nvPr/>
        </p:nvSpPr>
        <p:spPr bwMode="auto">
          <a:xfrm>
            <a:off x="9458776" y="4471614"/>
            <a:ext cx="2261665" cy="2974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defTabSz="571529"/>
            <a:r>
              <a:rPr lang="en-US" sz="1333" b="1">
                <a:latin typeface="+mj-lt"/>
                <a:cs typeface="Sora" pitchFamily="2" charset="0"/>
                <a:sym typeface="Source Sans Pro Bold" charset="0"/>
              </a:rPr>
              <a:t>Supply Chain</a:t>
            </a:r>
            <a:endParaRPr lang="en-US" sz="1333" b="1" dirty="0">
              <a:latin typeface="+mj-lt"/>
              <a:cs typeface="Sora" pitchFamily="2" charset="0"/>
              <a:sym typeface="Source Sans Pro Bold" charset="0"/>
            </a:endParaRPr>
          </a:p>
        </p:txBody>
      </p:sp>
      <p:sp>
        <p:nvSpPr>
          <p:cNvPr id="50" name="Rectangle 49">
            <a:extLst>
              <a:ext uri="{FF2B5EF4-FFF2-40B4-BE49-F238E27FC236}">
                <a16:creationId xmlns:a16="http://schemas.microsoft.com/office/drawing/2014/main" id="{245891DE-2E78-4BBA-9725-D3355845B2E3}"/>
              </a:ext>
            </a:extLst>
          </p:cNvPr>
          <p:cNvSpPr/>
          <p:nvPr/>
        </p:nvSpPr>
        <p:spPr>
          <a:xfrm>
            <a:off x="9458776" y="4735071"/>
            <a:ext cx="2198911" cy="670312"/>
          </a:xfrm>
          <a:prstGeom prst="rect">
            <a:avLst/>
          </a:prstGeom>
          <a:noFill/>
        </p:spPr>
        <p:txBody>
          <a:bodyPr wrap="square" rtlCol="0">
            <a:spAutoFit/>
          </a:bodyPr>
          <a:lstStyle/>
          <a:p>
            <a:pPr defTabSz="571529">
              <a:lnSpc>
                <a:spcPct val="120000"/>
              </a:lnSpc>
            </a:pPr>
            <a:r>
              <a:rPr lang="en-US" sz="1067" dirty="0">
                <a:latin typeface="+mj-lt"/>
                <a:cs typeface="Sora" pitchFamily="2" charset="0"/>
              </a:rPr>
              <a:t>On a personal level, performance is a journey of growth and self-discovery. </a:t>
            </a:r>
          </a:p>
        </p:txBody>
      </p:sp>
      <p:sp>
        <p:nvSpPr>
          <p:cNvPr id="51" name="Rectangle 9">
            <a:extLst>
              <a:ext uri="{FF2B5EF4-FFF2-40B4-BE49-F238E27FC236}">
                <a16:creationId xmlns:a16="http://schemas.microsoft.com/office/drawing/2014/main" id="{54065724-0B0D-4DFF-9C85-3DB74B24CF0B}"/>
              </a:ext>
            </a:extLst>
          </p:cNvPr>
          <p:cNvSpPr>
            <a:spLocks/>
          </p:cNvSpPr>
          <p:nvPr/>
        </p:nvSpPr>
        <p:spPr bwMode="auto">
          <a:xfrm>
            <a:off x="422677" y="2103230"/>
            <a:ext cx="2261665" cy="2974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r" defTabSz="571529"/>
            <a:r>
              <a:rPr lang="en-US" sz="1333" b="1" dirty="0">
                <a:latin typeface="+mj-lt"/>
                <a:cs typeface="Sora" pitchFamily="2" charset="0"/>
                <a:sym typeface="Source Sans Pro Bold" charset="0"/>
              </a:rPr>
              <a:t>Revenue and Sales</a:t>
            </a:r>
          </a:p>
        </p:txBody>
      </p:sp>
      <p:sp>
        <p:nvSpPr>
          <p:cNvPr id="52" name="Rectangle 51">
            <a:extLst>
              <a:ext uri="{FF2B5EF4-FFF2-40B4-BE49-F238E27FC236}">
                <a16:creationId xmlns:a16="http://schemas.microsoft.com/office/drawing/2014/main" id="{245891DE-2E78-4BBA-9725-D3355845B2E3}"/>
              </a:ext>
            </a:extLst>
          </p:cNvPr>
          <p:cNvSpPr/>
          <p:nvPr/>
        </p:nvSpPr>
        <p:spPr>
          <a:xfrm>
            <a:off x="485431" y="2366686"/>
            <a:ext cx="2198911" cy="670312"/>
          </a:xfrm>
          <a:prstGeom prst="rect">
            <a:avLst/>
          </a:prstGeom>
          <a:noFill/>
        </p:spPr>
        <p:txBody>
          <a:bodyPr wrap="square" rtlCol="0">
            <a:spAutoFit/>
          </a:bodyPr>
          <a:lstStyle/>
          <a:p>
            <a:pPr algn="r" defTabSz="571529">
              <a:lnSpc>
                <a:spcPct val="120000"/>
              </a:lnSpc>
            </a:pPr>
            <a:r>
              <a:rPr lang="en-US" sz="1067" dirty="0">
                <a:latin typeface="+mj-lt"/>
                <a:cs typeface="Sora" pitchFamily="2" charset="0"/>
              </a:rPr>
              <a:t>On a personal level, performance is a journey of growth and self-discovery. </a:t>
            </a:r>
          </a:p>
        </p:txBody>
      </p:sp>
      <p:sp>
        <p:nvSpPr>
          <p:cNvPr id="53" name="Rectangle 9">
            <a:extLst>
              <a:ext uri="{FF2B5EF4-FFF2-40B4-BE49-F238E27FC236}">
                <a16:creationId xmlns:a16="http://schemas.microsoft.com/office/drawing/2014/main" id="{54065724-0B0D-4DFF-9C85-3DB74B24CF0B}"/>
              </a:ext>
            </a:extLst>
          </p:cNvPr>
          <p:cNvSpPr>
            <a:spLocks/>
          </p:cNvSpPr>
          <p:nvPr/>
        </p:nvSpPr>
        <p:spPr bwMode="auto">
          <a:xfrm>
            <a:off x="422677" y="4468330"/>
            <a:ext cx="2261665" cy="2974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square" rtlCol="0">
            <a:spAutoFit/>
          </a:bodyPr>
          <a:lstStyle/>
          <a:p>
            <a:pPr algn="r" defTabSz="571529"/>
            <a:r>
              <a:rPr lang="en-US" sz="1333" b="1">
                <a:latin typeface="+mj-lt"/>
                <a:cs typeface="Sora" pitchFamily="2" charset="0"/>
                <a:sym typeface="Source Sans Pro Bold" charset="0"/>
              </a:rPr>
              <a:t>Budget Overview</a:t>
            </a:r>
            <a:endParaRPr lang="en-US" sz="1333" b="1" dirty="0">
              <a:latin typeface="+mj-lt"/>
              <a:cs typeface="Sora" pitchFamily="2" charset="0"/>
              <a:sym typeface="Source Sans Pro Bold" charset="0"/>
            </a:endParaRPr>
          </a:p>
        </p:txBody>
      </p:sp>
      <p:sp>
        <p:nvSpPr>
          <p:cNvPr id="54" name="Rectangle 53">
            <a:extLst>
              <a:ext uri="{FF2B5EF4-FFF2-40B4-BE49-F238E27FC236}">
                <a16:creationId xmlns:a16="http://schemas.microsoft.com/office/drawing/2014/main" id="{245891DE-2E78-4BBA-9725-D3355845B2E3}"/>
              </a:ext>
            </a:extLst>
          </p:cNvPr>
          <p:cNvSpPr/>
          <p:nvPr/>
        </p:nvSpPr>
        <p:spPr>
          <a:xfrm>
            <a:off x="485431" y="4731787"/>
            <a:ext cx="2198911" cy="670312"/>
          </a:xfrm>
          <a:prstGeom prst="rect">
            <a:avLst/>
          </a:prstGeom>
          <a:noFill/>
        </p:spPr>
        <p:txBody>
          <a:bodyPr wrap="square" rtlCol="0">
            <a:spAutoFit/>
          </a:bodyPr>
          <a:lstStyle/>
          <a:p>
            <a:pPr algn="r" defTabSz="571529">
              <a:lnSpc>
                <a:spcPct val="120000"/>
              </a:lnSpc>
            </a:pPr>
            <a:r>
              <a:rPr lang="en-US" sz="1067" dirty="0">
                <a:latin typeface="+mj-lt"/>
                <a:cs typeface="Sora" pitchFamily="2" charset="0"/>
              </a:rPr>
              <a:t>On a personal level, performance is a journey of growth and self-discovery. </a:t>
            </a:r>
          </a:p>
        </p:txBody>
      </p:sp>
      <p:sp>
        <p:nvSpPr>
          <p:cNvPr id="63" name="Freeform 161"/>
          <p:cNvSpPr>
            <a:spLocks noEditPoints="1"/>
          </p:cNvSpPr>
          <p:nvPr/>
        </p:nvSpPr>
        <p:spPr bwMode="auto">
          <a:xfrm>
            <a:off x="8703593" y="2384943"/>
            <a:ext cx="290378" cy="274252"/>
          </a:xfrm>
          <a:custGeom>
            <a:avLst/>
            <a:gdLst>
              <a:gd name="T0" fmla="*/ 234 w 395"/>
              <a:gd name="T1" fmla="*/ 250 h 381"/>
              <a:gd name="T2" fmla="*/ 246 w 395"/>
              <a:gd name="T3" fmla="*/ 209 h 381"/>
              <a:gd name="T4" fmla="*/ 335 w 395"/>
              <a:gd name="T5" fmla="*/ 183 h 381"/>
              <a:gd name="T6" fmla="*/ 366 w 395"/>
              <a:gd name="T7" fmla="*/ 209 h 381"/>
              <a:gd name="T8" fmla="*/ 378 w 395"/>
              <a:gd name="T9" fmla="*/ 250 h 381"/>
              <a:gd name="T10" fmla="*/ 234 w 395"/>
              <a:gd name="T11" fmla="*/ 67 h 381"/>
              <a:gd name="T12" fmla="*/ 281 w 395"/>
              <a:gd name="T13" fmla="*/ 36 h 381"/>
              <a:gd name="T14" fmla="*/ 303 w 395"/>
              <a:gd name="T15" fmla="*/ 55 h 381"/>
              <a:gd name="T16" fmla="*/ 341 w 395"/>
              <a:gd name="T17" fmla="*/ 167 h 381"/>
              <a:gd name="T18" fmla="*/ 234 w 395"/>
              <a:gd name="T19" fmla="*/ 196 h 381"/>
              <a:gd name="T20" fmla="*/ 234 w 395"/>
              <a:gd name="T21" fmla="*/ 185 h 381"/>
              <a:gd name="T22" fmla="*/ 234 w 395"/>
              <a:gd name="T23" fmla="*/ 72 h 381"/>
              <a:gd name="T24" fmla="*/ 216 w 395"/>
              <a:gd name="T25" fmla="*/ 214 h 381"/>
              <a:gd name="T26" fmla="*/ 216 w 395"/>
              <a:gd name="T27" fmla="*/ 89 h 381"/>
              <a:gd name="T28" fmla="*/ 216 w 395"/>
              <a:gd name="T29" fmla="*/ 203 h 381"/>
              <a:gd name="T30" fmla="*/ 216 w 395"/>
              <a:gd name="T31" fmla="*/ 214 h 381"/>
              <a:gd name="T32" fmla="*/ 180 w 395"/>
              <a:gd name="T33" fmla="*/ 232 h 381"/>
              <a:gd name="T34" fmla="*/ 216 w 395"/>
              <a:gd name="T35" fmla="*/ 234 h 381"/>
              <a:gd name="T36" fmla="*/ 216 w 395"/>
              <a:gd name="T37" fmla="*/ 249 h 381"/>
              <a:gd name="T38" fmla="*/ 66 w 395"/>
              <a:gd name="T39" fmla="*/ 163 h 381"/>
              <a:gd name="T40" fmla="*/ 93 w 395"/>
              <a:gd name="T41" fmla="*/ 55 h 381"/>
              <a:gd name="T42" fmla="*/ 107 w 395"/>
              <a:gd name="T43" fmla="*/ 40 h 381"/>
              <a:gd name="T44" fmla="*/ 162 w 395"/>
              <a:gd name="T45" fmla="*/ 72 h 381"/>
              <a:gd name="T46" fmla="*/ 162 w 395"/>
              <a:gd name="T47" fmla="*/ 185 h 381"/>
              <a:gd name="T48" fmla="*/ 162 w 395"/>
              <a:gd name="T49" fmla="*/ 196 h 381"/>
              <a:gd name="T50" fmla="*/ 18 w 395"/>
              <a:gd name="T51" fmla="*/ 250 h 381"/>
              <a:gd name="T52" fmla="*/ 30 w 395"/>
              <a:gd name="T53" fmla="*/ 209 h 381"/>
              <a:gd name="T54" fmla="*/ 62 w 395"/>
              <a:gd name="T55" fmla="*/ 183 h 381"/>
              <a:gd name="T56" fmla="*/ 161 w 395"/>
              <a:gd name="T57" fmla="*/ 235 h 381"/>
              <a:gd name="T58" fmla="*/ 157 w 395"/>
              <a:gd name="T59" fmla="*/ 278 h 381"/>
              <a:gd name="T60" fmla="*/ 321 w 395"/>
              <a:gd name="T61" fmla="*/ 52 h 381"/>
              <a:gd name="T62" fmla="*/ 313 w 395"/>
              <a:gd name="T63" fmla="*/ 38 h 381"/>
              <a:gd name="T64" fmla="*/ 217 w 395"/>
              <a:gd name="T65" fmla="*/ 59 h 381"/>
              <a:gd name="T66" fmla="*/ 179 w 395"/>
              <a:gd name="T67" fmla="*/ 59 h 381"/>
              <a:gd name="T68" fmla="*/ 76 w 395"/>
              <a:gd name="T69" fmla="*/ 52 h 381"/>
              <a:gd name="T70" fmla="*/ 2 w 395"/>
              <a:gd name="T71" fmla="*/ 230 h 381"/>
              <a:gd name="T72" fmla="*/ 218 w 395"/>
              <a:gd name="T73" fmla="*/ 268 h 381"/>
              <a:gd name="T74" fmla="*/ 388 w 395"/>
              <a:gd name="T75" fmla="*/ 210 h 381"/>
              <a:gd name="T76" fmla="*/ 285 w 395"/>
              <a:gd name="T77" fmla="*/ 201 h 381"/>
              <a:gd name="T78" fmla="*/ 261 w 395"/>
              <a:gd name="T79" fmla="*/ 220 h 381"/>
              <a:gd name="T80" fmla="*/ 253 w 395"/>
              <a:gd name="T81" fmla="*/ 250 h 381"/>
              <a:gd name="T82" fmla="*/ 258 w 395"/>
              <a:gd name="T83" fmla="*/ 258 h 381"/>
              <a:gd name="T84" fmla="*/ 268 w 395"/>
              <a:gd name="T85" fmla="*/ 256 h 381"/>
              <a:gd name="T86" fmla="*/ 271 w 395"/>
              <a:gd name="T87" fmla="*/ 243 h 381"/>
              <a:gd name="T88" fmla="*/ 281 w 395"/>
              <a:gd name="T89" fmla="*/ 225 h 381"/>
              <a:gd name="T90" fmla="*/ 299 w 395"/>
              <a:gd name="T91" fmla="*/ 215 h 381"/>
              <a:gd name="T92" fmla="*/ 312 w 395"/>
              <a:gd name="T93" fmla="*/ 212 h 381"/>
              <a:gd name="T94" fmla="*/ 314 w 395"/>
              <a:gd name="T95" fmla="*/ 202 h 381"/>
              <a:gd name="T96" fmla="*/ 307 w 395"/>
              <a:gd name="T97" fmla="*/ 196 h 381"/>
              <a:gd name="T98" fmla="*/ 52 w 395"/>
              <a:gd name="T99" fmla="*/ 212 h 381"/>
              <a:gd name="T100" fmla="*/ 37 w 395"/>
              <a:gd name="T101" fmla="*/ 240 h 381"/>
              <a:gd name="T102" fmla="*/ 39 w 395"/>
              <a:gd name="T103" fmla="*/ 256 h 381"/>
              <a:gd name="T104" fmla="*/ 49 w 395"/>
              <a:gd name="T105" fmla="*/ 258 h 381"/>
              <a:gd name="T106" fmla="*/ 54 w 395"/>
              <a:gd name="T107" fmla="*/ 250 h 381"/>
              <a:gd name="T108" fmla="*/ 61 w 395"/>
              <a:gd name="T109" fmla="*/ 230 h 381"/>
              <a:gd name="T110" fmla="*/ 76 w 395"/>
              <a:gd name="T111" fmla="*/ 217 h 381"/>
              <a:gd name="T112" fmla="*/ 94 w 395"/>
              <a:gd name="T113" fmla="*/ 214 h 381"/>
              <a:gd name="T114" fmla="*/ 99 w 395"/>
              <a:gd name="T115" fmla="*/ 20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381">
                <a:moveTo>
                  <a:pt x="240" y="278"/>
                </a:moveTo>
                <a:lnTo>
                  <a:pt x="235" y="264"/>
                </a:lnTo>
                <a:lnTo>
                  <a:pt x="234" y="250"/>
                </a:lnTo>
                <a:lnTo>
                  <a:pt x="235" y="235"/>
                </a:lnTo>
                <a:lnTo>
                  <a:pt x="240" y="222"/>
                </a:lnTo>
                <a:lnTo>
                  <a:pt x="246" y="209"/>
                </a:lnTo>
                <a:lnTo>
                  <a:pt x="255" y="199"/>
                </a:lnTo>
                <a:lnTo>
                  <a:pt x="266" y="190"/>
                </a:lnTo>
                <a:cubicBezTo>
                  <a:pt x="293" y="177"/>
                  <a:pt x="306" y="175"/>
                  <a:pt x="335" y="183"/>
                </a:cubicBezTo>
                <a:lnTo>
                  <a:pt x="347" y="190"/>
                </a:lnTo>
                <a:lnTo>
                  <a:pt x="357" y="199"/>
                </a:lnTo>
                <a:lnTo>
                  <a:pt x="366" y="209"/>
                </a:lnTo>
                <a:lnTo>
                  <a:pt x="372" y="222"/>
                </a:lnTo>
                <a:lnTo>
                  <a:pt x="377" y="235"/>
                </a:lnTo>
                <a:lnTo>
                  <a:pt x="378" y="250"/>
                </a:lnTo>
                <a:lnTo>
                  <a:pt x="377" y="264"/>
                </a:lnTo>
                <a:cubicBezTo>
                  <a:pt x="355" y="336"/>
                  <a:pt x="274" y="342"/>
                  <a:pt x="240" y="278"/>
                </a:cubicBezTo>
                <a:close/>
                <a:moveTo>
                  <a:pt x="234" y="67"/>
                </a:moveTo>
                <a:lnTo>
                  <a:pt x="234" y="67"/>
                </a:lnTo>
                <a:lnTo>
                  <a:pt x="235" y="60"/>
                </a:lnTo>
                <a:cubicBezTo>
                  <a:pt x="246" y="39"/>
                  <a:pt x="256" y="33"/>
                  <a:pt x="281" y="36"/>
                </a:cubicBezTo>
                <a:lnTo>
                  <a:pt x="290" y="40"/>
                </a:lnTo>
                <a:lnTo>
                  <a:pt x="298" y="46"/>
                </a:lnTo>
                <a:lnTo>
                  <a:pt x="303" y="55"/>
                </a:lnTo>
                <a:lnTo>
                  <a:pt x="302" y="55"/>
                </a:lnTo>
                <a:lnTo>
                  <a:pt x="352" y="173"/>
                </a:lnTo>
                <a:lnTo>
                  <a:pt x="341" y="167"/>
                </a:lnTo>
                <a:lnTo>
                  <a:pt x="330" y="163"/>
                </a:lnTo>
                <a:cubicBezTo>
                  <a:pt x="294" y="156"/>
                  <a:pt x="280" y="162"/>
                  <a:pt x="248" y="181"/>
                </a:cubicBezTo>
                <a:lnTo>
                  <a:pt x="234" y="196"/>
                </a:lnTo>
                <a:lnTo>
                  <a:pt x="234" y="194"/>
                </a:lnTo>
                <a:lnTo>
                  <a:pt x="234" y="191"/>
                </a:lnTo>
                <a:lnTo>
                  <a:pt x="234" y="185"/>
                </a:lnTo>
                <a:lnTo>
                  <a:pt x="234" y="176"/>
                </a:lnTo>
                <a:lnTo>
                  <a:pt x="234" y="166"/>
                </a:lnTo>
                <a:cubicBezTo>
                  <a:pt x="234" y="135"/>
                  <a:pt x="234" y="104"/>
                  <a:pt x="234" y="72"/>
                </a:cubicBezTo>
                <a:lnTo>
                  <a:pt x="234" y="69"/>
                </a:lnTo>
                <a:lnTo>
                  <a:pt x="234" y="67"/>
                </a:lnTo>
                <a:close/>
                <a:moveTo>
                  <a:pt x="216" y="214"/>
                </a:moveTo>
                <a:lnTo>
                  <a:pt x="180" y="214"/>
                </a:lnTo>
                <a:lnTo>
                  <a:pt x="180" y="89"/>
                </a:lnTo>
                <a:lnTo>
                  <a:pt x="216" y="89"/>
                </a:lnTo>
                <a:lnTo>
                  <a:pt x="216" y="90"/>
                </a:lnTo>
                <a:lnTo>
                  <a:pt x="216" y="94"/>
                </a:lnTo>
                <a:cubicBezTo>
                  <a:pt x="216" y="130"/>
                  <a:pt x="216" y="167"/>
                  <a:pt x="216" y="203"/>
                </a:cubicBezTo>
                <a:lnTo>
                  <a:pt x="216" y="208"/>
                </a:lnTo>
                <a:lnTo>
                  <a:pt x="216" y="213"/>
                </a:lnTo>
                <a:lnTo>
                  <a:pt x="216" y="214"/>
                </a:lnTo>
                <a:close/>
                <a:moveTo>
                  <a:pt x="216" y="250"/>
                </a:moveTo>
                <a:lnTo>
                  <a:pt x="180" y="250"/>
                </a:lnTo>
                <a:lnTo>
                  <a:pt x="180" y="232"/>
                </a:lnTo>
                <a:lnTo>
                  <a:pt x="216" y="232"/>
                </a:lnTo>
                <a:lnTo>
                  <a:pt x="216" y="233"/>
                </a:lnTo>
                <a:lnTo>
                  <a:pt x="216" y="234"/>
                </a:lnTo>
                <a:lnTo>
                  <a:pt x="216" y="241"/>
                </a:lnTo>
                <a:lnTo>
                  <a:pt x="216" y="247"/>
                </a:lnTo>
                <a:lnTo>
                  <a:pt x="216" y="249"/>
                </a:lnTo>
                <a:lnTo>
                  <a:pt x="216" y="250"/>
                </a:lnTo>
                <a:close/>
                <a:moveTo>
                  <a:pt x="162" y="196"/>
                </a:moveTo>
                <a:cubicBezTo>
                  <a:pt x="133" y="165"/>
                  <a:pt x="107" y="155"/>
                  <a:pt x="66" y="163"/>
                </a:cubicBezTo>
                <a:lnTo>
                  <a:pt x="55" y="167"/>
                </a:lnTo>
                <a:lnTo>
                  <a:pt x="44" y="173"/>
                </a:lnTo>
                <a:lnTo>
                  <a:pt x="93" y="55"/>
                </a:lnTo>
                <a:lnTo>
                  <a:pt x="93" y="55"/>
                </a:lnTo>
                <a:lnTo>
                  <a:pt x="98" y="46"/>
                </a:lnTo>
                <a:lnTo>
                  <a:pt x="107" y="40"/>
                </a:lnTo>
                <a:lnTo>
                  <a:pt x="116" y="36"/>
                </a:lnTo>
                <a:cubicBezTo>
                  <a:pt x="139" y="33"/>
                  <a:pt x="158" y="40"/>
                  <a:pt x="162" y="67"/>
                </a:cubicBezTo>
                <a:lnTo>
                  <a:pt x="162" y="72"/>
                </a:lnTo>
                <a:lnTo>
                  <a:pt x="162" y="79"/>
                </a:lnTo>
                <a:cubicBezTo>
                  <a:pt x="162" y="111"/>
                  <a:pt x="162" y="144"/>
                  <a:pt x="162" y="176"/>
                </a:cubicBezTo>
                <a:lnTo>
                  <a:pt x="162" y="185"/>
                </a:lnTo>
                <a:lnTo>
                  <a:pt x="162" y="191"/>
                </a:lnTo>
                <a:lnTo>
                  <a:pt x="162" y="194"/>
                </a:lnTo>
                <a:lnTo>
                  <a:pt x="162" y="196"/>
                </a:lnTo>
                <a:close/>
                <a:moveTo>
                  <a:pt x="24" y="278"/>
                </a:moveTo>
                <a:lnTo>
                  <a:pt x="20" y="264"/>
                </a:lnTo>
                <a:lnTo>
                  <a:pt x="18" y="250"/>
                </a:lnTo>
                <a:lnTo>
                  <a:pt x="20" y="235"/>
                </a:lnTo>
                <a:lnTo>
                  <a:pt x="24" y="222"/>
                </a:lnTo>
                <a:lnTo>
                  <a:pt x="30" y="209"/>
                </a:lnTo>
                <a:lnTo>
                  <a:pt x="39" y="199"/>
                </a:lnTo>
                <a:lnTo>
                  <a:pt x="50" y="190"/>
                </a:lnTo>
                <a:lnTo>
                  <a:pt x="62" y="183"/>
                </a:lnTo>
                <a:cubicBezTo>
                  <a:pt x="98" y="172"/>
                  <a:pt x="126" y="179"/>
                  <a:pt x="150" y="209"/>
                </a:cubicBezTo>
                <a:lnTo>
                  <a:pt x="157" y="222"/>
                </a:lnTo>
                <a:lnTo>
                  <a:pt x="161" y="235"/>
                </a:lnTo>
                <a:lnTo>
                  <a:pt x="162" y="250"/>
                </a:lnTo>
                <a:lnTo>
                  <a:pt x="161" y="264"/>
                </a:lnTo>
                <a:lnTo>
                  <a:pt x="157" y="278"/>
                </a:lnTo>
                <a:cubicBezTo>
                  <a:pt x="123" y="340"/>
                  <a:pt x="55" y="335"/>
                  <a:pt x="24" y="278"/>
                </a:cubicBezTo>
                <a:close/>
                <a:moveTo>
                  <a:pt x="388" y="210"/>
                </a:moveTo>
                <a:lnTo>
                  <a:pt x="321" y="52"/>
                </a:lnTo>
                <a:lnTo>
                  <a:pt x="321" y="52"/>
                </a:lnTo>
                <a:lnTo>
                  <a:pt x="317" y="44"/>
                </a:lnTo>
                <a:lnTo>
                  <a:pt x="313" y="38"/>
                </a:lnTo>
                <a:cubicBezTo>
                  <a:pt x="285" y="10"/>
                  <a:pt x="251" y="6"/>
                  <a:pt x="226" y="40"/>
                </a:cubicBezTo>
                <a:lnTo>
                  <a:pt x="220" y="49"/>
                </a:lnTo>
                <a:lnTo>
                  <a:pt x="217" y="59"/>
                </a:lnTo>
                <a:lnTo>
                  <a:pt x="216" y="70"/>
                </a:lnTo>
                <a:lnTo>
                  <a:pt x="180" y="70"/>
                </a:lnTo>
                <a:lnTo>
                  <a:pt x="179" y="59"/>
                </a:lnTo>
                <a:cubicBezTo>
                  <a:pt x="165" y="13"/>
                  <a:pt x="121" y="0"/>
                  <a:pt x="83" y="38"/>
                </a:cubicBezTo>
                <a:lnTo>
                  <a:pt x="79" y="44"/>
                </a:lnTo>
                <a:lnTo>
                  <a:pt x="76" y="52"/>
                </a:lnTo>
                <a:lnTo>
                  <a:pt x="76" y="52"/>
                </a:lnTo>
                <a:lnTo>
                  <a:pt x="9" y="210"/>
                </a:lnTo>
                <a:lnTo>
                  <a:pt x="2" y="230"/>
                </a:lnTo>
                <a:lnTo>
                  <a:pt x="0" y="240"/>
                </a:lnTo>
                <a:cubicBezTo>
                  <a:pt x="0" y="355"/>
                  <a:pt x="146" y="381"/>
                  <a:pt x="178" y="268"/>
                </a:cubicBezTo>
                <a:lnTo>
                  <a:pt x="218" y="268"/>
                </a:lnTo>
                <a:cubicBezTo>
                  <a:pt x="248" y="372"/>
                  <a:pt x="391" y="362"/>
                  <a:pt x="395" y="240"/>
                </a:cubicBezTo>
                <a:lnTo>
                  <a:pt x="394" y="230"/>
                </a:lnTo>
                <a:lnTo>
                  <a:pt x="388" y="210"/>
                </a:lnTo>
                <a:close/>
                <a:moveTo>
                  <a:pt x="307" y="196"/>
                </a:moveTo>
                <a:lnTo>
                  <a:pt x="296" y="198"/>
                </a:lnTo>
                <a:lnTo>
                  <a:pt x="285" y="201"/>
                </a:lnTo>
                <a:lnTo>
                  <a:pt x="276" y="205"/>
                </a:lnTo>
                <a:lnTo>
                  <a:pt x="268" y="212"/>
                </a:lnTo>
                <a:lnTo>
                  <a:pt x="261" y="220"/>
                </a:lnTo>
                <a:lnTo>
                  <a:pt x="257" y="229"/>
                </a:lnTo>
                <a:lnTo>
                  <a:pt x="254" y="240"/>
                </a:lnTo>
                <a:lnTo>
                  <a:pt x="253" y="250"/>
                </a:lnTo>
                <a:lnTo>
                  <a:pt x="253" y="254"/>
                </a:lnTo>
                <a:lnTo>
                  <a:pt x="255" y="256"/>
                </a:lnTo>
                <a:lnTo>
                  <a:pt x="258" y="258"/>
                </a:lnTo>
                <a:lnTo>
                  <a:pt x="261" y="259"/>
                </a:lnTo>
                <a:lnTo>
                  <a:pt x="265" y="258"/>
                </a:lnTo>
                <a:lnTo>
                  <a:pt x="268" y="256"/>
                </a:lnTo>
                <a:lnTo>
                  <a:pt x="270" y="254"/>
                </a:lnTo>
                <a:lnTo>
                  <a:pt x="270" y="250"/>
                </a:lnTo>
                <a:lnTo>
                  <a:pt x="271" y="243"/>
                </a:lnTo>
                <a:lnTo>
                  <a:pt x="273" y="236"/>
                </a:lnTo>
                <a:lnTo>
                  <a:pt x="276" y="230"/>
                </a:lnTo>
                <a:lnTo>
                  <a:pt x="281" y="225"/>
                </a:lnTo>
                <a:lnTo>
                  <a:pt x="286" y="220"/>
                </a:lnTo>
                <a:lnTo>
                  <a:pt x="293" y="217"/>
                </a:lnTo>
                <a:lnTo>
                  <a:pt x="299" y="215"/>
                </a:lnTo>
                <a:lnTo>
                  <a:pt x="307" y="214"/>
                </a:lnTo>
                <a:lnTo>
                  <a:pt x="310" y="214"/>
                </a:lnTo>
                <a:lnTo>
                  <a:pt x="312" y="212"/>
                </a:lnTo>
                <a:lnTo>
                  <a:pt x="314" y="208"/>
                </a:lnTo>
                <a:lnTo>
                  <a:pt x="315" y="205"/>
                </a:lnTo>
                <a:lnTo>
                  <a:pt x="314" y="202"/>
                </a:lnTo>
                <a:lnTo>
                  <a:pt x="312" y="199"/>
                </a:lnTo>
                <a:lnTo>
                  <a:pt x="310" y="196"/>
                </a:lnTo>
                <a:lnTo>
                  <a:pt x="307" y="196"/>
                </a:lnTo>
                <a:close/>
                <a:moveTo>
                  <a:pt x="69" y="201"/>
                </a:moveTo>
                <a:lnTo>
                  <a:pt x="59" y="205"/>
                </a:lnTo>
                <a:lnTo>
                  <a:pt x="52" y="212"/>
                </a:lnTo>
                <a:lnTo>
                  <a:pt x="45" y="220"/>
                </a:lnTo>
                <a:lnTo>
                  <a:pt x="40" y="229"/>
                </a:lnTo>
                <a:lnTo>
                  <a:pt x="37" y="240"/>
                </a:lnTo>
                <a:lnTo>
                  <a:pt x="36" y="250"/>
                </a:lnTo>
                <a:lnTo>
                  <a:pt x="37" y="254"/>
                </a:lnTo>
                <a:lnTo>
                  <a:pt x="39" y="256"/>
                </a:lnTo>
                <a:lnTo>
                  <a:pt x="42" y="258"/>
                </a:lnTo>
                <a:lnTo>
                  <a:pt x="45" y="259"/>
                </a:lnTo>
                <a:lnTo>
                  <a:pt x="49" y="258"/>
                </a:lnTo>
                <a:lnTo>
                  <a:pt x="52" y="256"/>
                </a:lnTo>
                <a:lnTo>
                  <a:pt x="54" y="254"/>
                </a:lnTo>
                <a:lnTo>
                  <a:pt x="54" y="250"/>
                </a:lnTo>
                <a:lnTo>
                  <a:pt x="55" y="243"/>
                </a:lnTo>
                <a:lnTo>
                  <a:pt x="57" y="236"/>
                </a:lnTo>
                <a:lnTo>
                  <a:pt x="61" y="230"/>
                </a:lnTo>
                <a:lnTo>
                  <a:pt x="65" y="225"/>
                </a:lnTo>
                <a:lnTo>
                  <a:pt x="70" y="220"/>
                </a:lnTo>
                <a:lnTo>
                  <a:pt x="76" y="217"/>
                </a:lnTo>
                <a:lnTo>
                  <a:pt x="83" y="215"/>
                </a:lnTo>
                <a:lnTo>
                  <a:pt x="90" y="214"/>
                </a:lnTo>
                <a:lnTo>
                  <a:pt x="94" y="214"/>
                </a:lnTo>
                <a:lnTo>
                  <a:pt x="96" y="212"/>
                </a:lnTo>
                <a:lnTo>
                  <a:pt x="98" y="208"/>
                </a:lnTo>
                <a:lnTo>
                  <a:pt x="99" y="205"/>
                </a:lnTo>
                <a:lnTo>
                  <a:pt x="98" y="202"/>
                </a:lnTo>
                <a:cubicBezTo>
                  <a:pt x="92" y="192"/>
                  <a:pt x="80" y="197"/>
                  <a:pt x="69" y="201"/>
                </a:cubicBezTo>
                <a:close/>
              </a:path>
            </a:pathLst>
          </a:custGeom>
          <a:solidFill>
            <a:schemeClr val="bg1"/>
          </a:solidFill>
          <a:ln>
            <a:noFill/>
          </a:ln>
          <a:extLst/>
        </p:spPr>
        <p:txBody>
          <a:bodyPr lIns="85725" tIns="42863" rIns="85725" bIns="42863"/>
          <a:lstStyle/>
          <a:p>
            <a:pPr defTabSz="857320">
              <a:defRPr/>
            </a:pPr>
            <a:endParaRPr lang="en-US" sz="2700">
              <a:solidFill>
                <a:prstClr val="black"/>
              </a:solidFill>
              <a:latin typeface="+mj-lt"/>
            </a:endParaRPr>
          </a:p>
        </p:txBody>
      </p:sp>
      <p:sp>
        <p:nvSpPr>
          <p:cNvPr id="64" name="Freeform 75"/>
          <p:cNvSpPr>
            <a:spLocks noEditPoints="1"/>
          </p:cNvSpPr>
          <p:nvPr/>
        </p:nvSpPr>
        <p:spPr bwMode="auto">
          <a:xfrm>
            <a:off x="3192273" y="4746124"/>
            <a:ext cx="266036" cy="267239"/>
          </a:xfrm>
          <a:custGeom>
            <a:avLst/>
            <a:gdLst>
              <a:gd name="T0" fmla="*/ 19 w 397"/>
              <a:gd name="T1" fmla="*/ 144 h 395"/>
              <a:gd name="T2" fmla="*/ 19 w 397"/>
              <a:gd name="T3" fmla="*/ 129 h 395"/>
              <a:gd name="T4" fmla="*/ 343 w 397"/>
              <a:gd name="T5" fmla="*/ 162 h 395"/>
              <a:gd name="T6" fmla="*/ 307 w 397"/>
              <a:gd name="T7" fmla="*/ 316 h 395"/>
              <a:gd name="T8" fmla="*/ 307 w 397"/>
              <a:gd name="T9" fmla="*/ 272 h 395"/>
              <a:gd name="T10" fmla="*/ 307 w 397"/>
              <a:gd name="T11" fmla="*/ 187 h 395"/>
              <a:gd name="T12" fmla="*/ 307 w 397"/>
              <a:gd name="T13" fmla="*/ 162 h 395"/>
              <a:gd name="T14" fmla="*/ 253 w 397"/>
              <a:gd name="T15" fmla="*/ 323 h 395"/>
              <a:gd name="T16" fmla="*/ 253 w 397"/>
              <a:gd name="T17" fmla="*/ 298 h 395"/>
              <a:gd name="T18" fmla="*/ 253 w 397"/>
              <a:gd name="T19" fmla="*/ 213 h 395"/>
              <a:gd name="T20" fmla="*/ 253 w 397"/>
              <a:gd name="T21" fmla="*/ 169 h 395"/>
              <a:gd name="T22" fmla="*/ 235 w 397"/>
              <a:gd name="T23" fmla="*/ 162 h 395"/>
              <a:gd name="T24" fmla="*/ 162 w 397"/>
              <a:gd name="T25" fmla="*/ 316 h 395"/>
              <a:gd name="T26" fmla="*/ 162 w 397"/>
              <a:gd name="T27" fmla="*/ 272 h 395"/>
              <a:gd name="T28" fmla="*/ 162 w 397"/>
              <a:gd name="T29" fmla="*/ 187 h 395"/>
              <a:gd name="T30" fmla="*/ 162 w 397"/>
              <a:gd name="T31" fmla="*/ 162 h 395"/>
              <a:gd name="T32" fmla="*/ 108 w 397"/>
              <a:gd name="T33" fmla="*/ 323 h 395"/>
              <a:gd name="T34" fmla="*/ 108 w 397"/>
              <a:gd name="T35" fmla="*/ 298 h 395"/>
              <a:gd name="T36" fmla="*/ 108 w 397"/>
              <a:gd name="T37" fmla="*/ 213 h 395"/>
              <a:gd name="T38" fmla="*/ 108 w 397"/>
              <a:gd name="T39" fmla="*/ 169 h 395"/>
              <a:gd name="T40" fmla="*/ 90 w 397"/>
              <a:gd name="T41" fmla="*/ 162 h 395"/>
              <a:gd name="T42" fmla="*/ 54 w 397"/>
              <a:gd name="T43" fmla="*/ 316 h 395"/>
              <a:gd name="T44" fmla="*/ 54 w 397"/>
              <a:gd name="T45" fmla="*/ 272 h 395"/>
              <a:gd name="T46" fmla="*/ 54 w 397"/>
              <a:gd name="T47" fmla="*/ 187 h 395"/>
              <a:gd name="T48" fmla="*/ 54 w 397"/>
              <a:gd name="T49" fmla="*/ 162 h 395"/>
              <a:gd name="T50" fmla="*/ 34 w 397"/>
              <a:gd name="T51" fmla="*/ 341 h 395"/>
              <a:gd name="T52" fmla="*/ 48 w 397"/>
              <a:gd name="T53" fmla="*/ 341 h 395"/>
              <a:gd name="T54" fmla="*/ 86 w 397"/>
              <a:gd name="T55" fmla="*/ 341 h 395"/>
              <a:gd name="T56" fmla="*/ 199 w 397"/>
              <a:gd name="T57" fmla="*/ 341 h 395"/>
              <a:gd name="T58" fmla="*/ 311 w 397"/>
              <a:gd name="T59" fmla="*/ 341 h 395"/>
              <a:gd name="T60" fmla="*/ 349 w 397"/>
              <a:gd name="T61" fmla="*/ 341 h 395"/>
              <a:gd name="T62" fmla="*/ 363 w 397"/>
              <a:gd name="T63" fmla="*/ 341 h 395"/>
              <a:gd name="T64" fmla="*/ 45 w 397"/>
              <a:gd name="T65" fmla="*/ 107 h 395"/>
              <a:gd name="T66" fmla="*/ 79 w 397"/>
              <a:gd name="T67" fmla="*/ 88 h 395"/>
              <a:gd name="T68" fmla="*/ 162 w 397"/>
              <a:gd name="T69" fmla="*/ 40 h 395"/>
              <a:gd name="T70" fmla="*/ 197 w 397"/>
              <a:gd name="T71" fmla="*/ 21 h 395"/>
              <a:gd name="T72" fmla="*/ 393 w 397"/>
              <a:gd name="T73" fmla="*/ 159 h 395"/>
              <a:gd name="T74" fmla="*/ 395 w 397"/>
              <a:gd name="T75" fmla="*/ 112 h 395"/>
              <a:gd name="T76" fmla="*/ 203 w 397"/>
              <a:gd name="T77" fmla="*/ 1 h 395"/>
              <a:gd name="T78" fmla="*/ 5 w 397"/>
              <a:gd name="T79" fmla="*/ 109 h 395"/>
              <a:gd name="T80" fmla="*/ 0 w 397"/>
              <a:gd name="T81" fmla="*/ 152 h 395"/>
              <a:gd name="T82" fmla="*/ 9 w 397"/>
              <a:gd name="T83" fmla="*/ 162 h 395"/>
              <a:gd name="T84" fmla="*/ 22 w 397"/>
              <a:gd name="T85" fmla="*/ 325 h 395"/>
              <a:gd name="T86" fmla="*/ 2 w 397"/>
              <a:gd name="T87" fmla="*/ 383 h 395"/>
              <a:gd name="T88" fmla="*/ 6 w 397"/>
              <a:gd name="T89" fmla="*/ 394 h 395"/>
              <a:gd name="T90" fmla="*/ 393 w 397"/>
              <a:gd name="T91" fmla="*/ 392 h 395"/>
              <a:gd name="T92" fmla="*/ 397 w 397"/>
              <a:gd name="T93" fmla="*/ 383 h 395"/>
              <a:gd name="T94" fmla="*/ 370 w 397"/>
              <a:gd name="T95" fmla="*/ 323 h 395"/>
              <a:gd name="T96" fmla="*/ 365 w 397"/>
              <a:gd name="T97" fmla="*/ 162 h 395"/>
              <a:gd name="T98" fmla="*/ 384 w 397"/>
              <a:gd name="T99" fmla="*/ 162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7" h="395">
                <a:moveTo>
                  <a:pt x="19" y="125"/>
                </a:moveTo>
                <a:lnTo>
                  <a:pt x="378" y="125"/>
                </a:lnTo>
                <a:lnTo>
                  <a:pt x="378" y="144"/>
                </a:lnTo>
                <a:lnTo>
                  <a:pt x="19" y="144"/>
                </a:lnTo>
                <a:lnTo>
                  <a:pt x="19" y="144"/>
                </a:lnTo>
                <a:lnTo>
                  <a:pt x="19" y="142"/>
                </a:lnTo>
                <a:lnTo>
                  <a:pt x="19" y="135"/>
                </a:lnTo>
                <a:lnTo>
                  <a:pt x="19" y="129"/>
                </a:lnTo>
                <a:lnTo>
                  <a:pt x="19" y="126"/>
                </a:lnTo>
                <a:lnTo>
                  <a:pt x="19" y="125"/>
                </a:lnTo>
                <a:close/>
                <a:moveTo>
                  <a:pt x="307" y="162"/>
                </a:moveTo>
                <a:lnTo>
                  <a:pt x="343" y="162"/>
                </a:lnTo>
                <a:lnTo>
                  <a:pt x="343" y="323"/>
                </a:lnTo>
                <a:lnTo>
                  <a:pt x="307" y="323"/>
                </a:lnTo>
                <a:lnTo>
                  <a:pt x="307" y="322"/>
                </a:lnTo>
                <a:lnTo>
                  <a:pt x="307" y="316"/>
                </a:lnTo>
                <a:lnTo>
                  <a:pt x="307" y="308"/>
                </a:lnTo>
                <a:lnTo>
                  <a:pt x="307" y="298"/>
                </a:lnTo>
                <a:lnTo>
                  <a:pt x="307" y="286"/>
                </a:lnTo>
                <a:lnTo>
                  <a:pt x="307" y="272"/>
                </a:lnTo>
                <a:lnTo>
                  <a:pt x="307" y="243"/>
                </a:lnTo>
                <a:lnTo>
                  <a:pt x="307" y="213"/>
                </a:lnTo>
                <a:lnTo>
                  <a:pt x="307" y="199"/>
                </a:lnTo>
                <a:lnTo>
                  <a:pt x="307" y="187"/>
                </a:lnTo>
                <a:lnTo>
                  <a:pt x="307" y="177"/>
                </a:lnTo>
                <a:lnTo>
                  <a:pt x="307" y="169"/>
                </a:lnTo>
                <a:lnTo>
                  <a:pt x="307" y="163"/>
                </a:lnTo>
                <a:lnTo>
                  <a:pt x="307" y="162"/>
                </a:lnTo>
                <a:close/>
                <a:moveTo>
                  <a:pt x="253" y="162"/>
                </a:moveTo>
                <a:lnTo>
                  <a:pt x="289" y="162"/>
                </a:lnTo>
                <a:lnTo>
                  <a:pt x="289" y="323"/>
                </a:lnTo>
                <a:lnTo>
                  <a:pt x="253" y="323"/>
                </a:lnTo>
                <a:lnTo>
                  <a:pt x="253" y="322"/>
                </a:lnTo>
                <a:lnTo>
                  <a:pt x="253" y="316"/>
                </a:lnTo>
                <a:lnTo>
                  <a:pt x="253" y="308"/>
                </a:lnTo>
                <a:lnTo>
                  <a:pt x="253" y="298"/>
                </a:lnTo>
                <a:lnTo>
                  <a:pt x="253" y="286"/>
                </a:lnTo>
                <a:lnTo>
                  <a:pt x="253" y="272"/>
                </a:lnTo>
                <a:lnTo>
                  <a:pt x="253" y="243"/>
                </a:lnTo>
                <a:lnTo>
                  <a:pt x="253" y="213"/>
                </a:lnTo>
                <a:lnTo>
                  <a:pt x="253" y="199"/>
                </a:lnTo>
                <a:lnTo>
                  <a:pt x="253" y="187"/>
                </a:lnTo>
                <a:lnTo>
                  <a:pt x="253" y="177"/>
                </a:lnTo>
                <a:lnTo>
                  <a:pt x="253" y="169"/>
                </a:lnTo>
                <a:lnTo>
                  <a:pt x="253" y="163"/>
                </a:lnTo>
                <a:lnTo>
                  <a:pt x="253" y="162"/>
                </a:lnTo>
                <a:close/>
                <a:moveTo>
                  <a:pt x="162" y="162"/>
                </a:moveTo>
                <a:lnTo>
                  <a:pt x="235" y="162"/>
                </a:lnTo>
                <a:lnTo>
                  <a:pt x="235" y="323"/>
                </a:lnTo>
                <a:lnTo>
                  <a:pt x="162" y="323"/>
                </a:lnTo>
                <a:lnTo>
                  <a:pt x="162" y="322"/>
                </a:lnTo>
                <a:lnTo>
                  <a:pt x="162" y="316"/>
                </a:lnTo>
                <a:lnTo>
                  <a:pt x="162" y="308"/>
                </a:lnTo>
                <a:lnTo>
                  <a:pt x="162" y="298"/>
                </a:lnTo>
                <a:lnTo>
                  <a:pt x="162" y="286"/>
                </a:lnTo>
                <a:lnTo>
                  <a:pt x="162" y="272"/>
                </a:lnTo>
                <a:lnTo>
                  <a:pt x="162" y="243"/>
                </a:lnTo>
                <a:lnTo>
                  <a:pt x="162" y="213"/>
                </a:lnTo>
                <a:lnTo>
                  <a:pt x="162" y="199"/>
                </a:lnTo>
                <a:lnTo>
                  <a:pt x="162" y="187"/>
                </a:lnTo>
                <a:lnTo>
                  <a:pt x="162" y="177"/>
                </a:lnTo>
                <a:lnTo>
                  <a:pt x="162" y="169"/>
                </a:lnTo>
                <a:lnTo>
                  <a:pt x="162" y="163"/>
                </a:lnTo>
                <a:lnTo>
                  <a:pt x="162" y="162"/>
                </a:lnTo>
                <a:close/>
                <a:moveTo>
                  <a:pt x="108" y="162"/>
                </a:moveTo>
                <a:lnTo>
                  <a:pt x="144" y="162"/>
                </a:lnTo>
                <a:lnTo>
                  <a:pt x="144" y="323"/>
                </a:lnTo>
                <a:lnTo>
                  <a:pt x="108" y="323"/>
                </a:lnTo>
                <a:lnTo>
                  <a:pt x="108" y="322"/>
                </a:lnTo>
                <a:lnTo>
                  <a:pt x="108" y="316"/>
                </a:lnTo>
                <a:lnTo>
                  <a:pt x="108" y="308"/>
                </a:lnTo>
                <a:lnTo>
                  <a:pt x="108" y="298"/>
                </a:lnTo>
                <a:lnTo>
                  <a:pt x="108" y="286"/>
                </a:lnTo>
                <a:lnTo>
                  <a:pt x="108" y="272"/>
                </a:lnTo>
                <a:lnTo>
                  <a:pt x="108" y="243"/>
                </a:lnTo>
                <a:lnTo>
                  <a:pt x="108" y="213"/>
                </a:lnTo>
                <a:lnTo>
                  <a:pt x="108" y="199"/>
                </a:lnTo>
                <a:lnTo>
                  <a:pt x="108" y="187"/>
                </a:lnTo>
                <a:lnTo>
                  <a:pt x="108" y="177"/>
                </a:lnTo>
                <a:lnTo>
                  <a:pt x="108" y="169"/>
                </a:lnTo>
                <a:lnTo>
                  <a:pt x="108" y="163"/>
                </a:lnTo>
                <a:lnTo>
                  <a:pt x="108" y="162"/>
                </a:lnTo>
                <a:close/>
                <a:moveTo>
                  <a:pt x="54" y="162"/>
                </a:moveTo>
                <a:lnTo>
                  <a:pt x="90" y="162"/>
                </a:lnTo>
                <a:lnTo>
                  <a:pt x="90" y="323"/>
                </a:lnTo>
                <a:lnTo>
                  <a:pt x="54" y="323"/>
                </a:lnTo>
                <a:lnTo>
                  <a:pt x="54" y="322"/>
                </a:lnTo>
                <a:lnTo>
                  <a:pt x="54" y="316"/>
                </a:lnTo>
                <a:lnTo>
                  <a:pt x="54" y="308"/>
                </a:lnTo>
                <a:lnTo>
                  <a:pt x="54" y="298"/>
                </a:lnTo>
                <a:lnTo>
                  <a:pt x="54" y="286"/>
                </a:lnTo>
                <a:lnTo>
                  <a:pt x="54" y="272"/>
                </a:lnTo>
                <a:lnTo>
                  <a:pt x="54" y="243"/>
                </a:lnTo>
                <a:lnTo>
                  <a:pt x="54" y="213"/>
                </a:lnTo>
                <a:lnTo>
                  <a:pt x="54" y="199"/>
                </a:lnTo>
                <a:lnTo>
                  <a:pt x="54" y="187"/>
                </a:lnTo>
                <a:lnTo>
                  <a:pt x="54" y="177"/>
                </a:lnTo>
                <a:lnTo>
                  <a:pt x="54" y="169"/>
                </a:lnTo>
                <a:lnTo>
                  <a:pt x="54" y="163"/>
                </a:lnTo>
                <a:lnTo>
                  <a:pt x="54" y="162"/>
                </a:lnTo>
                <a:close/>
                <a:moveTo>
                  <a:pt x="363" y="341"/>
                </a:moveTo>
                <a:lnTo>
                  <a:pt x="375" y="377"/>
                </a:lnTo>
                <a:lnTo>
                  <a:pt x="22" y="377"/>
                </a:lnTo>
                <a:lnTo>
                  <a:pt x="34" y="341"/>
                </a:lnTo>
                <a:lnTo>
                  <a:pt x="35" y="341"/>
                </a:lnTo>
                <a:lnTo>
                  <a:pt x="38" y="341"/>
                </a:lnTo>
                <a:lnTo>
                  <a:pt x="43" y="341"/>
                </a:lnTo>
                <a:lnTo>
                  <a:pt x="48" y="341"/>
                </a:lnTo>
                <a:lnTo>
                  <a:pt x="56" y="341"/>
                </a:lnTo>
                <a:lnTo>
                  <a:pt x="64" y="341"/>
                </a:lnTo>
                <a:lnTo>
                  <a:pt x="75" y="341"/>
                </a:lnTo>
                <a:lnTo>
                  <a:pt x="86" y="341"/>
                </a:lnTo>
                <a:lnTo>
                  <a:pt x="111" y="341"/>
                </a:lnTo>
                <a:lnTo>
                  <a:pt x="139" y="341"/>
                </a:lnTo>
                <a:lnTo>
                  <a:pt x="168" y="341"/>
                </a:lnTo>
                <a:lnTo>
                  <a:pt x="199" y="341"/>
                </a:lnTo>
                <a:lnTo>
                  <a:pt x="229" y="341"/>
                </a:lnTo>
                <a:lnTo>
                  <a:pt x="258" y="341"/>
                </a:lnTo>
                <a:lnTo>
                  <a:pt x="286" y="341"/>
                </a:lnTo>
                <a:lnTo>
                  <a:pt x="311" y="341"/>
                </a:lnTo>
                <a:lnTo>
                  <a:pt x="322" y="341"/>
                </a:lnTo>
                <a:lnTo>
                  <a:pt x="333" y="341"/>
                </a:lnTo>
                <a:lnTo>
                  <a:pt x="342" y="341"/>
                </a:lnTo>
                <a:lnTo>
                  <a:pt x="349" y="341"/>
                </a:lnTo>
                <a:lnTo>
                  <a:pt x="354" y="341"/>
                </a:lnTo>
                <a:lnTo>
                  <a:pt x="359" y="341"/>
                </a:lnTo>
                <a:lnTo>
                  <a:pt x="362" y="341"/>
                </a:lnTo>
                <a:lnTo>
                  <a:pt x="363" y="341"/>
                </a:lnTo>
                <a:close/>
                <a:moveTo>
                  <a:pt x="198" y="20"/>
                </a:moveTo>
                <a:lnTo>
                  <a:pt x="353" y="108"/>
                </a:lnTo>
                <a:lnTo>
                  <a:pt x="44" y="108"/>
                </a:lnTo>
                <a:lnTo>
                  <a:pt x="45" y="107"/>
                </a:lnTo>
                <a:lnTo>
                  <a:pt x="50" y="104"/>
                </a:lnTo>
                <a:lnTo>
                  <a:pt x="58" y="100"/>
                </a:lnTo>
                <a:lnTo>
                  <a:pt x="67" y="94"/>
                </a:lnTo>
                <a:lnTo>
                  <a:pt x="79" y="88"/>
                </a:lnTo>
                <a:lnTo>
                  <a:pt x="92" y="80"/>
                </a:lnTo>
                <a:lnTo>
                  <a:pt x="121" y="64"/>
                </a:lnTo>
                <a:lnTo>
                  <a:pt x="149" y="48"/>
                </a:lnTo>
                <a:lnTo>
                  <a:pt x="162" y="40"/>
                </a:lnTo>
                <a:lnTo>
                  <a:pt x="174" y="34"/>
                </a:lnTo>
                <a:lnTo>
                  <a:pt x="184" y="27"/>
                </a:lnTo>
                <a:lnTo>
                  <a:pt x="192" y="23"/>
                </a:lnTo>
                <a:lnTo>
                  <a:pt x="197" y="21"/>
                </a:lnTo>
                <a:lnTo>
                  <a:pt x="198" y="20"/>
                </a:lnTo>
                <a:close/>
                <a:moveTo>
                  <a:pt x="388" y="162"/>
                </a:moveTo>
                <a:lnTo>
                  <a:pt x="391" y="161"/>
                </a:lnTo>
                <a:lnTo>
                  <a:pt x="393" y="159"/>
                </a:lnTo>
                <a:lnTo>
                  <a:pt x="395" y="157"/>
                </a:lnTo>
                <a:lnTo>
                  <a:pt x="397" y="152"/>
                </a:lnTo>
                <a:lnTo>
                  <a:pt x="397" y="117"/>
                </a:lnTo>
                <a:lnTo>
                  <a:pt x="395" y="112"/>
                </a:lnTo>
                <a:lnTo>
                  <a:pt x="392" y="109"/>
                </a:lnTo>
                <a:lnTo>
                  <a:pt x="392" y="109"/>
                </a:lnTo>
                <a:lnTo>
                  <a:pt x="203" y="1"/>
                </a:lnTo>
                <a:lnTo>
                  <a:pt x="203" y="1"/>
                </a:lnTo>
                <a:lnTo>
                  <a:pt x="198" y="0"/>
                </a:lnTo>
                <a:lnTo>
                  <a:pt x="194" y="1"/>
                </a:lnTo>
                <a:lnTo>
                  <a:pt x="194" y="1"/>
                </a:lnTo>
                <a:lnTo>
                  <a:pt x="5" y="109"/>
                </a:lnTo>
                <a:lnTo>
                  <a:pt x="5" y="109"/>
                </a:lnTo>
                <a:lnTo>
                  <a:pt x="2" y="112"/>
                </a:lnTo>
                <a:lnTo>
                  <a:pt x="0" y="117"/>
                </a:lnTo>
                <a:lnTo>
                  <a:pt x="0" y="152"/>
                </a:lnTo>
                <a:lnTo>
                  <a:pt x="0" y="157"/>
                </a:lnTo>
                <a:lnTo>
                  <a:pt x="3" y="159"/>
                </a:lnTo>
                <a:lnTo>
                  <a:pt x="6" y="161"/>
                </a:lnTo>
                <a:lnTo>
                  <a:pt x="9" y="162"/>
                </a:lnTo>
                <a:lnTo>
                  <a:pt x="36" y="162"/>
                </a:lnTo>
                <a:lnTo>
                  <a:pt x="36" y="323"/>
                </a:lnTo>
                <a:lnTo>
                  <a:pt x="27" y="323"/>
                </a:lnTo>
                <a:lnTo>
                  <a:pt x="22" y="325"/>
                </a:lnTo>
                <a:lnTo>
                  <a:pt x="19" y="329"/>
                </a:lnTo>
                <a:lnTo>
                  <a:pt x="19" y="329"/>
                </a:lnTo>
                <a:lnTo>
                  <a:pt x="0" y="383"/>
                </a:lnTo>
                <a:lnTo>
                  <a:pt x="2" y="383"/>
                </a:lnTo>
                <a:lnTo>
                  <a:pt x="0" y="387"/>
                </a:lnTo>
                <a:lnTo>
                  <a:pt x="0" y="390"/>
                </a:lnTo>
                <a:lnTo>
                  <a:pt x="3" y="392"/>
                </a:lnTo>
                <a:lnTo>
                  <a:pt x="6" y="394"/>
                </a:lnTo>
                <a:lnTo>
                  <a:pt x="9" y="395"/>
                </a:lnTo>
                <a:lnTo>
                  <a:pt x="388" y="395"/>
                </a:lnTo>
                <a:lnTo>
                  <a:pt x="391" y="394"/>
                </a:lnTo>
                <a:lnTo>
                  <a:pt x="393" y="392"/>
                </a:lnTo>
                <a:lnTo>
                  <a:pt x="395" y="390"/>
                </a:lnTo>
                <a:lnTo>
                  <a:pt x="397" y="387"/>
                </a:lnTo>
                <a:lnTo>
                  <a:pt x="395" y="383"/>
                </a:lnTo>
                <a:lnTo>
                  <a:pt x="397" y="383"/>
                </a:lnTo>
                <a:lnTo>
                  <a:pt x="378" y="329"/>
                </a:lnTo>
                <a:lnTo>
                  <a:pt x="378" y="329"/>
                </a:lnTo>
                <a:lnTo>
                  <a:pt x="375" y="325"/>
                </a:lnTo>
                <a:lnTo>
                  <a:pt x="370" y="323"/>
                </a:lnTo>
                <a:lnTo>
                  <a:pt x="361" y="323"/>
                </a:lnTo>
                <a:lnTo>
                  <a:pt x="361" y="162"/>
                </a:lnTo>
                <a:lnTo>
                  <a:pt x="362" y="162"/>
                </a:lnTo>
                <a:lnTo>
                  <a:pt x="365" y="162"/>
                </a:lnTo>
                <a:lnTo>
                  <a:pt x="370" y="162"/>
                </a:lnTo>
                <a:lnTo>
                  <a:pt x="374" y="162"/>
                </a:lnTo>
                <a:lnTo>
                  <a:pt x="379" y="162"/>
                </a:lnTo>
                <a:lnTo>
                  <a:pt x="384" y="162"/>
                </a:lnTo>
                <a:lnTo>
                  <a:pt x="387" y="162"/>
                </a:lnTo>
                <a:lnTo>
                  <a:pt x="388" y="162"/>
                </a:lnTo>
                <a:close/>
              </a:path>
            </a:pathLst>
          </a:custGeom>
          <a:solidFill>
            <a:schemeClr val="bg1"/>
          </a:solidFill>
          <a:ln>
            <a:noFill/>
          </a:ln>
          <a:extLst/>
        </p:spPr>
        <p:txBody>
          <a:bodyPr lIns="57150" tIns="28575" rIns="57150" bIns="28575"/>
          <a:lstStyle/>
          <a:p>
            <a:pPr defTabSz="571575">
              <a:defRPr/>
            </a:pPr>
            <a:endParaRPr lang="en-US" sz="1200">
              <a:solidFill>
                <a:prstClr val="black"/>
              </a:solidFill>
              <a:latin typeface="+mj-lt"/>
            </a:endParaRPr>
          </a:p>
        </p:txBody>
      </p:sp>
      <p:sp>
        <p:nvSpPr>
          <p:cNvPr id="65" name="Freeform 159"/>
          <p:cNvSpPr>
            <a:spLocks noEditPoints="1"/>
          </p:cNvSpPr>
          <p:nvPr/>
        </p:nvSpPr>
        <p:spPr bwMode="auto">
          <a:xfrm>
            <a:off x="8713966" y="4746378"/>
            <a:ext cx="269633" cy="266732"/>
          </a:xfrm>
          <a:custGeom>
            <a:avLst/>
            <a:gdLst>
              <a:gd name="T0" fmla="*/ 31 w 396"/>
              <a:gd name="T1" fmla="*/ 198 h 397"/>
              <a:gd name="T2" fmla="*/ 195 w 396"/>
              <a:gd name="T3" fmla="*/ 228 h 397"/>
              <a:gd name="T4" fmla="*/ 198 w 396"/>
              <a:gd name="T5" fmla="*/ 230 h 397"/>
              <a:gd name="T6" fmla="*/ 202 w 396"/>
              <a:gd name="T7" fmla="*/ 228 h 397"/>
              <a:gd name="T8" fmla="*/ 366 w 396"/>
              <a:gd name="T9" fmla="*/ 198 h 397"/>
              <a:gd name="T10" fmla="*/ 360 w 396"/>
              <a:gd name="T11" fmla="*/ 202 h 397"/>
              <a:gd name="T12" fmla="*/ 200 w 396"/>
              <a:gd name="T13" fmla="*/ 290 h 397"/>
              <a:gd name="T14" fmla="*/ 366 w 396"/>
              <a:gd name="T15" fmla="*/ 282 h 397"/>
              <a:gd name="T16" fmla="*/ 31 w 396"/>
              <a:gd name="T17" fmla="*/ 282 h 397"/>
              <a:gd name="T18" fmla="*/ 195 w 396"/>
              <a:gd name="T19" fmla="*/ 313 h 397"/>
              <a:gd name="T20" fmla="*/ 198 w 396"/>
              <a:gd name="T21" fmla="*/ 313 h 397"/>
              <a:gd name="T22" fmla="*/ 202 w 396"/>
              <a:gd name="T23" fmla="*/ 313 h 397"/>
              <a:gd name="T24" fmla="*/ 314 w 396"/>
              <a:gd name="T25" fmla="*/ 252 h 397"/>
              <a:gd name="T26" fmla="*/ 364 w 396"/>
              <a:gd name="T27" fmla="*/ 281 h 397"/>
              <a:gd name="T28" fmla="*/ 366 w 396"/>
              <a:gd name="T29" fmla="*/ 282 h 397"/>
              <a:gd name="T30" fmla="*/ 198 w 396"/>
              <a:gd name="T31" fmla="*/ 22 h 397"/>
              <a:gd name="T32" fmla="*/ 198 w 396"/>
              <a:gd name="T33" fmla="*/ 207 h 397"/>
              <a:gd name="T34" fmla="*/ 191 w 396"/>
              <a:gd name="T35" fmla="*/ 203 h 397"/>
              <a:gd name="T36" fmla="*/ 69 w 396"/>
              <a:gd name="T37" fmla="*/ 135 h 397"/>
              <a:gd name="T38" fmla="*/ 46 w 396"/>
              <a:gd name="T39" fmla="*/ 123 h 397"/>
              <a:gd name="T40" fmla="*/ 33 w 396"/>
              <a:gd name="T41" fmla="*/ 115 h 397"/>
              <a:gd name="T42" fmla="*/ 396 w 396"/>
              <a:gd name="T43" fmla="*/ 198 h 397"/>
              <a:gd name="T44" fmla="*/ 391 w 396"/>
              <a:gd name="T45" fmla="*/ 189 h 397"/>
              <a:gd name="T46" fmla="*/ 333 w 396"/>
              <a:gd name="T47" fmla="*/ 157 h 397"/>
              <a:gd name="T48" fmla="*/ 391 w 396"/>
              <a:gd name="T49" fmla="*/ 124 h 397"/>
              <a:gd name="T50" fmla="*/ 396 w 396"/>
              <a:gd name="T51" fmla="*/ 114 h 397"/>
              <a:gd name="T52" fmla="*/ 391 w 396"/>
              <a:gd name="T53" fmla="*/ 105 h 397"/>
              <a:gd name="T54" fmla="*/ 202 w 396"/>
              <a:gd name="T55" fmla="*/ 1 h 397"/>
              <a:gd name="T56" fmla="*/ 198 w 396"/>
              <a:gd name="T57" fmla="*/ 0 h 397"/>
              <a:gd name="T58" fmla="*/ 195 w 396"/>
              <a:gd name="T59" fmla="*/ 1 h 397"/>
              <a:gd name="T60" fmla="*/ 6 w 396"/>
              <a:gd name="T61" fmla="*/ 105 h 397"/>
              <a:gd name="T62" fmla="*/ 0 w 396"/>
              <a:gd name="T63" fmla="*/ 114 h 397"/>
              <a:gd name="T64" fmla="*/ 6 w 396"/>
              <a:gd name="T65" fmla="*/ 124 h 397"/>
              <a:gd name="T66" fmla="*/ 64 w 396"/>
              <a:gd name="T67" fmla="*/ 157 h 397"/>
              <a:gd name="T68" fmla="*/ 6 w 396"/>
              <a:gd name="T69" fmla="*/ 189 h 397"/>
              <a:gd name="T70" fmla="*/ 0 w 396"/>
              <a:gd name="T71" fmla="*/ 198 h 397"/>
              <a:gd name="T72" fmla="*/ 6 w 396"/>
              <a:gd name="T73" fmla="*/ 207 h 397"/>
              <a:gd name="T74" fmla="*/ 64 w 396"/>
              <a:gd name="T75" fmla="*/ 240 h 397"/>
              <a:gd name="T76" fmla="*/ 6 w 396"/>
              <a:gd name="T77" fmla="*/ 272 h 397"/>
              <a:gd name="T78" fmla="*/ 0 w 396"/>
              <a:gd name="T79" fmla="*/ 282 h 397"/>
              <a:gd name="T80" fmla="*/ 6 w 396"/>
              <a:gd name="T81" fmla="*/ 291 h 397"/>
              <a:gd name="T82" fmla="*/ 195 w 396"/>
              <a:gd name="T83" fmla="*/ 395 h 397"/>
              <a:gd name="T84" fmla="*/ 198 w 396"/>
              <a:gd name="T85" fmla="*/ 397 h 397"/>
              <a:gd name="T86" fmla="*/ 202 w 396"/>
              <a:gd name="T87" fmla="*/ 395 h 397"/>
              <a:gd name="T88" fmla="*/ 391 w 396"/>
              <a:gd name="T89" fmla="*/ 291 h 397"/>
              <a:gd name="T90" fmla="*/ 396 w 396"/>
              <a:gd name="T91" fmla="*/ 282 h 397"/>
              <a:gd name="T92" fmla="*/ 391 w 396"/>
              <a:gd name="T93" fmla="*/ 272 h 397"/>
              <a:gd name="T94" fmla="*/ 333 w 396"/>
              <a:gd name="T95" fmla="*/ 240 h 397"/>
              <a:gd name="T96" fmla="*/ 391 w 396"/>
              <a:gd name="T97" fmla="*/ 207 h 397"/>
              <a:gd name="T98" fmla="*/ 396 w 396"/>
              <a:gd name="T99" fmla="*/ 19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6" h="397">
                <a:moveTo>
                  <a:pt x="198" y="291"/>
                </a:moveTo>
                <a:lnTo>
                  <a:pt x="31" y="198"/>
                </a:lnTo>
                <a:lnTo>
                  <a:pt x="84" y="168"/>
                </a:lnTo>
                <a:lnTo>
                  <a:pt x="195" y="228"/>
                </a:lnTo>
                <a:lnTo>
                  <a:pt x="195" y="228"/>
                </a:lnTo>
                <a:lnTo>
                  <a:pt x="198" y="230"/>
                </a:lnTo>
                <a:lnTo>
                  <a:pt x="202" y="228"/>
                </a:lnTo>
                <a:lnTo>
                  <a:pt x="202" y="228"/>
                </a:lnTo>
                <a:lnTo>
                  <a:pt x="312" y="168"/>
                </a:lnTo>
                <a:lnTo>
                  <a:pt x="366" y="198"/>
                </a:lnTo>
                <a:lnTo>
                  <a:pt x="365" y="199"/>
                </a:lnTo>
                <a:lnTo>
                  <a:pt x="360" y="202"/>
                </a:lnTo>
                <a:cubicBezTo>
                  <a:pt x="334" y="217"/>
                  <a:pt x="308" y="230"/>
                  <a:pt x="282" y="245"/>
                </a:cubicBezTo>
                <a:cubicBezTo>
                  <a:pt x="256" y="259"/>
                  <a:pt x="226" y="278"/>
                  <a:pt x="200" y="290"/>
                </a:cubicBezTo>
                <a:lnTo>
                  <a:pt x="198" y="291"/>
                </a:lnTo>
                <a:close/>
                <a:moveTo>
                  <a:pt x="366" y="282"/>
                </a:moveTo>
                <a:lnTo>
                  <a:pt x="198" y="374"/>
                </a:lnTo>
                <a:lnTo>
                  <a:pt x="31" y="282"/>
                </a:lnTo>
                <a:lnTo>
                  <a:pt x="84" y="251"/>
                </a:lnTo>
                <a:lnTo>
                  <a:pt x="195" y="313"/>
                </a:lnTo>
                <a:lnTo>
                  <a:pt x="195" y="313"/>
                </a:lnTo>
                <a:lnTo>
                  <a:pt x="198" y="313"/>
                </a:lnTo>
                <a:lnTo>
                  <a:pt x="202" y="313"/>
                </a:lnTo>
                <a:lnTo>
                  <a:pt x="202" y="313"/>
                </a:lnTo>
                <a:lnTo>
                  <a:pt x="312" y="251"/>
                </a:lnTo>
                <a:lnTo>
                  <a:pt x="314" y="252"/>
                </a:lnTo>
                <a:lnTo>
                  <a:pt x="321" y="256"/>
                </a:lnTo>
                <a:cubicBezTo>
                  <a:pt x="335" y="264"/>
                  <a:pt x="350" y="273"/>
                  <a:pt x="364" y="281"/>
                </a:cubicBezTo>
                <a:lnTo>
                  <a:pt x="366" y="282"/>
                </a:lnTo>
                <a:lnTo>
                  <a:pt x="366" y="282"/>
                </a:lnTo>
                <a:close/>
                <a:moveTo>
                  <a:pt x="31" y="114"/>
                </a:moveTo>
                <a:lnTo>
                  <a:pt x="198" y="22"/>
                </a:lnTo>
                <a:lnTo>
                  <a:pt x="366" y="114"/>
                </a:lnTo>
                <a:lnTo>
                  <a:pt x="198" y="207"/>
                </a:lnTo>
                <a:lnTo>
                  <a:pt x="197" y="206"/>
                </a:lnTo>
                <a:lnTo>
                  <a:pt x="191" y="203"/>
                </a:lnTo>
                <a:cubicBezTo>
                  <a:pt x="157" y="183"/>
                  <a:pt x="119" y="163"/>
                  <a:pt x="83" y="144"/>
                </a:cubicBezTo>
                <a:lnTo>
                  <a:pt x="69" y="135"/>
                </a:lnTo>
                <a:lnTo>
                  <a:pt x="56" y="129"/>
                </a:lnTo>
                <a:lnTo>
                  <a:pt x="46" y="123"/>
                </a:lnTo>
                <a:lnTo>
                  <a:pt x="37" y="118"/>
                </a:lnTo>
                <a:lnTo>
                  <a:pt x="33" y="115"/>
                </a:lnTo>
                <a:lnTo>
                  <a:pt x="31" y="114"/>
                </a:lnTo>
                <a:close/>
                <a:moveTo>
                  <a:pt x="396" y="198"/>
                </a:moveTo>
                <a:lnTo>
                  <a:pt x="395" y="193"/>
                </a:lnTo>
                <a:lnTo>
                  <a:pt x="391" y="189"/>
                </a:lnTo>
                <a:lnTo>
                  <a:pt x="391" y="188"/>
                </a:lnTo>
                <a:lnTo>
                  <a:pt x="333" y="157"/>
                </a:lnTo>
                <a:lnTo>
                  <a:pt x="391" y="124"/>
                </a:lnTo>
                <a:lnTo>
                  <a:pt x="391" y="124"/>
                </a:lnTo>
                <a:lnTo>
                  <a:pt x="395" y="120"/>
                </a:lnTo>
                <a:lnTo>
                  <a:pt x="396" y="114"/>
                </a:lnTo>
                <a:lnTo>
                  <a:pt x="395" y="109"/>
                </a:lnTo>
                <a:lnTo>
                  <a:pt x="391" y="105"/>
                </a:lnTo>
                <a:lnTo>
                  <a:pt x="391" y="105"/>
                </a:lnTo>
                <a:lnTo>
                  <a:pt x="202" y="1"/>
                </a:lnTo>
                <a:lnTo>
                  <a:pt x="202" y="1"/>
                </a:lnTo>
                <a:lnTo>
                  <a:pt x="198" y="0"/>
                </a:lnTo>
                <a:lnTo>
                  <a:pt x="195" y="1"/>
                </a:lnTo>
                <a:lnTo>
                  <a:pt x="195" y="1"/>
                </a:lnTo>
                <a:lnTo>
                  <a:pt x="6" y="105"/>
                </a:lnTo>
                <a:lnTo>
                  <a:pt x="6" y="105"/>
                </a:lnTo>
                <a:lnTo>
                  <a:pt x="1" y="109"/>
                </a:lnTo>
                <a:lnTo>
                  <a:pt x="0" y="114"/>
                </a:lnTo>
                <a:lnTo>
                  <a:pt x="1" y="120"/>
                </a:lnTo>
                <a:lnTo>
                  <a:pt x="6" y="124"/>
                </a:lnTo>
                <a:lnTo>
                  <a:pt x="6" y="124"/>
                </a:lnTo>
                <a:lnTo>
                  <a:pt x="64" y="157"/>
                </a:lnTo>
                <a:lnTo>
                  <a:pt x="6" y="188"/>
                </a:lnTo>
                <a:lnTo>
                  <a:pt x="6" y="189"/>
                </a:lnTo>
                <a:lnTo>
                  <a:pt x="1" y="193"/>
                </a:lnTo>
                <a:lnTo>
                  <a:pt x="0" y="198"/>
                </a:lnTo>
                <a:lnTo>
                  <a:pt x="1" y="203"/>
                </a:lnTo>
                <a:lnTo>
                  <a:pt x="6" y="207"/>
                </a:lnTo>
                <a:lnTo>
                  <a:pt x="6" y="207"/>
                </a:lnTo>
                <a:lnTo>
                  <a:pt x="64" y="240"/>
                </a:lnTo>
                <a:lnTo>
                  <a:pt x="6" y="272"/>
                </a:lnTo>
                <a:lnTo>
                  <a:pt x="6" y="272"/>
                </a:lnTo>
                <a:lnTo>
                  <a:pt x="1" y="276"/>
                </a:lnTo>
                <a:lnTo>
                  <a:pt x="0" y="282"/>
                </a:lnTo>
                <a:lnTo>
                  <a:pt x="1" y="287"/>
                </a:lnTo>
                <a:lnTo>
                  <a:pt x="6" y="291"/>
                </a:lnTo>
                <a:lnTo>
                  <a:pt x="6" y="291"/>
                </a:lnTo>
                <a:lnTo>
                  <a:pt x="195" y="395"/>
                </a:lnTo>
                <a:lnTo>
                  <a:pt x="195" y="395"/>
                </a:lnTo>
                <a:lnTo>
                  <a:pt x="198" y="397"/>
                </a:lnTo>
                <a:lnTo>
                  <a:pt x="202" y="395"/>
                </a:lnTo>
                <a:lnTo>
                  <a:pt x="202" y="395"/>
                </a:lnTo>
                <a:lnTo>
                  <a:pt x="391" y="291"/>
                </a:lnTo>
                <a:lnTo>
                  <a:pt x="391" y="291"/>
                </a:lnTo>
                <a:lnTo>
                  <a:pt x="395" y="287"/>
                </a:lnTo>
                <a:lnTo>
                  <a:pt x="396" y="282"/>
                </a:lnTo>
                <a:lnTo>
                  <a:pt x="395" y="276"/>
                </a:lnTo>
                <a:lnTo>
                  <a:pt x="391" y="272"/>
                </a:lnTo>
                <a:lnTo>
                  <a:pt x="391" y="272"/>
                </a:lnTo>
                <a:lnTo>
                  <a:pt x="333" y="240"/>
                </a:lnTo>
                <a:lnTo>
                  <a:pt x="391" y="207"/>
                </a:lnTo>
                <a:lnTo>
                  <a:pt x="391" y="207"/>
                </a:lnTo>
                <a:lnTo>
                  <a:pt x="395" y="203"/>
                </a:lnTo>
                <a:lnTo>
                  <a:pt x="396" y="198"/>
                </a:lnTo>
                <a:close/>
              </a:path>
            </a:pathLst>
          </a:custGeom>
          <a:solidFill>
            <a:schemeClr val="bg1"/>
          </a:solidFill>
          <a:ln>
            <a:noFill/>
          </a:ln>
          <a:extLst/>
        </p:spPr>
        <p:txBody>
          <a:bodyPr lIns="85725" tIns="42863" rIns="85725" bIns="42863"/>
          <a:lstStyle/>
          <a:p>
            <a:pPr defTabSz="857320">
              <a:defRPr/>
            </a:pPr>
            <a:endParaRPr lang="en-US" sz="2700">
              <a:solidFill>
                <a:schemeClr val="bg1"/>
              </a:solidFill>
              <a:latin typeface="+mj-lt"/>
            </a:endParaRPr>
          </a:p>
        </p:txBody>
      </p:sp>
      <p:sp>
        <p:nvSpPr>
          <p:cNvPr id="66" name="Freeform 52"/>
          <p:cNvSpPr>
            <a:spLocks noEditPoints="1"/>
          </p:cNvSpPr>
          <p:nvPr/>
        </p:nvSpPr>
        <p:spPr bwMode="auto">
          <a:xfrm>
            <a:off x="3204656" y="2388704"/>
            <a:ext cx="241270" cy="266731"/>
          </a:xfrm>
          <a:custGeom>
            <a:avLst/>
            <a:gdLst>
              <a:gd name="T0" fmla="*/ 125 w 359"/>
              <a:gd name="T1" fmla="*/ 52 h 396"/>
              <a:gd name="T2" fmla="*/ 341 w 359"/>
              <a:gd name="T3" fmla="*/ 22 h 396"/>
              <a:gd name="T4" fmla="*/ 341 w 359"/>
              <a:gd name="T5" fmla="*/ 42 h 396"/>
              <a:gd name="T6" fmla="*/ 341 w 359"/>
              <a:gd name="T7" fmla="*/ 80 h 396"/>
              <a:gd name="T8" fmla="*/ 341 w 359"/>
              <a:gd name="T9" fmla="*/ 89 h 396"/>
              <a:gd name="T10" fmla="*/ 278 w 359"/>
              <a:gd name="T11" fmla="*/ 324 h 396"/>
              <a:gd name="T12" fmla="*/ 259 w 359"/>
              <a:gd name="T13" fmla="*/ 316 h 396"/>
              <a:gd name="T14" fmla="*/ 251 w 359"/>
              <a:gd name="T15" fmla="*/ 297 h 396"/>
              <a:gd name="T16" fmla="*/ 259 w 359"/>
              <a:gd name="T17" fmla="*/ 277 h 396"/>
              <a:gd name="T18" fmla="*/ 278 w 359"/>
              <a:gd name="T19" fmla="*/ 270 h 396"/>
              <a:gd name="T20" fmla="*/ 325 w 359"/>
              <a:gd name="T21" fmla="*/ 272 h 396"/>
              <a:gd name="T22" fmla="*/ 340 w 359"/>
              <a:gd name="T23" fmla="*/ 291 h 396"/>
              <a:gd name="T24" fmla="*/ 339 w 359"/>
              <a:gd name="T25" fmla="*/ 307 h 396"/>
              <a:gd name="T26" fmla="*/ 319 w 359"/>
              <a:gd name="T27" fmla="*/ 322 h 396"/>
              <a:gd name="T28" fmla="*/ 44 w 359"/>
              <a:gd name="T29" fmla="*/ 377 h 396"/>
              <a:gd name="T30" fmla="*/ 26 w 359"/>
              <a:gd name="T31" fmla="*/ 370 h 396"/>
              <a:gd name="T32" fmla="*/ 17 w 359"/>
              <a:gd name="T33" fmla="*/ 350 h 396"/>
              <a:gd name="T34" fmla="*/ 26 w 359"/>
              <a:gd name="T35" fmla="*/ 331 h 396"/>
              <a:gd name="T36" fmla="*/ 44 w 359"/>
              <a:gd name="T37" fmla="*/ 324 h 396"/>
              <a:gd name="T38" fmla="*/ 90 w 359"/>
              <a:gd name="T39" fmla="*/ 326 h 396"/>
              <a:gd name="T40" fmla="*/ 107 w 359"/>
              <a:gd name="T41" fmla="*/ 345 h 396"/>
              <a:gd name="T42" fmla="*/ 106 w 359"/>
              <a:gd name="T43" fmla="*/ 361 h 396"/>
              <a:gd name="T44" fmla="*/ 86 w 359"/>
              <a:gd name="T45" fmla="*/ 376 h 396"/>
              <a:gd name="T46" fmla="*/ 348 w 359"/>
              <a:gd name="T47" fmla="*/ 0 h 396"/>
              <a:gd name="T48" fmla="*/ 115 w 359"/>
              <a:gd name="T49" fmla="*/ 35 h 396"/>
              <a:gd name="T50" fmla="*/ 108 w 359"/>
              <a:gd name="T51" fmla="*/ 41 h 396"/>
              <a:gd name="T52" fmla="*/ 95 w 359"/>
              <a:gd name="T53" fmla="*/ 308 h 396"/>
              <a:gd name="T54" fmla="*/ 44 w 359"/>
              <a:gd name="T55" fmla="*/ 305 h 396"/>
              <a:gd name="T56" fmla="*/ 19 w 359"/>
              <a:gd name="T57" fmla="*/ 313 h 396"/>
              <a:gd name="T58" fmla="*/ 3 w 359"/>
              <a:gd name="T59" fmla="*/ 333 h 396"/>
              <a:gd name="T60" fmla="*/ 0 w 359"/>
              <a:gd name="T61" fmla="*/ 359 h 396"/>
              <a:gd name="T62" fmla="*/ 13 w 359"/>
              <a:gd name="T63" fmla="*/ 382 h 396"/>
              <a:gd name="T64" fmla="*/ 35 w 359"/>
              <a:gd name="T65" fmla="*/ 395 h 396"/>
              <a:gd name="T66" fmla="*/ 89 w 359"/>
              <a:gd name="T67" fmla="*/ 395 h 396"/>
              <a:gd name="T68" fmla="*/ 112 w 359"/>
              <a:gd name="T69" fmla="*/ 382 h 396"/>
              <a:gd name="T70" fmla="*/ 124 w 359"/>
              <a:gd name="T71" fmla="*/ 359 h 396"/>
              <a:gd name="T72" fmla="*/ 341 w 359"/>
              <a:gd name="T73" fmla="*/ 109 h 396"/>
              <a:gd name="T74" fmla="*/ 321 w 359"/>
              <a:gd name="T75" fmla="*/ 252 h 396"/>
              <a:gd name="T76" fmla="*/ 269 w 359"/>
              <a:gd name="T77" fmla="*/ 252 h 396"/>
              <a:gd name="T78" fmla="*/ 246 w 359"/>
              <a:gd name="T79" fmla="*/ 264 h 396"/>
              <a:gd name="T80" fmla="*/ 234 w 359"/>
              <a:gd name="T81" fmla="*/ 287 h 396"/>
              <a:gd name="T82" fmla="*/ 236 w 359"/>
              <a:gd name="T83" fmla="*/ 314 h 396"/>
              <a:gd name="T84" fmla="*/ 252 w 359"/>
              <a:gd name="T85" fmla="*/ 333 h 396"/>
              <a:gd name="T86" fmla="*/ 278 w 359"/>
              <a:gd name="T87" fmla="*/ 342 h 396"/>
              <a:gd name="T88" fmla="*/ 331 w 359"/>
              <a:gd name="T89" fmla="*/ 338 h 396"/>
              <a:gd name="T90" fmla="*/ 351 w 359"/>
              <a:gd name="T91" fmla="*/ 321 h 396"/>
              <a:gd name="T92" fmla="*/ 359 w 359"/>
              <a:gd name="T93" fmla="*/ 297 h 396"/>
              <a:gd name="T94" fmla="*/ 356 w 359"/>
              <a:gd name="T95" fmla="*/ 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 h="396">
                <a:moveTo>
                  <a:pt x="341" y="90"/>
                </a:moveTo>
                <a:lnTo>
                  <a:pt x="125" y="124"/>
                </a:lnTo>
                <a:lnTo>
                  <a:pt x="125" y="52"/>
                </a:lnTo>
                <a:lnTo>
                  <a:pt x="341" y="19"/>
                </a:lnTo>
                <a:lnTo>
                  <a:pt x="341" y="19"/>
                </a:lnTo>
                <a:lnTo>
                  <a:pt x="341" y="22"/>
                </a:lnTo>
                <a:lnTo>
                  <a:pt x="341" y="26"/>
                </a:lnTo>
                <a:lnTo>
                  <a:pt x="341" y="30"/>
                </a:lnTo>
                <a:lnTo>
                  <a:pt x="341" y="42"/>
                </a:lnTo>
                <a:lnTo>
                  <a:pt x="341" y="55"/>
                </a:lnTo>
                <a:lnTo>
                  <a:pt x="341" y="68"/>
                </a:lnTo>
                <a:lnTo>
                  <a:pt x="341" y="80"/>
                </a:lnTo>
                <a:lnTo>
                  <a:pt x="341" y="84"/>
                </a:lnTo>
                <a:lnTo>
                  <a:pt x="341" y="87"/>
                </a:lnTo>
                <a:lnTo>
                  <a:pt x="341" y="89"/>
                </a:lnTo>
                <a:lnTo>
                  <a:pt x="341" y="90"/>
                </a:lnTo>
                <a:close/>
                <a:moveTo>
                  <a:pt x="314" y="324"/>
                </a:moveTo>
                <a:lnTo>
                  <a:pt x="278" y="324"/>
                </a:lnTo>
                <a:lnTo>
                  <a:pt x="273" y="322"/>
                </a:lnTo>
                <a:lnTo>
                  <a:pt x="267" y="321"/>
                </a:lnTo>
                <a:lnTo>
                  <a:pt x="259" y="316"/>
                </a:lnTo>
                <a:lnTo>
                  <a:pt x="253" y="307"/>
                </a:lnTo>
                <a:lnTo>
                  <a:pt x="251" y="302"/>
                </a:lnTo>
                <a:lnTo>
                  <a:pt x="251" y="297"/>
                </a:lnTo>
                <a:lnTo>
                  <a:pt x="251" y="291"/>
                </a:lnTo>
                <a:lnTo>
                  <a:pt x="253" y="286"/>
                </a:lnTo>
                <a:lnTo>
                  <a:pt x="259" y="277"/>
                </a:lnTo>
                <a:lnTo>
                  <a:pt x="267" y="272"/>
                </a:lnTo>
                <a:lnTo>
                  <a:pt x="273" y="270"/>
                </a:lnTo>
                <a:lnTo>
                  <a:pt x="278" y="270"/>
                </a:lnTo>
                <a:lnTo>
                  <a:pt x="314" y="270"/>
                </a:lnTo>
                <a:lnTo>
                  <a:pt x="319" y="270"/>
                </a:lnTo>
                <a:lnTo>
                  <a:pt x="325" y="272"/>
                </a:lnTo>
                <a:lnTo>
                  <a:pt x="333" y="277"/>
                </a:lnTo>
                <a:lnTo>
                  <a:pt x="339" y="286"/>
                </a:lnTo>
                <a:lnTo>
                  <a:pt x="340" y="291"/>
                </a:lnTo>
                <a:lnTo>
                  <a:pt x="341" y="297"/>
                </a:lnTo>
                <a:lnTo>
                  <a:pt x="340" y="302"/>
                </a:lnTo>
                <a:lnTo>
                  <a:pt x="339" y="307"/>
                </a:lnTo>
                <a:lnTo>
                  <a:pt x="333" y="316"/>
                </a:lnTo>
                <a:lnTo>
                  <a:pt x="325" y="321"/>
                </a:lnTo>
                <a:lnTo>
                  <a:pt x="319" y="322"/>
                </a:lnTo>
                <a:lnTo>
                  <a:pt x="314" y="324"/>
                </a:lnTo>
                <a:close/>
                <a:moveTo>
                  <a:pt x="81" y="377"/>
                </a:moveTo>
                <a:lnTo>
                  <a:pt x="44" y="377"/>
                </a:lnTo>
                <a:lnTo>
                  <a:pt x="39" y="376"/>
                </a:lnTo>
                <a:lnTo>
                  <a:pt x="34" y="375"/>
                </a:lnTo>
                <a:lnTo>
                  <a:pt x="26" y="370"/>
                </a:lnTo>
                <a:lnTo>
                  <a:pt x="19" y="361"/>
                </a:lnTo>
                <a:lnTo>
                  <a:pt x="18" y="356"/>
                </a:lnTo>
                <a:lnTo>
                  <a:pt x="17" y="350"/>
                </a:lnTo>
                <a:lnTo>
                  <a:pt x="18" y="345"/>
                </a:lnTo>
                <a:lnTo>
                  <a:pt x="19" y="340"/>
                </a:lnTo>
                <a:lnTo>
                  <a:pt x="26" y="331"/>
                </a:lnTo>
                <a:lnTo>
                  <a:pt x="34" y="326"/>
                </a:lnTo>
                <a:lnTo>
                  <a:pt x="39" y="324"/>
                </a:lnTo>
                <a:lnTo>
                  <a:pt x="44" y="324"/>
                </a:lnTo>
                <a:lnTo>
                  <a:pt x="81" y="324"/>
                </a:lnTo>
                <a:lnTo>
                  <a:pt x="86" y="324"/>
                </a:lnTo>
                <a:lnTo>
                  <a:pt x="90" y="326"/>
                </a:lnTo>
                <a:lnTo>
                  <a:pt x="99" y="331"/>
                </a:lnTo>
                <a:lnTo>
                  <a:pt x="106" y="340"/>
                </a:lnTo>
                <a:lnTo>
                  <a:pt x="107" y="345"/>
                </a:lnTo>
                <a:lnTo>
                  <a:pt x="108" y="350"/>
                </a:lnTo>
                <a:lnTo>
                  <a:pt x="107" y="356"/>
                </a:lnTo>
                <a:lnTo>
                  <a:pt x="106" y="361"/>
                </a:lnTo>
                <a:lnTo>
                  <a:pt x="99" y="370"/>
                </a:lnTo>
                <a:lnTo>
                  <a:pt x="90" y="375"/>
                </a:lnTo>
                <a:lnTo>
                  <a:pt x="86" y="376"/>
                </a:lnTo>
                <a:lnTo>
                  <a:pt x="81" y="377"/>
                </a:lnTo>
                <a:close/>
                <a:moveTo>
                  <a:pt x="349" y="0"/>
                </a:moveTo>
                <a:lnTo>
                  <a:pt x="348" y="0"/>
                </a:lnTo>
                <a:lnTo>
                  <a:pt x="348" y="0"/>
                </a:lnTo>
                <a:lnTo>
                  <a:pt x="115" y="35"/>
                </a:lnTo>
                <a:lnTo>
                  <a:pt x="115" y="35"/>
                </a:lnTo>
                <a:lnTo>
                  <a:pt x="112" y="36"/>
                </a:lnTo>
                <a:lnTo>
                  <a:pt x="110" y="39"/>
                </a:lnTo>
                <a:lnTo>
                  <a:pt x="108" y="41"/>
                </a:lnTo>
                <a:lnTo>
                  <a:pt x="108" y="44"/>
                </a:lnTo>
                <a:lnTo>
                  <a:pt x="108" y="315"/>
                </a:lnTo>
                <a:lnTo>
                  <a:pt x="95" y="308"/>
                </a:lnTo>
                <a:lnTo>
                  <a:pt x="87" y="306"/>
                </a:lnTo>
                <a:lnTo>
                  <a:pt x="81" y="305"/>
                </a:lnTo>
                <a:lnTo>
                  <a:pt x="44" y="305"/>
                </a:lnTo>
                <a:lnTo>
                  <a:pt x="35" y="306"/>
                </a:lnTo>
                <a:lnTo>
                  <a:pt x="27" y="309"/>
                </a:lnTo>
                <a:lnTo>
                  <a:pt x="19" y="313"/>
                </a:lnTo>
                <a:lnTo>
                  <a:pt x="13" y="318"/>
                </a:lnTo>
                <a:lnTo>
                  <a:pt x="7" y="326"/>
                </a:lnTo>
                <a:lnTo>
                  <a:pt x="3" y="333"/>
                </a:lnTo>
                <a:lnTo>
                  <a:pt x="0" y="342"/>
                </a:lnTo>
                <a:lnTo>
                  <a:pt x="0" y="350"/>
                </a:lnTo>
                <a:lnTo>
                  <a:pt x="0" y="359"/>
                </a:lnTo>
                <a:lnTo>
                  <a:pt x="3" y="368"/>
                </a:lnTo>
                <a:lnTo>
                  <a:pt x="7" y="375"/>
                </a:lnTo>
                <a:lnTo>
                  <a:pt x="13" y="382"/>
                </a:lnTo>
                <a:lnTo>
                  <a:pt x="19" y="387"/>
                </a:lnTo>
                <a:lnTo>
                  <a:pt x="27" y="391"/>
                </a:lnTo>
                <a:lnTo>
                  <a:pt x="35" y="395"/>
                </a:lnTo>
                <a:lnTo>
                  <a:pt x="44" y="396"/>
                </a:lnTo>
                <a:lnTo>
                  <a:pt x="81" y="396"/>
                </a:lnTo>
                <a:lnTo>
                  <a:pt x="89" y="395"/>
                </a:lnTo>
                <a:lnTo>
                  <a:pt x="98" y="391"/>
                </a:lnTo>
                <a:lnTo>
                  <a:pt x="106" y="387"/>
                </a:lnTo>
                <a:lnTo>
                  <a:pt x="112" y="382"/>
                </a:lnTo>
                <a:lnTo>
                  <a:pt x="117" y="375"/>
                </a:lnTo>
                <a:lnTo>
                  <a:pt x="122" y="368"/>
                </a:lnTo>
                <a:lnTo>
                  <a:pt x="124" y="359"/>
                </a:lnTo>
                <a:lnTo>
                  <a:pt x="125" y="350"/>
                </a:lnTo>
                <a:lnTo>
                  <a:pt x="125" y="142"/>
                </a:lnTo>
                <a:lnTo>
                  <a:pt x="341" y="109"/>
                </a:lnTo>
                <a:lnTo>
                  <a:pt x="341" y="261"/>
                </a:lnTo>
                <a:lnTo>
                  <a:pt x="328" y="254"/>
                </a:lnTo>
                <a:lnTo>
                  <a:pt x="321" y="252"/>
                </a:lnTo>
                <a:lnTo>
                  <a:pt x="314" y="251"/>
                </a:lnTo>
                <a:lnTo>
                  <a:pt x="278" y="251"/>
                </a:lnTo>
                <a:lnTo>
                  <a:pt x="269" y="252"/>
                </a:lnTo>
                <a:lnTo>
                  <a:pt x="261" y="254"/>
                </a:lnTo>
                <a:lnTo>
                  <a:pt x="252" y="259"/>
                </a:lnTo>
                <a:lnTo>
                  <a:pt x="246" y="264"/>
                </a:lnTo>
                <a:lnTo>
                  <a:pt x="240" y="272"/>
                </a:lnTo>
                <a:lnTo>
                  <a:pt x="236" y="279"/>
                </a:lnTo>
                <a:lnTo>
                  <a:pt x="234" y="287"/>
                </a:lnTo>
                <a:lnTo>
                  <a:pt x="233" y="297"/>
                </a:lnTo>
                <a:lnTo>
                  <a:pt x="234" y="305"/>
                </a:lnTo>
                <a:lnTo>
                  <a:pt x="236" y="314"/>
                </a:lnTo>
                <a:lnTo>
                  <a:pt x="240" y="321"/>
                </a:lnTo>
                <a:lnTo>
                  <a:pt x="246" y="328"/>
                </a:lnTo>
                <a:lnTo>
                  <a:pt x="252" y="333"/>
                </a:lnTo>
                <a:lnTo>
                  <a:pt x="261" y="338"/>
                </a:lnTo>
                <a:lnTo>
                  <a:pt x="269" y="341"/>
                </a:lnTo>
                <a:lnTo>
                  <a:pt x="278" y="342"/>
                </a:lnTo>
                <a:lnTo>
                  <a:pt x="314" y="342"/>
                </a:lnTo>
                <a:lnTo>
                  <a:pt x="322" y="341"/>
                </a:lnTo>
                <a:lnTo>
                  <a:pt x="331" y="338"/>
                </a:lnTo>
                <a:lnTo>
                  <a:pt x="339" y="333"/>
                </a:lnTo>
                <a:lnTo>
                  <a:pt x="345" y="328"/>
                </a:lnTo>
                <a:lnTo>
                  <a:pt x="351" y="321"/>
                </a:lnTo>
                <a:lnTo>
                  <a:pt x="355" y="314"/>
                </a:lnTo>
                <a:lnTo>
                  <a:pt x="358" y="305"/>
                </a:lnTo>
                <a:lnTo>
                  <a:pt x="359" y="297"/>
                </a:lnTo>
                <a:lnTo>
                  <a:pt x="359" y="8"/>
                </a:lnTo>
                <a:lnTo>
                  <a:pt x="358" y="5"/>
                </a:lnTo>
                <a:lnTo>
                  <a:pt x="356" y="2"/>
                </a:lnTo>
                <a:lnTo>
                  <a:pt x="354" y="0"/>
                </a:lnTo>
                <a:lnTo>
                  <a:pt x="349" y="0"/>
                </a:lnTo>
                <a:close/>
              </a:path>
            </a:pathLst>
          </a:custGeom>
          <a:solidFill>
            <a:schemeClr val="bg1"/>
          </a:solidFill>
          <a:ln>
            <a:noFill/>
          </a:ln>
          <a:extLst/>
        </p:spPr>
        <p:txBody>
          <a:bodyPr lIns="57150" tIns="28575" rIns="57150" bIns="28575"/>
          <a:lstStyle/>
          <a:p>
            <a:pPr defTabSz="571575">
              <a:defRPr/>
            </a:pPr>
            <a:endParaRPr lang="en-US" sz="1200">
              <a:solidFill>
                <a:prstClr val="black"/>
              </a:solidFill>
              <a:latin typeface="+mj-lt"/>
            </a:endParaRPr>
          </a:p>
        </p:txBody>
      </p:sp>
      <p:sp>
        <p:nvSpPr>
          <p:cNvPr id="9" name="Text Placeholder 8">
            <a:extLst>
              <a:ext uri="{FF2B5EF4-FFF2-40B4-BE49-F238E27FC236}">
                <a16:creationId xmlns:a16="http://schemas.microsoft.com/office/drawing/2014/main" id="{610ABD43-51FC-4BF2-AC97-1E622A1974F3}"/>
              </a:ext>
            </a:extLst>
          </p:cNvPr>
          <p:cNvSpPr>
            <a:spLocks noGrp="1"/>
          </p:cNvSpPr>
          <p:nvPr>
            <p:ph type="body" sz="quarter" idx="11"/>
          </p:nvPr>
        </p:nvSpPr>
        <p:spPr/>
        <p:txBody>
          <a:bodyPr/>
          <a:lstStyle/>
          <a:p>
            <a:r>
              <a:rPr lang="en-US" dirty="0"/>
              <a:t>Page Sub-heading:20pt Plain Text,</a:t>
            </a:r>
          </a:p>
        </p:txBody>
      </p:sp>
      <p:sp>
        <p:nvSpPr>
          <p:cNvPr id="8" name="Title 7">
            <a:extLst>
              <a:ext uri="{FF2B5EF4-FFF2-40B4-BE49-F238E27FC236}">
                <a16:creationId xmlns:a16="http://schemas.microsoft.com/office/drawing/2014/main" id="{53AF9E14-99FB-4667-AD40-06419E0F96A4}"/>
              </a:ext>
            </a:extLst>
          </p:cNvPr>
          <p:cNvSpPr>
            <a:spLocks noGrp="1"/>
          </p:cNvSpPr>
          <p:nvPr>
            <p:ph type="title"/>
          </p:nvPr>
        </p:nvSpPr>
        <p:spPr/>
        <p:txBody>
          <a:bodyPr/>
          <a:lstStyle/>
          <a:p>
            <a:r>
              <a:rPr lang="en-US" dirty="0"/>
              <a:t>Titles Are 30pt Regular, Title Case </a:t>
            </a:r>
            <a:endParaRPr lang="en-US" dirty="0">
              <a:latin typeface="+mj-lt"/>
            </a:endParaRPr>
          </a:p>
        </p:txBody>
      </p:sp>
    </p:spTree>
    <p:extLst>
      <p:ext uri="{BB962C8B-B14F-4D97-AF65-F5344CB8AC3E}">
        <p14:creationId xmlns:p14="http://schemas.microsoft.com/office/powerpoint/2010/main" val="2904722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Freeform 45"/>
          <p:cNvSpPr>
            <a:spLocks/>
          </p:cNvSpPr>
          <p:nvPr/>
        </p:nvSpPr>
        <p:spPr bwMode="auto">
          <a:xfrm>
            <a:off x="1" y="0"/>
            <a:ext cx="9074163" cy="6858000"/>
          </a:xfrm>
          <a:custGeom>
            <a:avLst/>
            <a:gdLst>
              <a:gd name="connsiteX0" fmla="*/ 0 w 13611245"/>
              <a:gd name="connsiteY0" fmla="*/ 0 h 10287000"/>
              <a:gd name="connsiteX1" fmla="*/ 1062317 w 13611245"/>
              <a:gd name="connsiteY1" fmla="*/ 0 h 10287000"/>
              <a:gd name="connsiteX2" fmla="*/ 1815353 w 13611245"/>
              <a:gd name="connsiteY2" fmla="*/ 0 h 10287000"/>
              <a:gd name="connsiteX3" fmla="*/ 13611245 w 13611245"/>
              <a:gd name="connsiteY3" fmla="*/ 0 h 10287000"/>
              <a:gd name="connsiteX4" fmla="*/ 7095982 w 13611245"/>
              <a:gd name="connsiteY4" fmla="*/ 10287000 h 10287000"/>
              <a:gd name="connsiteX5" fmla="*/ 1815353 w 13611245"/>
              <a:gd name="connsiteY5" fmla="*/ 10287000 h 10287000"/>
              <a:gd name="connsiteX6" fmla="*/ 1062317 w 13611245"/>
              <a:gd name="connsiteY6" fmla="*/ 10287000 h 10287000"/>
              <a:gd name="connsiteX7" fmla="*/ 0 w 13611245"/>
              <a:gd name="connsiteY7"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1245" h="10287000">
                <a:moveTo>
                  <a:pt x="0" y="0"/>
                </a:moveTo>
                <a:lnTo>
                  <a:pt x="1062317" y="0"/>
                </a:lnTo>
                <a:lnTo>
                  <a:pt x="1815353" y="0"/>
                </a:lnTo>
                <a:lnTo>
                  <a:pt x="13611245" y="0"/>
                </a:lnTo>
                <a:cubicBezTo>
                  <a:pt x="10119655" y="1399164"/>
                  <a:pt x="7109664" y="5374869"/>
                  <a:pt x="7095982" y="10287000"/>
                </a:cubicBezTo>
                <a:lnTo>
                  <a:pt x="1815353" y="10287000"/>
                </a:lnTo>
                <a:lnTo>
                  <a:pt x="1062317" y="10287000"/>
                </a:lnTo>
                <a:lnTo>
                  <a:pt x="0" y="10287000"/>
                </a:lnTo>
                <a:close/>
              </a:path>
            </a:pathLst>
          </a:custGeom>
          <a:gradFill>
            <a:gsLst>
              <a:gs pos="0">
                <a:schemeClr val="accent3"/>
              </a:gs>
              <a:gs pos="100000">
                <a:schemeClr val="accent1"/>
              </a:gs>
            </a:gsLst>
            <a:lin ang="0" scaled="1"/>
          </a:gradFill>
          <a:ln>
            <a:noFill/>
          </a:ln>
          <a:extLst/>
        </p:spPr>
        <p:txBody>
          <a:bodyPr vert="horz" wrap="square" lIns="60960" tIns="30480" rIns="60960" bIns="30480" numCol="1" anchor="t" anchorCtr="0" compatLnSpc="1">
            <a:prstTxWarp prst="textNoShape">
              <a:avLst/>
            </a:prstTxWarp>
            <a:noAutofit/>
          </a:bodyPr>
          <a:lstStyle/>
          <a:p>
            <a:endParaRPr lang="en-US" sz="1200"/>
          </a:p>
        </p:txBody>
      </p:sp>
      <p:sp useBgFill="1">
        <p:nvSpPr>
          <p:cNvPr id="14" name="Rectangle: Rounded Corners 1">
            <a:extLst>
              <a:ext uri="{FF2B5EF4-FFF2-40B4-BE49-F238E27FC236}">
                <a16:creationId xmlns:a16="http://schemas.microsoft.com/office/drawing/2014/main" id="{E119C48D-4742-0436-B0E8-0B50A6871D6D}"/>
              </a:ext>
            </a:extLst>
          </p:cNvPr>
          <p:cNvSpPr/>
          <p:nvPr/>
        </p:nvSpPr>
        <p:spPr>
          <a:xfrm>
            <a:off x="4398710" y="1388945"/>
            <a:ext cx="3368492" cy="1150307"/>
          </a:xfrm>
          <a:prstGeom prst="roundRect">
            <a:avLst>
              <a:gd name="adj" fmla="val 9607"/>
            </a:avLst>
          </a:prstGeom>
          <a:ln w="19050">
            <a:noFill/>
          </a:ln>
          <a:effectLst>
            <a:outerShdw blurRad="368300" dist="723900" dir="9240000" sx="95000" sy="95000" algn="tr" rotWithShape="0">
              <a:srgbClr val="28325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useBgFill="1">
        <p:nvSpPr>
          <p:cNvPr id="18" name="Rectangle: Rounded Corners 1">
            <a:extLst>
              <a:ext uri="{FF2B5EF4-FFF2-40B4-BE49-F238E27FC236}">
                <a16:creationId xmlns:a16="http://schemas.microsoft.com/office/drawing/2014/main" id="{E119C48D-4742-0436-B0E8-0B50A6871D6D}"/>
              </a:ext>
            </a:extLst>
          </p:cNvPr>
          <p:cNvSpPr/>
          <p:nvPr/>
        </p:nvSpPr>
        <p:spPr>
          <a:xfrm>
            <a:off x="4398711" y="3167651"/>
            <a:ext cx="3368492" cy="1150307"/>
          </a:xfrm>
          <a:prstGeom prst="roundRect">
            <a:avLst>
              <a:gd name="adj" fmla="val 9607"/>
            </a:avLst>
          </a:prstGeom>
          <a:ln w="19050">
            <a:noFill/>
          </a:ln>
          <a:effectLst>
            <a:outerShdw blurRad="368300" dist="723900" dir="9240000" sx="95000" sy="95000" algn="tr" rotWithShape="0">
              <a:srgbClr val="28325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useBgFill="1">
        <p:nvSpPr>
          <p:cNvPr id="21" name="Rectangle: Rounded Corners 1">
            <a:extLst>
              <a:ext uri="{FF2B5EF4-FFF2-40B4-BE49-F238E27FC236}">
                <a16:creationId xmlns:a16="http://schemas.microsoft.com/office/drawing/2014/main" id="{E119C48D-4742-0436-B0E8-0B50A6871D6D}"/>
              </a:ext>
            </a:extLst>
          </p:cNvPr>
          <p:cNvSpPr/>
          <p:nvPr/>
        </p:nvSpPr>
        <p:spPr>
          <a:xfrm>
            <a:off x="4398711" y="4946356"/>
            <a:ext cx="3368492" cy="1150307"/>
          </a:xfrm>
          <a:prstGeom prst="roundRect">
            <a:avLst>
              <a:gd name="adj" fmla="val 9607"/>
            </a:avLst>
          </a:prstGeom>
          <a:ln w="19050">
            <a:noFill/>
          </a:ln>
          <a:effectLst>
            <a:outerShdw blurRad="368300" dist="723900" dir="9240000" sx="95000" sy="95000" algn="tr" rotWithShape="0">
              <a:srgbClr val="28325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ectangle 9">
            <a:extLst>
              <a:ext uri="{FF2B5EF4-FFF2-40B4-BE49-F238E27FC236}">
                <a16:creationId xmlns:a16="http://schemas.microsoft.com/office/drawing/2014/main" id="{54065724-0B0D-4DFF-9C85-3DB74B24CF0B}"/>
              </a:ext>
            </a:extLst>
          </p:cNvPr>
          <p:cNvSpPr>
            <a:spLocks/>
          </p:cNvSpPr>
          <p:nvPr/>
        </p:nvSpPr>
        <p:spPr bwMode="auto">
          <a:xfrm>
            <a:off x="4388038" y="1626183"/>
            <a:ext cx="2739796" cy="46166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2400" b="1" dirty="0">
                <a:solidFill>
                  <a:schemeClr val="tx2"/>
                </a:solidFill>
                <a:latin typeface="+mj-lt"/>
                <a:cs typeface="Sora" pitchFamily="2" charset="0"/>
                <a:sym typeface="Source Sans Pro Bold" charset="0"/>
              </a:rPr>
              <a:t>28 May 2024</a:t>
            </a:r>
          </a:p>
        </p:txBody>
      </p:sp>
      <p:sp>
        <p:nvSpPr>
          <p:cNvPr id="32" name="Rectangle 9">
            <a:extLst>
              <a:ext uri="{FF2B5EF4-FFF2-40B4-BE49-F238E27FC236}">
                <a16:creationId xmlns:a16="http://schemas.microsoft.com/office/drawing/2014/main" id="{54065724-0B0D-4DFF-9C85-3DB74B24CF0B}"/>
              </a:ext>
            </a:extLst>
          </p:cNvPr>
          <p:cNvSpPr>
            <a:spLocks/>
          </p:cNvSpPr>
          <p:nvPr/>
        </p:nvSpPr>
        <p:spPr bwMode="auto">
          <a:xfrm>
            <a:off x="4388038" y="2057070"/>
            <a:ext cx="2739796" cy="2974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333" dirty="0">
                <a:solidFill>
                  <a:schemeClr val="tx2"/>
                </a:solidFill>
                <a:latin typeface="+mj-lt"/>
                <a:cs typeface="Sora" pitchFamily="2" charset="0"/>
                <a:sym typeface="Source Sans Pro Bold" charset="0"/>
              </a:rPr>
              <a:t>Business risk refers </a:t>
            </a:r>
          </a:p>
        </p:txBody>
      </p:sp>
      <p:sp>
        <p:nvSpPr>
          <p:cNvPr id="33" name="Rectangle 9">
            <a:extLst>
              <a:ext uri="{FF2B5EF4-FFF2-40B4-BE49-F238E27FC236}">
                <a16:creationId xmlns:a16="http://schemas.microsoft.com/office/drawing/2014/main" id="{54065724-0B0D-4DFF-9C85-3DB74B24CF0B}"/>
              </a:ext>
            </a:extLst>
          </p:cNvPr>
          <p:cNvSpPr>
            <a:spLocks/>
          </p:cNvSpPr>
          <p:nvPr/>
        </p:nvSpPr>
        <p:spPr bwMode="auto">
          <a:xfrm>
            <a:off x="4388038" y="3404888"/>
            <a:ext cx="2739796" cy="46166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2400" b="1" dirty="0">
                <a:solidFill>
                  <a:schemeClr val="tx2"/>
                </a:solidFill>
                <a:latin typeface="+mj-lt"/>
                <a:cs typeface="Sora" pitchFamily="2" charset="0"/>
                <a:sym typeface="Source Sans Pro Bold" charset="0"/>
              </a:rPr>
              <a:t>11 July 2024</a:t>
            </a:r>
          </a:p>
        </p:txBody>
      </p:sp>
      <p:sp>
        <p:nvSpPr>
          <p:cNvPr id="34" name="Rectangle 9">
            <a:extLst>
              <a:ext uri="{FF2B5EF4-FFF2-40B4-BE49-F238E27FC236}">
                <a16:creationId xmlns:a16="http://schemas.microsoft.com/office/drawing/2014/main" id="{54065724-0B0D-4DFF-9C85-3DB74B24CF0B}"/>
              </a:ext>
            </a:extLst>
          </p:cNvPr>
          <p:cNvSpPr>
            <a:spLocks/>
          </p:cNvSpPr>
          <p:nvPr/>
        </p:nvSpPr>
        <p:spPr bwMode="auto">
          <a:xfrm>
            <a:off x="4388038" y="3835775"/>
            <a:ext cx="2739796" cy="2974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333" dirty="0">
                <a:solidFill>
                  <a:schemeClr val="tx2"/>
                </a:solidFill>
                <a:latin typeface="+mj-lt"/>
                <a:cs typeface="Sora" pitchFamily="2" charset="0"/>
                <a:sym typeface="Source Sans Pro Bold" charset="0"/>
              </a:rPr>
              <a:t>Business risk refers </a:t>
            </a:r>
          </a:p>
        </p:txBody>
      </p:sp>
      <p:sp>
        <p:nvSpPr>
          <p:cNvPr id="35" name="Rectangle 9">
            <a:extLst>
              <a:ext uri="{FF2B5EF4-FFF2-40B4-BE49-F238E27FC236}">
                <a16:creationId xmlns:a16="http://schemas.microsoft.com/office/drawing/2014/main" id="{54065724-0B0D-4DFF-9C85-3DB74B24CF0B}"/>
              </a:ext>
            </a:extLst>
          </p:cNvPr>
          <p:cNvSpPr>
            <a:spLocks/>
          </p:cNvSpPr>
          <p:nvPr/>
        </p:nvSpPr>
        <p:spPr bwMode="auto">
          <a:xfrm>
            <a:off x="4388038" y="5183594"/>
            <a:ext cx="2739796" cy="46166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2400" b="1" dirty="0">
                <a:solidFill>
                  <a:schemeClr val="tx2"/>
                </a:solidFill>
                <a:latin typeface="+mj-lt"/>
                <a:cs typeface="Sora" pitchFamily="2" charset="0"/>
                <a:sym typeface="Source Sans Pro Bold" charset="0"/>
              </a:rPr>
              <a:t>15 August 2024</a:t>
            </a:r>
          </a:p>
        </p:txBody>
      </p:sp>
      <p:sp>
        <p:nvSpPr>
          <p:cNvPr id="36" name="Rectangle 9">
            <a:extLst>
              <a:ext uri="{FF2B5EF4-FFF2-40B4-BE49-F238E27FC236}">
                <a16:creationId xmlns:a16="http://schemas.microsoft.com/office/drawing/2014/main" id="{54065724-0B0D-4DFF-9C85-3DB74B24CF0B}"/>
              </a:ext>
            </a:extLst>
          </p:cNvPr>
          <p:cNvSpPr>
            <a:spLocks/>
          </p:cNvSpPr>
          <p:nvPr/>
        </p:nvSpPr>
        <p:spPr bwMode="auto">
          <a:xfrm>
            <a:off x="4388038" y="5614481"/>
            <a:ext cx="2739796" cy="2974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ctr" defTabSz="571529"/>
            <a:r>
              <a:rPr lang="en-US" sz="1333">
                <a:solidFill>
                  <a:schemeClr val="tx2"/>
                </a:solidFill>
                <a:latin typeface="+mj-lt"/>
                <a:cs typeface="Sora" pitchFamily="2" charset="0"/>
                <a:sym typeface="Source Sans Pro Bold" charset="0"/>
              </a:rPr>
              <a:t>Business risk refers </a:t>
            </a:r>
            <a:endParaRPr lang="en-US" sz="1333" dirty="0">
              <a:solidFill>
                <a:schemeClr val="tx2"/>
              </a:solidFill>
              <a:latin typeface="+mj-lt"/>
              <a:cs typeface="Sora" pitchFamily="2" charset="0"/>
              <a:sym typeface="Source Sans Pro Bold" charset="0"/>
            </a:endParaRPr>
          </a:p>
        </p:txBody>
      </p:sp>
      <p:grpSp>
        <p:nvGrpSpPr>
          <p:cNvPr id="50" name="Group 49"/>
          <p:cNvGrpSpPr/>
          <p:nvPr/>
        </p:nvGrpSpPr>
        <p:grpSpPr>
          <a:xfrm>
            <a:off x="8426823" y="1838594"/>
            <a:ext cx="251012" cy="3808423"/>
            <a:chOff x="12640235" y="2472140"/>
            <a:chExt cx="376518" cy="5712635"/>
          </a:xfrm>
        </p:grpSpPr>
        <p:sp useBgFill="1">
          <p:nvSpPr>
            <p:cNvPr id="3" name="Oval 2"/>
            <p:cNvSpPr/>
            <p:nvPr/>
          </p:nvSpPr>
          <p:spPr>
            <a:xfrm>
              <a:off x="12640235" y="2472140"/>
              <a:ext cx="376518" cy="376518"/>
            </a:xfrm>
            <a:prstGeom prst="ellipse">
              <a:avLst/>
            </a:prstGeom>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useBgFill="1">
          <p:nvSpPr>
            <p:cNvPr id="37" name="Oval 36"/>
            <p:cNvSpPr/>
            <p:nvPr/>
          </p:nvSpPr>
          <p:spPr>
            <a:xfrm>
              <a:off x="12640235" y="5140197"/>
              <a:ext cx="376518" cy="376518"/>
            </a:xfrm>
            <a:prstGeom prst="ellipse">
              <a:avLst/>
            </a:prstGeom>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useBgFill="1">
          <p:nvSpPr>
            <p:cNvPr id="38" name="Oval 37"/>
            <p:cNvSpPr/>
            <p:nvPr/>
          </p:nvSpPr>
          <p:spPr>
            <a:xfrm>
              <a:off x="12640235" y="7808257"/>
              <a:ext cx="376518" cy="376518"/>
            </a:xfrm>
            <a:prstGeom prst="ellipse">
              <a:avLst/>
            </a:prstGeom>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5" name="Straight Connector 4"/>
            <p:cNvCxnSpPr>
              <a:stCxn id="3" idx="4"/>
              <a:endCxn id="37" idx="0"/>
            </p:cNvCxnSpPr>
            <p:nvPr/>
          </p:nvCxnSpPr>
          <p:spPr>
            <a:xfrm>
              <a:off x="12828494" y="2848658"/>
              <a:ext cx="0" cy="2291539"/>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7" idx="4"/>
              <a:endCxn id="38" idx="0"/>
            </p:cNvCxnSpPr>
            <p:nvPr/>
          </p:nvCxnSpPr>
          <p:spPr>
            <a:xfrm>
              <a:off x="12828494" y="5516715"/>
              <a:ext cx="0" cy="229154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9" name="Rectangle 9">
            <a:extLst>
              <a:ext uri="{FF2B5EF4-FFF2-40B4-BE49-F238E27FC236}">
                <a16:creationId xmlns:a16="http://schemas.microsoft.com/office/drawing/2014/main" id="{54065724-0B0D-4DFF-9C85-3DB74B24CF0B}"/>
              </a:ext>
            </a:extLst>
          </p:cNvPr>
          <p:cNvSpPr>
            <a:spLocks/>
          </p:cNvSpPr>
          <p:nvPr/>
        </p:nvSpPr>
        <p:spPr bwMode="auto">
          <a:xfrm>
            <a:off x="9020375" y="1552193"/>
            <a:ext cx="2739796" cy="3385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defTabSz="571529"/>
            <a:r>
              <a:rPr lang="en-US" sz="1600" b="1" dirty="0">
                <a:solidFill>
                  <a:schemeClr val="tx2"/>
                </a:solidFill>
                <a:latin typeface="+mj-lt"/>
                <a:cs typeface="Sora" pitchFamily="2" charset="0"/>
                <a:sym typeface="Source Sans Pro Bold" charset="0"/>
              </a:rPr>
              <a:t>Business Risk</a:t>
            </a:r>
          </a:p>
        </p:txBody>
      </p:sp>
      <p:sp>
        <p:nvSpPr>
          <p:cNvPr id="40" name="Rectangle 39">
            <a:extLst>
              <a:ext uri="{FF2B5EF4-FFF2-40B4-BE49-F238E27FC236}">
                <a16:creationId xmlns:a16="http://schemas.microsoft.com/office/drawing/2014/main" id="{245891DE-2E78-4BBA-9725-D3355845B2E3}"/>
              </a:ext>
            </a:extLst>
          </p:cNvPr>
          <p:cNvSpPr/>
          <p:nvPr/>
        </p:nvSpPr>
        <p:spPr>
          <a:xfrm>
            <a:off x="9020376" y="1857026"/>
            <a:ext cx="2722675" cy="670312"/>
          </a:xfrm>
          <a:prstGeom prst="rect">
            <a:avLst/>
          </a:prstGeom>
          <a:noFill/>
        </p:spPr>
        <p:txBody>
          <a:bodyPr wrap="square" rtlCol="0">
            <a:spAutoFit/>
          </a:bodyPr>
          <a:lstStyle/>
          <a:p>
            <a:pPr defTabSz="571529">
              <a:lnSpc>
                <a:spcPct val="120000"/>
              </a:lnSpc>
            </a:pPr>
            <a:r>
              <a:rPr lang="en-US" sz="1067" dirty="0">
                <a:solidFill>
                  <a:schemeClr val="tx2"/>
                </a:solidFill>
                <a:latin typeface="+mj-lt"/>
                <a:cs typeface="Sora" pitchFamily="2" charset="0"/>
              </a:rPr>
              <a:t>On a personal level, performance is a journey of growth and self-discovery. It's about challenging limits.</a:t>
            </a:r>
          </a:p>
        </p:txBody>
      </p:sp>
      <p:sp>
        <p:nvSpPr>
          <p:cNvPr id="41" name="Rectangle 9">
            <a:extLst>
              <a:ext uri="{FF2B5EF4-FFF2-40B4-BE49-F238E27FC236}">
                <a16:creationId xmlns:a16="http://schemas.microsoft.com/office/drawing/2014/main" id="{54065724-0B0D-4DFF-9C85-3DB74B24CF0B}"/>
              </a:ext>
            </a:extLst>
          </p:cNvPr>
          <p:cNvSpPr>
            <a:spLocks/>
          </p:cNvSpPr>
          <p:nvPr/>
        </p:nvSpPr>
        <p:spPr bwMode="auto">
          <a:xfrm>
            <a:off x="9020375" y="3237235"/>
            <a:ext cx="2739796" cy="3385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defTabSz="571529"/>
            <a:r>
              <a:rPr lang="en-US" sz="1600" b="1" dirty="0">
                <a:solidFill>
                  <a:schemeClr val="tx2"/>
                </a:solidFill>
                <a:latin typeface="+mj-lt"/>
                <a:cs typeface="Sora" pitchFamily="2" charset="0"/>
                <a:sym typeface="Source Sans Pro Bold" charset="0"/>
              </a:rPr>
              <a:t>Configuration</a:t>
            </a:r>
          </a:p>
        </p:txBody>
      </p:sp>
      <p:sp>
        <p:nvSpPr>
          <p:cNvPr id="42" name="Rectangle 41">
            <a:extLst>
              <a:ext uri="{FF2B5EF4-FFF2-40B4-BE49-F238E27FC236}">
                <a16:creationId xmlns:a16="http://schemas.microsoft.com/office/drawing/2014/main" id="{245891DE-2E78-4BBA-9725-D3355845B2E3}"/>
              </a:ext>
            </a:extLst>
          </p:cNvPr>
          <p:cNvSpPr/>
          <p:nvPr/>
        </p:nvSpPr>
        <p:spPr>
          <a:xfrm>
            <a:off x="9020376" y="3542067"/>
            <a:ext cx="2722675" cy="670312"/>
          </a:xfrm>
          <a:prstGeom prst="rect">
            <a:avLst/>
          </a:prstGeom>
          <a:noFill/>
        </p:spPr>
        <p:txBody>
          <a:bodyPr wrap="square" rtlCol="0">
            <a:spAutoFit/>
          </a:bodyPr>
          <a:lstStyle/>
          <a:p>
            <a:pPr defTabSz="571529">
              <a:lnSpc>
                <a:spcPct val="120000"/>
              </a:lnSpc>
            </a:pPr>
            <a:r>
              <a:rPr lang="en-US" sz="1067" dirty="0">
                <a:solidFill>
                  <a:schemeClr val="tx2"/>
                </a:solidFill>
                <a:latin typeface="+mj-lt"/>
                <a:cs typeface="Sora" pitchFamily="2" charset="0"/>
              </a:rPr>
              <a:t>On a personal level, performance is a journey of growth and self-discovery. It's about challenging limits.</a:t>
            </a:r>
          </a:p>
        </p:txBody>
      </p:sp>
      <p:sp>
        <p:nvSpPr>
          <p:cNvPr id="43" name="Rectangle 9">
            <a:extLst>
              <a:ext uri="{FF2B5EF4-FFF2-40B4-BE49-F238E27FC236}">
                <a16:creationId xmlns:a16="http://schemas.microsoft.com/office/drawing/2014/main" id="{54065724-0B0D-4DFF-9C85-3DB74B24CF0B}"/>
              </a:ext>
            </a:extLst>
          </p:cNvPr>
          <p:cNvSpPr>
            <a:spLocks/>
          </p:cNvSpPr>
          <p:nvPr/>
        </p:nvSpPr>
        <p:spPr bwMode="auto">
          <a:xfrm>
            <a:off x="9003254" y="5091173"/>
            <a:ext cx="2739796" cy="3385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defTabSz="571529"/>
            <a:r>
              <a:rPr lang="en-US" sz="1600" b="1" dirty="0">
                <a:solidFill>
                  <a:schemeClr val="tx2"/>
                </a:solidFill>
                <a:latin typeface="+mj-lt"/>
                <a:cs typeface="Sora" pitchFamily="2" charset="0"/>
                <a:sym typeface="Source Sans Pro Bold" charset="0"/>
              </a:rPr>
              <a:t>Effort And Endeavor</a:t>
            </a:r>
          </a:p>
        </p:txBody>
      </p:sp>
      <p:sp>
        <p:nvSpPr>
          <p:cNvPr id="44" name="Rectangle 43">
            <a:extLst>
              <a:ext uri="{FF2B5EF4-FFF2-40B4-BE49-F238E27FC236}">
                <a16:creationId xmlns:a16="http://schemas.microsoft.com/office/drawing/2014/main" id="{245891DE-2E78-4BBA-9725-D3355845B2E3}"/>
              </a:ext>
            </a:extLst>
          </p:cNvPr>
          <p:cNvSpPr/>
          <p:nvPr/>
        </p:nvSpPr>
        <p:spPr>
          <a:xfrm>
            <a:off x="9003255" y="5396005"/>
            <a:ext cx="2722675" cy="670312"/>
          </a:xfrm>
          <a:prstGeom prst="rect">
            <a:avLst/>
          </a:prstGeom>
          <a:noFill/>
        </p:spPr>
        <p:txBody>
          <a:bodyPr wrap="square" rtlCol="0">
            <a:spAutoFit/>
          </a:bodyPr>
          <a:lstStyle/>
          <a:p>
            <a:pPr defTabSz="571529">
              <a:lnSpc>
                <a:spcPct val="120000"/>
              </a:lnSpc>
            </a:pPr>
            <a:r>
              <a:rPr lang="en-US" sz="1067" dirty="0">
                <a:solidFill>
                  <a:schemeClr val="tx2"/>
                </a:solidFill>
                <a:latin typeface="+mj-lt"/>
                <a:cs typeface="Sora" pitchFamily="2" charset="0"/>
              </a:rPr>
              <a:t>On a personal level, performance is a journey of growth and self-discovery. It's about challenging limits.</a:t>
            </a:r>
          </a:p>
        </p:txBody>
      </p:sp>
      <p:sp>
        <p:nvSpPr>
          <p:cNvPr id="47" name="TextBox 46">
            <a:extLst>
              <a:ext uri="{FF2B5EF4-FFF2-40B4-BE49-F238E27FC236}">
                <a16:creationId xmlns:a16="http://schemas.microsoft.com/office/drawing/2014/main" id="{B18319FD-F6B2-6327-B94B-3ED937F60F08}"/>
              </a:ext>
            </a:extLst>
          </p:cNvPr>
          <p:cNvSpPr txBox="1"/>
          <p:nvPr/>
        </p:nvSpPr>
        <p:spPr>
          <a:xfrm>
            <a:off x="462280" y="2387732"/>
            <a:ext cx="2927720" cy="1189236"/>
          </a:xfrm>
          <a:prstGeom prst="rect">
            <a:avLst/>
          </a:prstGeom>
          <a:noFill/>
        </p:spPr>
        <p:txBody>
          <a:bodyPr wrap="square" rtlCol="0">
            <a:spAutoFit/>
          </a:bodyPr>
          <a:lstStyle/>
          <a:p>
            <a:pPr>
              <a:lnSpc>
                <a:spcPct val="80000"/>
              </a:lnSpc>
            </a:pPr>
            <a:r>
              <a:rPr lang="en-US" sz="4400" b="1" spc="-100" dirty="0">
                <a:solidFill>
                  <a:schemeClr val="bg1"/>
                </a:solidFill>
                <a:latin typeface="+mj-lt"/>
                <a:cs typeface="Sora" pitchFamily="2" charset="0"/>
              </a:rPr>
              <a:t>Our </a:t>
            </a:r>
          </a:p>
          <a:p>
            <a:pPr>
              <a:lnSpc>
                <a:spcPct val="80000"/>
              </a:lnSpc>
            </a:pPr>
            <a:r>
              <a:rPr lang="en-US" sz="4400" b="1" spc="-100" dirty="0">
                <a:solidFill>
                  <a:schemeClr val="bg1"/>
                </a:solidFill>
                <a:latin typeface="+mj-lt"/>
                <a:cs typeface="Sora" pitchFamily="2" charset="0"/>
              </a:rPr>
              <a:t>Schedule</a:t>
            </a:r>
          </a:p>
        </p:txBody>
      </p:sp>
      <p:sp>
        <p:nvSpPr>
          <p:cNvPr id="48" name="Rectangle 47">
            <a:extLst>
              <a:ext uri="{FF2B5EF4-FFF2-40B4-BE49-F238E27FC236}">
                <a16:creationId xmlns:a16="http://schemas.microsoft.com/office/drawing/2014/main" id="{245891DE-2E78-4BBA-9725-D3355845B2E3}"/>
              </a:ext>
            </a:extLst>
          </p:cNvPr>
          <p:cNvSpPr/>
          <p:nvPr/>
        </p:nvSpPr>
        <p:spPr>
          <a:xfrm>
            <a:off x="462280" y="3620805"/>
            <a:ext cx="2877554" cy="867353"/>
          </a:xfrm>
          <a:prstGeom prst="rect">
            <a:avLst/>
          </a:prstGeom>
          <a:noFill/>
        </p:spPr>
        <p:txBody>
          <a:bodyPr wrap="square" rtlCol="0">
            <a:spAutoFit/>
          </a:bodyPr>
          <a:lstStyle/>
          <a:p>
            <a:pPr defTabSz="571529">
              <a:lnSpc>
                <a:spcPct val="120000"/>
              </a:lnSpc>
            </a:pPr>
            <a:r>
              <a:rPr lang="en-US" sz="1067" dirty="0">
                <a:solidFill>
                  <a:schemeClr val="bg1"/>
                </a:solidFill>
                <a:latin typeface="+mj-lt"/>
                <a:cs typeface="Sora" pitchFamily="2" charset="0"/>
              </a:rPr>
              <a:t>Business risk refers to the potential for adverse occurrences or events that can impact a company's operations, financial health, reputation, or ability.</a:t>
            </a:r>
          </a:p>
        </p:txBody>
      </p:sp>
      <p:sp>
        <p:nvSpPr>
          <p:cNvPr id="2" name="Title 1">
            <a:extLst>
              <a:ext uri="{FF2B5EF4-FFF2-40B4-BE49-F238E27FC236}">
                <a16:creationId xmlns:a16="http://schemas.microsoft.com/office/drawing/2014/main" id="{7EEBA511-D908-4C28-B5AC-70CC7D4171C4}"/>
              </a:ext>
            </a:extLst>
          </p:cNvPr>
          <p:cNvSpPr>
            <a:spLocks noGrp="1"/>
          </p:cNvSpPr>
          <p:nvPr>
            <p:ph type="title"/>
          </p:nvPr>
        </p:nvSpPr>
        <p:spPr/>
        <p:txBody>
          <a:bodyPr/>
          <a:lstStyle/>
          <a:p>
            <a:r>
              <a:rPr lang="en-US" dirty="0">
                <a:solidFill>
                  <a:schemeClr val="bg1"/>
                </a:solidFill>
              </a:rPr>
              <a:t>Titles Are 30pt </a:t>
            </a:r>
            <a:r>
              <a:rPr lang="en-US" dirty="0" err="1">
                <a:solidFill>
                  <a:schemeClr val="bg1"/>
                </a:solidFill>
              </a:rPr>
              <a:t>Regular,Title</a:t>
            </a:r>
            <a:r>
              <a:rPr lang="en-US" dirty="0">
                <a:solidFill>
                  <a:schemeClr val="bg1"/>
                </a:solidFill>
              </a:rPr>
              <a:t> Case </a:t>
            </a:r>
          </a:p>
        </p:txBody>
      </p:sp>
    </p:spTree>
    <p:extLst>
      <p:ext uri="{BB962C8B-B14F-4D97-AF65-F5344CB8AC3E}">
        <p14:creationId xmlns:p14="http://schemas.microsoft.com/office/powerpoint/2010/main" val="4071602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Freeform 40"/>
          <p:cNvSpPr>
            <a:spLocks/>
          </p:cNvSpPr>
          <p:nvPr/>
        </p:nvSpPr>
        <p:spPr bwMode="auto">
          <a:xfrm>
            <a:off x="-14395" y="995265"/>
            <a:ext cx="12206395" cy="5862735"/>
          </a:xfrm>
          <a:custGeom>
            <a:avLst/>
            <a:gdLst>
              <a:gd name="T0" fmla="*/ 0 w 7028"/>
              <a:gd name="T1" fmla="*/ 3375 h 3375"/>
              <a:gd name="T2" fmla="*/ 7028 w 7028"/>
              <a:gd name="T3" fmla="*/ 3375 h 3375"/>
              <a:gd name="T4" fmla="*/ 7028 w 7028"/>
              <a:gd name="T5" fmla="*/ 0 h 3375"/>
              <a:gd name="T6" fmla="*/ 0 w 7028"/>
              <a:gd name="T7" fmla="*/ 3114 h 3375"/>
              <a:gd name="T8" fmla="*/ 0 w 7028"/>
              <a:gd name="T9" fmla="*/ 3375 h 3375"/>
            </a:gdLst>
            <a:ahLst/>
            <a:cxnLst>
              <a:cxn ang="0">
                <a:pos x="T0" y="T1"/>
              </a:cxn>
              <a:cxn ang="0">
                <a:pos x="T2" y="T3"/>
              </a:cxn>
              <a:cxn ang="0">
                <a:pos x="T4" y="T5"/>
              </a:cxn>
              <a:cxn ang="0">
                <a:pos x="T6" y="T7"/>
              </a:cxn>
              <a:cxn ang="0">
                <a:pos x="T8" y="T9"/>
              </a:cxn>
            </a:cxnLst>
            <a:rect l="0" t="0" r="r" b="b"/>
            <a:pathLst>
              <a:path w="7028" h="3375">
                <a:moveTo>
                  <a:pt x="0" y="3375"/>
                </a:moveTo>
                <a:lnTo>
                  <a:pt x="7028" y="3375"/>
                </a:lnTo>
                <a:lnTo>
                  <a:pt x="7028" y="0"/>
                </a:lnTo>
                <a:cubicBezTo>
                  <a:pt x="5788" y="1476"/>
                  <a:pt x="3619" y="3052"/>
                  <a:pt x="0" y="3114"/>
                </a:cubicBezTo>
                <a:lnTo>
                  <a:pt x="0" y="3375"/>
                </a:lnTo>
                <a:close/>
              </a:path>
            </a:pathLst>
          </a:custGeom>
          <a:gradFill flip="none" rotWithShape="1">
            <a:gsLst>
              <a:gs pos="0">
                <a:schemeClr val="accent3"/>
              </a:gs>
              <a:gs pos="100000">
                <a:schemeClr val="accent1"/>
              </a:gs>
            </a:gsLst>
            <a:lin ang="10800000" scaled="1"/>
            <a:tileRect/>
          </a:gradFill>
          <a:ln>
            <a:noFill/>
          </a:ln>
          <a:extLst/>
        </p:spPr>
        <p:txBody>
          <a:bodyPr vert="horz" wrap="square" lIns="60960" tIns="30480" rIns="60960" bIns="30480" numCol="1" anchor="t" anchorCtr="0" compatLnSpc="1">
            <a:prstTxWarp prst="textNoShape">
              <a:avLst/>
            </a:prstTxWarp>
          </a:bodyPr>
          <a:lstStyle/>
          <a:p>
            <a:endParaRPr lang="en-US" sz="1200"/>
          </a:p>
        </p:txBody>
      </p:sp>
      <p:sp useBgFill="1">
        <p:nvSpPr>
          <p:cNvPr id="16" name="Rectangle: Rounded Corners 1">
            <a:extLst>
              <a:ext uri="{FF2B5EF4-FFF2-40B4-BE49-F238E27FC236}">
                <a16:creationId xmlns:a16="http://schemas.microsoft.com/office/drawing/2014/main" id="{E119C48D-4742-0436-B0E8-0B50A6871D6D}"/>
              </a:ext>
            </a:extLst>
          </p:cNvPr>
          <p:cNvSpPr/>
          <p:nvPr/>
        </p:nvSpPr>
        <p:spPr>
          <a:xfrm>
            <a:off x="2064120" y="4816874"/>
            <a:ext cx="4988864" cy="1289218"/>
          </a:xfrm>
          <a:prstGeom prst="roundRect">
            <a:avLst>
              <a:gd name="adj" fmla="val 9607"/>
            </a:avLst>
          </a:prstGeom>
          <a:ln w="19050">
            <a:noFill/>
          </a:ln>
          <a:effectLst>
            <a:outerShdw blurRad="368300" dist="723900" dir="9240000" sx="95000" sy="95000" algn="tr" rotWithShape="0">
              <a:srgbClr val="28325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4" name="Rectangle 9">
            <a:extLst>
              <a:ext uri="{FF2B5EF4-FFF2-40B4-BE49-F238E27FC236}">
                <a16:creationId xmlns:a16="http://schemas.microsoft.com/office/drawing/2014/main" id="{54065724-0B0D-4DFF-9C85-3DB74B24CF0B}"/>
              </a:ext>
            </a:extLst>
          </p:cNvPr>
          <p:cNvSpPr>
            <a:spLocks/>
          </p:cNvSpPr>
          <p:nvPr/>
        </p:nvSpPr>
        <p:spPr bwMode="auto">
          <a:xfrm>
            <a:off x="3052985" y="5010985"/>
            <a:ext cx="1778923" cy="3385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defTabSz="571529"/>
            <a:r>
              <a:rPr lang="en-US" sz="1600" b="1" dirty="0">
                <a:latin typeface="+mj-lt"/>
                <a:cs typeface="Sora" pitchFamily="2" charset="0"/>
                <a:sym typeface="Source Sans Pro Bold" charset="0"/>
              </a:rPr>
              <a:t>Key Points</a:t>
            </a:r>
          </a:p>
        </p:txBody>
      </p:sp>
      <p:sp>
        <p:nvSpPr>
          <p:cNvPr id="5" name="Rectangle 4">
            <a:extLst>
              <a:ext uri="{FF2B5EF4-FFF2-40B4-BE49-F238E27FC236}">
                <a16:creationId xmlns:a16="http://schemas.microsoft.com/office/drawing/2014/main" id="{245891DE-2E78-4BBA-9725-D3355845B2E3}"/>
              </a:ext>
            </a:extLst>
          </p:cNvPr>
          <p:cNvSpPr/>
          <p:nvPr/>
        </p:nvSpPr>
        <p:spPr>
          <a:xfrm>
            <a:off x="3052986" y="5310300"/>
            <a:ext cx="3822944" cy="670312"/>
          </a:xfrm>
          <a:prstGeom prst="rect">
            <a:avLst/>
          </a:prstGeom>
          <a:noFill/>
        </p:spPr>
        <p:txBody>
          <a:bodyPr wrap="square" rtlCol="0">
            <a:spAutoFit/>
          </a:bodyPr>
          <a:lstStyle/>
          <a:p>
            <a:pPr defTabSz="571529">
              <a:lnSpc>
                <a:spcPct val="120000"/>
              </a:lnSpc>
            </a:pPr>
            <a:r>
              <a:rPr lang="en-US" sz="1067" dirty="0">
                <a:latin typeface="+mj-lt"/>
                <a:cs typeface="Sora" pitchFamily="2" charset="0"/>
              </a:rPr>
              <a:t>On a personal level, performance is a journey of growth and self-discovery. It's about challenging limits, embracing failures, and persistently aiming.</a:t>
            </a:r>
          </a:p>
        </p:txBody>
      </p:sp>
      <p:sp>
        <p:nvSpPr>
          <p:cNvPr id="7" name="Rectangle 6">
            <a:extLst>
              <a:ext uri="{FF2B5EF4-FFF2-40B4-BE49-F238E27FC236}">
                <a16:creationId xmlns:a16="http://schemas.microsoft.com/office/drawing/2014/main" id="{54065724-0B0D-4DFF-9C85-3DB74B24CF0B}"/>
              </a:ext>
            </a:extLst>
          </p:cNvPr>
          <p:cNvSpPr>
            <a:spLocks/>
          </p:cNvSpPr>
          <p:nvPr/>
        </p:nvSpPr>
        <p:spPr bwMode="auto">
          <a:xfrm>
            <a:off x="1913958" y="4884791"/>
            <a:ext cx="974850" cy="10772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r" defTabSz="571529"/>
            <a:r>
              <a:rPr lang="en-US" sz="6400" b="1" dirty="0">
                <a:gradFill flip="none" rotWithShape="1">
                  <a:gsLst>
                    <a:gs pos="11000">
                      <a:schemeClr val="accent3"/>
                    </a:gs>
                    <a:gs pos="100000">
                      <a:schemeClr val="accent1"/>
                    </a:gs>
                  </a:gsLst>
                  <a:lin ang="2700000" scaled="1"/>
                  <a:tileRect/>
                </a:gradFill>
                <a:latin typeface="+mj-lt"/>
                <a:cs typeface="Sora" pitchFamily="2" charset="0"/>
                <a:sym typeface="Source Sans Pro Bold" charset="0"/>
              </a:rPr>
              <a:t>1</a:t>
            </a:r>
          </a:p>
        </p:txBody>
      </p:sp>
      <p:sp useBgFill="1">
        <p:nvSpPr>
          <p:cNvPr id="17" name="Rectangle: Rounded Corners 1">
            <a:extLst>
              <a:ext uri="{FF2B5EF4-FFF2-40B4-BE49-F238E27FC236}">
                <a16:creationId xmlns:a16="http://schemas.microsoft.com/office/drawing/2014/main" id="{E119C48D-4742-0436-B0E8-0B50A6871D6D}"/>
              </a:ext>
            </a:extLst>
          </p:cNvPr>
          <p:cNvSpPr/>
          <p:nvPr/>
        </p:nvSpPr>
        <p:spPr>
          <a:xfrm>
            <a:off x="4331644" y="3242490"/>
            <a:ext cx="4988864" cy="1289218"/>
          </a:xfrm>
          <a:prstGeom prst="roundRect">
            <a:avLst>
              <a:gd name="adj" fmla="val 9607"/>
            </a:avLst>
          </a:prstGeom>
          <a:ln w="19050">
            <a:noFill/>
          </a:ln>
          <a:effectLst>
            <a:outerShdw blurRad="368300" dist="723900" dir="9240000" sx="95000" sy="95000" algn="tr" rotWithShape="0">
              <a:srgbClr val="28325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useBgFill="1">
        <p:nvSpPr>
          <p:cNvPr id="22" name="Rectangle: Rounded Corners 1">
            <a:extLst>
              <a:ext uri="{FF2B5EF4-FFF2-40B4-BE49-F238E27FC236}">
                <a16:creationId xmlns:a16="http://schemas.microsoft.com/office/drawing/2014/main" id="{E119C48D-4742-0436-B0E8-0B50A6871D6D}"/>
              </a:ext>
            </a:extLst>
          </p:cNvPr>
          <p:cNvSpPr/>
          <p:nvPr/>
        </p:nvSpPr>
        <p:spPr>
          <a:xfrm>
            <a:off x="6409014" y="1745011"/>
            <a:ext cx="4988864" cy="1289218"/>
          </a:xfrm>
          <a:prstGeom prst="roundRect">
            <a:avLst>
              <a:gd name="adj" fmla="val 9607"/>
            </a:avLst>
          </a:prstGeom>
          <a:ln w="19050">
            <a:noFill/>
          </a:ln>
          <a:effectLst>
            <a:outerShdw blurRad="368300" dist="723900" dir="9240000" sx="95000" sy="95000" algn="tr" rotWithShape="0">
              <a:srgbClr val="28325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4" name="Rectangle 9">
            <a:extLst>
              <a:ext uri="{FF2B5EF4-FFF2-40B4-BE49-F238E27FC236}">
                <a16:creationId xmlns:a16="http://schemas.microsoft.com/office/drawing/2014/main" id="{54065724-0B0D-4DFF-9C85-3DB74B24CF0B}"/>
              </a:ext>
            </a:extLst>
          </p:cNvPr>
          <p:cNvSpPr>
            <a:spLocks/>
          </p:cNvSpPr>
          <p:nvPr/>
        </p:nvSpPr>
        <p:spPr bwMode="auto">
          <a:xfrm>
            <a:off x="7397879" y="1939123"/>
            <a:ext cx="1778923" cy="3385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defTabSz="571529"/>
            <a:r>
              <a:rPr lang="en-US" sz="1600" b="1" dirty="0">
                <a:latin typeface="+mj-lt"/>
                <a:cs typeface="Sora" pitchFamily="2" charset="0"/>
                <a:sym typeface="Source Sans Pro Bold" charset="0"/>
              </a:rPr>
              <a:t>Endeavor</a:t>
            </a:r>
          </a:p>
        </p:txBody>
      </p:sp>
      <p:sp>
        <p:nvSpPr>
          <p:cNvPr id="25" name="Rectangle 24">
            <a:extLst>
              <a:ext uri="{FF2B5EF4-FFF2-40B4-BE49-F238E27FC236}">
                <a16:creationId xmlns:a16="http://schemas.microsoft.com/office/drawing/2014/main" id="{245891DE-2E78-4BBA-9725-D3355845B2E3}"/>
              </a:ext>
            </a:extLst>
          </p:cNvPr>
          <p:cNvSpPr/>
          <p:nvPr/>
        </p:nvSpPr>
        <p:spPr>
          <a:xfrm>
            <a:off x="7397880" y="2238438"/>
            <a:ext cx="3822944" cy="670312"/>
          </a:xfrm>
          <a:prstGeom prst="rect">
            <a:avLst/>
          </a:prstGeom>
          <a:noFill/>
        </p:spPr>
        <p:txBody>
          <a:bodyPr wrap="square" rtlCol="0">
            <a:spAutoFit/>
          </a:bodyPr>
          <a:lstStyle/>
          <a:p>
            <a:pPr defTabSz="571529">
              <a:lnSpc>
                <a:spcPct val="120000"/>
              </a:lnSpc>
            </a:pPr>
            <a:r>
              <a:rPr lang="en-US" sz="1067" dirty="0">
                <a:latin typeface="+mj-lt"/>
                <a:cs typeface="Sora" pitchFamily="2" charset="0"/>
              </a:rPr>
              <a:t>On a personal level, performance is a journey of growth and self-discovery. It's about challenging limits, embracing failures, and persistently aiming.</a:t>
            </a:r>
          </a:p>
        </p:txBody>
      </p:sp>
      <p:sp>
        <p:nvSpPr>
          <p:cNvPr id="26" name="Rectangle 25">
            <a:extLst>
              <a:ext uri="{FF2B5EF4-FFF2-40B4-BE49-F238E27FC236}">
                <a16:creationId xmlns:a16="http://schemas.microsoft.com/office/drawing/2014/main" id="{54065724-0B0D-4DFF-9C85-3DB74B24CF0B}"/>
              </a:ext>
            </a:extLst>
          </p:cNvPr>
          <p:cNvSpPr>
            <a:spLocks/>
          </p:cNvSpPr>
          <p:nvPr/>
        </p:nvSpPr>
        <p:spPr bwMode="auto">
          <a:xfrm>
            <a:off x="6258852" y="1812928"/>
            <a:ext cx="974850" cy="10772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r" defTabSz="571529"/>
            <a:r>
              <a:rPr lang="en-US" sz="6400" b="1" dirty="0">
                <a:gradFill flip="none" rotWithShape="1">
                  <a:gsLst>
                    <a:gs pos="11000">
                      <a:schemeClr val="accent3"/>
                    </a:gs>
                    <a:gs pos="100000">
                      <a:schemeClr val="accent1"/>
                    </a:gs>
                  </a:gsLst>
                  <a:lin ang="2700000" scaled="1"/>
                  <a:tileRect/>
                </a:gradFill>
                <a:latin typeface="+mj-lt"/>
                <a:cs typeface="Sora" pitchFamily="2" charset="0"/>
                <a:sym typeface="Source Sans Pro Bold" charset="0"/>
              </a:rPr>
              <a:t>3</a:t>
            </a:r>
          </a:p>
        </p:txBody>
      </p:sp>
      <p:sp>
        <p:nvSpPr>
          <p:cNvPr id="19" name="Rectangle 9">
            <a:extLst>
              <a:ext uri="{FF2B5EF4-FFF2-40B4-BE49-F238E27FC236}">
                <a16:creationId xmlns:a16="http://schemas.microsoft.com/office/drawing/2014/main" id="{54065724-0B0D-4DFF-9C85-3DB74B24CF0B}"/>
              </a:ext>
            </a:extLst>
          </p:cNvPr>
          <p:cNvSpPr>
            <a:spLocks/>
          </p:cNvSpPr>
          <p:nvPr/>
        </p:nvSpPr>
        <p:spPr bwMode="auto">
          <a:xfrm>
            <a:off x="5306115" y="3475054"/>
            <a:ext cx="1778923" cy="3385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defTabSz="571529"/>
            <a:r>
              <a:rPr lang="en-US" sz="1600" b="1" dirty="0">
                <a:latin typeface="+mj-lt"/>
                <a:cs typeface="Sora" pitchFamily="2" charset="0"/>
                <a:sym typeface="Source Sans Pro Bold" charset="0"/>
              </a:rPr>
              <a:t>Adaptability</a:t>
            </a:r>
          </a:p>
        </p:txBody>
      </p:sp>
      <p:sp>
        <p:nvSpPr>
          <p:cNvPr id="20" name="Rectangle 19">
            <a:extLst>
              <a:ext uri="{FF2B5EF4-FFF2-40B4-BE49-F238E27FC236}">
                <a16:creationId xmlns:a16="http://schemas.microsoft.com/office/drawing/2014/main" id="{245891DE-2E78-4BBA-9725-D3355845B2E3}"/>
              </a:ext>
            </a:extLst>
          </p:cNvPr>
          <p:cNvSpPr/>
          <p:nvPr/>
        </p:nvSpPr>
        <p:spPr>
          <a:xfrm>
            <a:off x="5306115" y="3774369"/>
            <a:ext cx="3822944" cy="670312"/>
          </a:xfrm>
          <a:prstGeom prst="rect">
            <a:avLst/>
          </a:prstGeom>
          <a:noFill/>
        </p:spPr>
        <p:txBody>
          <a:bodyPr wrap="square" rtlCol="0">
            <a:spAutoFit/>
          </a:bodyPr>
          <a:lstStyle/>
          <a:p>
            <a:pPr defTabSz="571529">
              <a:lnSpc>
                <a:spcPct val="120000"/>
              </a:lnSpc>
            </a:pPr>
            <a:r>
              <a:rPr lang="en-US" sz="1067" dirty="0">
                <a:latin typeface="+mj-lt"/>
                <a:cs typeface="Sora" pitchFamily="2" charset="0"/>
              </a:rPr>
              <a:t>On a personal level, performance is a journey of growth and self-discovery. It's about challenging limits, embracing failures, and persistently aiming.</a:t>
            </a:r>
          </a:p>
        </p:txBody>
      </p:sp>
      <p:sp>
        <p:nvSpPr>
          <p:cNvPr id="21" name="Rectangle 20">
            <a:extLst>
              <a:ext uri="{FF2B5EF4-FFF2-40B4-BE49-F238E27FC236}">
                <a16:creationId xmlns:a16="http://schemas.microsoft.com/office/drawing/2014/main" id="{54065724-0B0D-4DFF-9C85-3DB74B24CF0B}"/>
              </a:ext>
            </a:extLst>
          </p:cNvPr>
          <p:cNvSpPr>
            <a:spLocks/>
          </p:cNvSpPr>
          <p:nvPr/>
        </p:nvSpPr>
        <p:spPr bwMode="auto">
          <a:xfrm>
            <a:off x="4167087" y="3348860"/>
            <a:ext cx="974850" cy="10772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rtlCol="0">
            <a:spAutoFit/>
          </a:bodyPr>
          <a:lstStyle/>
          <a:p>
            <a:pPr algn="r" defTabSz="571529"/>
            <a:r>
              <a:rPr lang="en-US" sz="6400" b="1" dirty="0">
                <a:gradFill flip="none" rotWithShape="1">
                  <a:gsLst>
                    <a:gs pos="11000">
                      <a:schemeClr val="accent3"/>
                    </a:gs>
                    <a:gs pos="100000">
                      <a:schemeClr val="accent1"/>
                    </a:gs>
                  </a:gsLst>
                  <a:lin ang="2700000" scaled="1"/>
                  <a:tileRect/>
                </a:gradFill>
                <a:latin typeface="+mj-lt"/>
                <a:cs typeface="Sora" pitchFamily="2" charset="0"/>
                <a:sym typeface="Source Sans Pro Bold" charset="0"/>
              </a:rPr>
              <a:t>2</a:t>
            </a:r>
          </a:p>
        </p:txBody>
      </p:sp>
      <p:sp>
        <p:nvSpPr>
          <p:cNvPr id="44" name="Rectangle 43">
            <a:extLst>
              <a:ext uri="{FF2B5EF4-FFF2-40B4-BE49-F238E27FC236}">
                <a16:creationId xmlns:a16="http://schemas.microsoft.com/office/drawing/2014/main" id="{245891DE-2E78-4BBA-9725-D3355845B2E3}"/>
              </a:ext>
            </a:extLst>
          </p:cNvPr>
          <p:cNvSpPr/>
          <p:nvPr/>
        </p:nvSpPr>
        <p:spPr>
          <a:xfrm>
            <a:off x="448006" y="2945073"/>
            <a:ext cx="3089516" cy="1361206"/>
          </a:xfrm>
          <a:prstGeom prst="rect">
            <a:avLst/>
          </a:prstGeom>
          <a:noFill/>
        </p:spPr>
        <p:txBody>
          <a:bodyPr wrap="square" rtlCol="0">
            <a:spAutoFit/>
          </a:bodyPr>
          <a:lstStyle/>
          <a:p>
            <a:pPr defTabSz="571529">
              <a:lnSpc>
                <a:spcPct val="120000"/>
              </a:lnSpc>
            </a:pPr>
            <a:r>
              <a:rPr lang="en-US" sz="1400" dirty="0">
                <a:latin typeface="+mj-lt"/>
                <a:cs typeface="Sora" pitchFamily="2" charset="0"/>
              </a:rPr>
              <a:t>Effectively managing and mitigating these risks involves identifying, assessing, and implementing strategies to minimize their potential negative impacts. </a:t>
            </a:r>
          </a:p>
        </p:txBody>
      </p:sp>
      <p:sp>
        <p:nvSpPr>
          <p:cNvPr id="9" name="Text Placeholder 8">
            <a:extLst>
              <a:ext uri="{FF2B5EF4-FFF2-40B4-BE49-F238E27FC236}">
                <a16:creationId xmlns:a16="http://schemas.microsoft.com/office/drawing/2014/main" id="{83207F50-BF12-483F-A499-6CC2D48878A2}"/>
              </a:ext>
            </a:extLst>
          </p:cNvPr>
          <p:cNvSpPr>
            <a:spLocks noGrp="1"/>
          </p:cNvSpPr>
          <p:nvPr>
            <p:ph type="body" sz="quarter" idx="11"/>
          </p:nvPr>
        </p:nvSpPr>
        <p:spPr/>
        <p:txBody>
          <a:bodyPr/>
          <a:lstStyle/>
          <a:p>
            <a:r>
              <a:rPr lang="en-US" dirty="0"/>
              <a:t>Page Sub-heading:20pt Plain Text</a:t>
            </a:r>
          </a:p>
          <a:p>
            <a:endParaRPr lang="en-US" dirty="0"/>
          </a:p>
        </p:txBody>
      </p:sp>
      <p:sp>
        <p:nvSpPr>
          <p:cNvPr id="8" name="Title 7">
            <a:extLst>
              <a:ext uri="{FF2B5EF4-FFF2-40B4-BE49-F238E27FC236}">
                <a16:creationId xmlns:a16="http://schemas.microsoft.com/office/drawing/2014/main" id="{4708CB05-00B7-41B3-B07F-1E5DDCEB62F9}"/>
              </a:ext>
            </a:extLst>
          </p:cNvPr>
          <p:cNvSpPr>
            <a:spLocks noGrp="1"/>
          </p:cNvSpPr>
          <p:nvPr>
            <p:ph type="title"/>
          </p:nvPr>
        </p:nvSpPr>
        <p:spPr/>
        <p:txBody>
          <a:bodyPr/>
          <a:lstStyle/>
          <a:p>
            <a:r>
              <a:rPr lang="en-US" dirty="0"/>
              <a:t>Titles Are 30pt </a:t>
            </a:r>
            <a:r>
              <a:rPr lang="en-US" dirty="0" err="1"/>
              <a:t>Regular,Title</a:t>
            </a:r>
            <a:r>
              <a:rPr lang="en-US" dirty="0"/>
              <a:t> Case </a:t>
            </a:r>
          </a:p>
        </p:txBody>
      </p:sp>
      <p:sp>
        <p:nvSpPr>
          <p:cNvPr id="28" name="TextBox 27">
            <a:extLst>
              <a:ext uri="{FF2B5EF4-FFF2-40B4-BE49-F238E27FC236}">
                <a16:creationId xmlns:a16="http://schemas.microsoft.com/office/drawing/2014/main" id="{5C5E2B85-B0A2-4A2F-A61B-7FE88A5FCBDA}"/>
              </a:ext>
            </a:extLst>
          </p:cNvPr>
          <p:cNvSpPr txBox="1"/>
          <p:nvPr/>
        </p:nvSpPr>
        <p:spPr>
          <a:xfrm>
            <a:off x="448006" y="1735409"/>
            <a:ext cx="3421237" cy="1126462"/>
          </a:xfrm>
          <a:prstGeom prst="rect">
            <a:avLst/>
          </a:prstGeom>
          <a:noFill/>
        </p:spPr>
        <p:txBody>
          <a:bodyPr wrap="square" rtlCol="0">
            <a:spAutoFit/>
          </a:bodyPr>
          <a:lstStyle/>
          <a:p>
            <a:pPr>
              <a:lnSpc>
                <a:spcPct val="80000"/>
              </a:lnSpc>
            </a:pPr>
            <a:r>
              <a:rPr lang="en-US" sz="2800" b="1" dirty="0">
                <a:solidFill>
                  <a:schemeClr val="tx2"/>
                </a:solidFill>
                <a:latin typeface="+mj-lt"/>
                <a:cs typeface="Sora" pitchFamily="2" charset="0"/>
              </a:rPr>
              <a:t>The Canvas</a:t>
            </a:r>
            <a:r>
              <a:rPr lang="en-US" sz="2800" dirty="0">
                <a:solidFill>
                  <a:schemeClr val="tx2"/>
                </a:solidFill>
                <a:latin typeface="+mj-lt"/>
                <a:cs typeface="Sora" pitchFamily="2" charset="0"/>
              </a:rPr>
              <a:t> Upon Which We Paint Our </a:t>
            </a:r>
            <a:r>
              <a:rPr lang="en-US" sz="2800" b="1" dirty="0">
                <a:solidFill>
                  <a:schemeClr val="tx2"/>
                </a:solidFill>
                <a:latin typeface="+mj-lt"/>
                <a:cs typeface="Sora" pitchFamily="2" charset="0"/>
              </a:rPr>
              <a:t>Dedication</a:t>
            </a:r>
            <a:endParaRPr lang="en-US" sz="2800" b="1" u="sng" dirty="0">
              <a:solidFill>
                <a:schemeClr val="tx2"/>
              </a:solidFill>
              <a:latin typeface="+mj-lt"/>
              <a:cs typeface="Sora" pitchFamily="2" charset="0"/>
            </a:endParaRPr>
          </a:p>
        </p:txBody>
      </p:sp>
    </p:spTree>
    <p:extLst>
      <p:ext uri="{BB962C8B-B14F-4D97-AF65-F5344CB8AC3E}">
        <p14:creationId xmlns:p14="http://schemas.microsoft.com/office/powerpoint/2010/main" val="3183451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6"/>
        <p:cNvGrpSpPr/>
        <p:nvPr/>
      </p:nvGrpSpPr>
      <p:grpSpPr>
        <a:xfrm>
          <a:off x="0" y="0"/>
          <a:ext cx="0" cy="0"/>
          <a:chOff x="0" y="0"/>
          <a:chExt cx="0" cy="0"/>
        </a:xfrm>
      </p:grpSpPr>
      <p:sp>
        <p:nvSpPr>
          <p:cNvPr id="1257" name="Google Shape;1257;p112"/>
          <p:cNvSpPr txBox="1">
            <a:spLocks noGrp="1"/>
          </p:cNvSpPr>
          <p:nvPr>
            <p:ph type="title"/>
          </p:nvPr>
        </p:nvSpPr>
        <p:spPr/>
        <p:txBody>
          <a:bodyPr/>
          <a:lstStyle/>
          <a:p>
            <a:r>
              <a:rPr lang="en-US"/>
              <a:t>1-chart example</a:t>
            </a:r>
          </a:p>
        </p:txBody>
      </p:sp>
      <p:graphicFrame>
        <p:nvGraphicFramePr>
          <p:cNvPr id="53" name="Chart 52"/>
          <p:cNvGraphicFramePr/>
          <p:nvPr>
            <p:extLst>
              <p:ext uri="{D42A27DB-BD31-4B8C-83A1-F6EECF244321}">
                <p14:modId xmlns:p14="http://schemas.microsoft.com/office/powerpoint/2010/main" val="1500708180"/>
              </p:ext>
            </p:extLst>
          </p:nvPr>
        </p:nvGraphicFramePr>
        <p:xfrm>
          <a:off x="462280" y="1160781"/>
          <a:ext cx="11264900" cy="49775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08"/>
        <p:cNvGrpSpPr/>
        <p:nvPr/>
      </p:nvGrpSpPr>
      <p:grpSpPr>
        <a:xfrm>
          <a:off x="0" y="0"/>
          <a:ext cx="0" cy="0"/>
          <a:chOff x="0" y="0"/>
          <a:chExt cx="0" cy="0"/>
        </a:xfrm>
      </p:grpSpPr>
      <p:sp>
        <p:nvSpPr>
          <p:cNvPr id="1344" name="Google Shape;1344;p113"/>
          <p:cNvSpPr txBox="1">
            <a:spLocks noGrp="1"/>
          </p:cNvSpPr>
          <p:nvPr>
            <p:ph type="body" idx="1"/>
          </p:nvPr>
        </p:nvSpPr>
        <p:spPr>
          <a:xfrm>
            <a:off x="7186562" y="2302773"/>
            <a:ext cx="3321781" cy="1541504"/>
          </a:xfrm>
        </p:spPr>
        <p:txBody>
          <a:bodyPr>
            <a:normAutofit fontScale="92500" lnSpcReduction="20000"/>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tempor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a:t>
            </a:r>
          </a:p>
        </p:txBody>
      </p:sp>
      <p:sp>
        <p:nvSpPr>
          <p:cNvPr id="1309" name="Google Shape;1309;p113"/>
          <p:cNvSpPr txBox="1">
            <a:spLocks noGrp="1"/>
          </p:cNvSpPr>
          <p:nvPr>
            <p:ph type="title"/>
          </p:nvPr>
        </p:nvSpPr>
        <p:spPr>
          <a:xfrm>
            <a:off x="462280" y="462281"/>
            <a:ext cx="11264900" cy="698500"/>
          </a:xfrm>
        </p:spPr>
        <p:txBody>
          <a:bodyPr/>
          <a:lstStyle/>
          <a:p>
            <a:r>
              <a:rPr lang="en-US"/>
              <a:t>Example of text and chart</a:t>
            </a:r>
          </a:p>
        </p:txBody>
      </p:sp>
      <p:graphicFrame>
        <p:nvGraphicFramePr>
          <p:cNvPr id="4" name="Chart 3">
            <a:extLst>
              <a:ext uri="{FF2B5EF4-FFF2-40B4-BE49-F238E27FC236}">
                <a16:creationId xmlns:a16="http://schemas.microsoft.com/office/drawing/2014/main" id="{2800AD44-63B5-419B-962E-F5F22B304B84}"/>
              </a:ext>
            </a:extLst>
          </p:cNvPr>
          <p:cNvGraphicFramePr/>
          <p:nvPr>
            <p:extLst>
              <p:ext uri="{D42A27DB-BD31-4B8C-83A1-F6EECF244321}">
                <p14:modId xmlns:p14="http://schemas.microsoft.com/office/powerpoint/2010/main" val="3199679123"/>
              </p:ext>
            </p:extLst>
          </p:nvPr>
        </p:nvGraphicFramePr>
        <p:xfrm>
          <a:off x="536253" y="1231976"/>
          <a:ext cx="6240358" cy="416023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52"/>
        <p:cNvGrpSpPr/>
        <p:nvPr/>
      </p:nvGrpSpPr>
      <p:grpSpPr>
        <a:xfrm>
          <a:off x="0" y="0"/>
          <a:ext cx="0" cy="0"/>
          <a:chOff x="0" y="0"/>
          <a:chExt cx="0" cy="0"/>
        </a:xfrm>
      </p:grpSpPr>
      <p:sp>
        <p:nvSpPr>
          <p:cNvPr id="1353" name="Google Shape;1353;p114"/>
          <p:cNvSpPr txBox="1">
            <a:spLocks noGrp="1"/>
          </p:cNvSpPr>
          <p:nvPr>
            <p:ph type="title"/>
          </p:nvPr>
        </p:nvSpPr>
        <p:spPr/>
        <p:txBody>
          <a:bodyPr/>
          <a:lstStyle/>
          <a:p>
            <a:r>
              <a:rPr lang="en-US"/>
              <a:t>2-Chart Example 1</a:t>
            </a:r>
          </a:p>
        </p:txBody>
      </p:sp>
      <p:sp>
        <p:nvSpPr>
          <p:cNvPr id="1373" name="Google Shape;1373;p114"/>
          <p:cNvSpPr txBox="1"/>
          <p:nvPr/>
        </p:nvSpPr>
        <p:spPr>
          <a:xfrm>
            <a:off x="5081133" y="2967484"/>
            <a:ext cx="1134800" cy="1398000"/>
          </a:xfrm>
          <a:prstGeom prst="rect">
            <a:avLst/>
          </a:prstGeom>
          <a:noFill/>
          <a:ln>
            <a:noFill/>
          </a:ln>
        </p:spPr>
        <p:txBody>
          <a:bodyPr spcFirstLastPara="1" wrap="square" lIns="121900" tIns="121900" rIns="121900" bIns="121900" anchor="t" anchorCtr="0">
            <a:noAutofit/>
          </a:bodyPr>
          <a:lstStyle/>
          <a:p>
            <a:pPr>
              <a:buClr>
                <a:srgbClr val="000000"/>
              </a:buClr>
              <a:buSzPts val="800"/>
            </a:pPr>
            <a:r>
              <a:rPr lang="en" sz="1067">
                <a:solidFill>
                  <a:schemeClr val="dk1"/>
                </a:solidFill>
                <a:latin typeface="+mj-lt"/>
                <a:ea typeface="Montserrat"/>
                <a:cs typeface="Montserrat"/>
                <a:sym typeface="Montserrat"/>
              </a:rPr>
              <a:t>1st Qtr</a:t>
            </a:r>
            <a:endParaRPr sz="1067">
              <a:solidFill>
                <a:schemeClr val="dk1"/>
              </a:solidFill>
              <a:latin typeface="+mj-lt"/>
              <a:ea typeface="Montserrat"/>
              <a:cs typeface="Montserrat"/>
              <a:sym typeface="Montserrat"/>
            </a:endParaRPr>
          </a:p>
          <a:p>
            <a:pPr>
              <a:spcBef>
                <a:spcPts val="800"/>
              </a:spcBef>
              <a:buClr>
                <a:schemeClr val="accent6"/>
              </a:buClr>
              <a:buSzPts val="1100"/>
            </a:pPr>
            <a:r>
              <a:rPr lang="en" sz="1067">
                <a:solidFill>
                  <a:schemeClr val="dk1"/>
                </a:solidFill>
                <a:latin typeface="+mj-lt"/>
                <a:ea typeface="Montserrat"/>
                <a:cs typeface="Montserrat"/>
                <a:sym typeface="Montserrat"/>
              </a:rPr>
              <a:t>2nd Qtr</a:t>
            </a:r>
            <a:endParaRPr sz="1067">
              <a:solidFill>
                <a:schemeClr val="dk1"/>
              </a:solidFill>
              <a:latin typeface="+mj-lt"/>
              <a:ea typeface="Montserrat"/>
              <a:cs typeface="Montserrat"/>
              <a:sym typeface="Montserrat"/>
            </a:endParaRPr>
          </a:p>
          <a:p>
            <a:pPr>
              <a:spcBef>
                <a:spcPts val="800"/>
              </a:spcBef>
              <a:buClr>
                <a:schemeClr val="accent6"/>
              </a:buClr>
              <a:buSzPts val="1100"/>
            </a:pPr>
            <a:r>
              <a:rPr lang="en" sz="1067">
                <a:solidFill>
                  <a:schemeClr val="dk1"/>
                </a:solidFill>
                <a:latin typeface="+mj-lt"/>
                <a:ea typeface="Montserrat"/>
                <a:cs typeface="Montserrat"/>
                <a:sym typeface="Montserrat"/>
              </a:rPr>
              <a:t>3rd Qtr</a:t>
            </a:r>
            <a:endParaRPr sz="1067">
              <a:solidFill>
                <a:schemeClr val="dk1"/>
              </a:solidFill>
              <a:latin typeface="+mj-lt"/>
              <a:ea typeface="Montserrat"/>
              <a:cs typeface="Montserrat"/>
              <a:sym typeface="Montserrat"/>
            </a:endParaRPr>
          </a:p>
          <a:p>
            <a:pPr>
              <a:spcBef>
                <a:spcPts val="800"/>
              </a:spcBef>
              <a:spcAft>
                <a:spcPts val="800"/>
              </a:spcAft>
              <a:buClr>
                <a:srgbClr val="000000"/>
              </a:buClr>
              <a:buSzPts val="800"/>
            </a:pPr>
            <a:r>
              <a:rPr lang="en" sz="1067">
                <a:solidFill>
                  <a:schemeClr val="dk1"/>
                </a:solidFill>
                <a:latin typeface="+mj-lt"/>
                <a:ea typeface="Montserrat"/>
                <a:cs typeface="Montserrat"/>
                <a:sym typeface="Montserrat"/>
              </a:rPr>
              <a:t>4th Qtr</a:t>
            </a:r>
            <a:endParaRPr sz="1067">
              <a:solidFill>
                <a:schemeClr val="dk1"/>
              </a:solidFill>
              <a:latin typeface="+mj-lt"/>
              <a:ea typeface="Montserrat"/>
              <a:cs typeface="Montserrat"/>
              <a:sym typeface="Montserrat"/>
            </a:endParaRPr>
          </a:p>
        </p:txBody>
      </p:sp>
      <p:sp>
        <p:nvSpPr>
          <p:cNvPr id="1374" name="Google Shape;1374;p114"/>
          <p:cNvSpPr/>
          <p:nvPr/>
        </p:nvSpPr>
        <p:spPr>
          <a:xfrm>
            <a:off x="4998033" y="3912100"/>
            <a:ext cx="118000" cy="1180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mj-lt"/>
              <a:ea typeface="Arial"/>
              <a:cs typeface="Arial"/>
              <a:sym typeface="Arial"/>
            </a:endParaRPr>
          </a:p>
        </p:txBody>
      </p:sp>
      <p:sp>
        <p:nvSpPr>
          <p:cNvPr id="1375" name="Google Shape;1375;p114"/>
          <p:cNvSpPr/>
          <p:nvPr/>
        </p:nvSpPr>
        <p:spPr>
          <a:xfrm>
            <a:off x="4998033" y="3649233"/>
            <a:ext cx="118000" cy="118000"/>
          </a:xfrm>
          <a:prstGeom prst="rect">
            <a:avLst/>
          </a:pr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mj-lt"/>
              <a:ea typeface="Arial"/>
              <a:cs typeface="Arial"/>
              <a:sym typeface="Arial"/>
            </a:endParaRPr>
          </a:p>
        </p:txBody>
      </p:sp>
      <p:sp>
        <p:nvSpPr>
          <p:cNvPr id="1376" name="Google Shape;1376;p114"/>
          <p:cNvSpPr/>
          <p:nvPr/>
        </p:nvSpPr>
        <p:spPr>
          <a:xfrm>
            <a:off x="4998033" y="3386367"/>
            <a:ext cx="118000" cy="1180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mj-lt"/>
              <a:ea typeface="Arial"/>
              <a:cs typeface="Arial"/>
              <a:sym typeface="Arial"/>
            </a:endParaRPr>
          </a:p>
        </p:txBody>
      </p:sp>
      <p:sp>
        <p:nvSpPr>
          <p:cNvPr id="1377" name="Google Shape;1377;p114"/>
          <p:cNvSpPr/>
          <p:nvPr/>
        </p:nvSpPr>
        <p:spPr>
          <a:xfrm>
            <a:off x="4998033" y="3123500"/>
            <a:ext cx="118000" cy="1180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mj-lt"/>
              <a:ea typeface="Arial"/>
              <a:cs typeface="Arial"/>
              <a:sym typeface="Arial"/>
            </a:endParaRPr>
          </a:p>
        </p:txBody>
      </p:sp>
      <p:graphicFrame>
        <p:nvGraphicFramePr>
          <p:cNvPr id="6" name="Chart 5">
            <a:extLst>
              <a:ext uri="{FF2B5EF4-FFF2-40B4-BE49-F238E27FC236}">
                <a16:creationId xmlns:a16="http://schemas.microsoft.com/office/drawing/2014/main" id="{7C9B408D-6402-4948-8BBC-C435A923B4BC}"/>
              </a:ext>
            </a:extLst>
          </p:cNvPr>
          <p:cNvGraphicFramePr/>
          <p:nvPr>
            <p:extLst>
              <p:ext uri="{D42A27DB-BD31-4B8C-83A1-F6EECF244321}">
                <p14:modId xmlns:p14="http://schemas.microsoft.com/office/powerpoint/2010/main" val="3697402890"/>
              </p:ext>
            </p:extLst>
          </p:nvPr>
        </p:nvGraphicFramePr>
        <p:xfrm>
          <a:off x="462279" y="1294279"/>
          <a:ext cx="4535753" cy="42948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415BC1E-3973-42F9-911D-C359A16B17E1}"/>
              </a:ext>
            </a:extLst>
          </p:cNvPr>
          <p:cNvGraphicFramePr/>
          <p:nvPr>
            <p:extLst>
              <p:ext uri="{D42A27DB-BD31-4B8C-83A1-F6EECF244321}">
                <p14:modId xmlns:p14="http://schemas.microsoft.com/office/powerpoint/2010/main" val="261129492"/>
              </p:ext>
            </p:extLst>
          </p:nvPr>
        </p:nvGraphicFramePr>
        <p:xfrm>
          <a:off x="5205731" y="1294279"/>
          <a:ext cx="6521449" cy="434763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86"/>
        <p:cNvGrpSpPr/>
        <p:nvPr/>
      </p:nvGrpSpPr>
      <p:grpSpPr>
        <a:xfrm>
          <a:off x="0" y="0"/>
          <a:ext cx="0" cy="0"/>
          <a:chOff x="0" y="0"/>
          <a:chExt cx="0" cy="0"/>
        </a:xfrm>
      </p:grpSpPr>
      <p:sp>
        <p:nvSpPr>
          <p:cNvPr id="1450" name="Google Shape;1450;p115"/>
          <p:cNvSpPr txBox="1">
            <a:spLocks noGrp="1"/>
          </p:cNvSpPr>
          <p:nvPr>
            <p:ph type="body" idx="1"/>
          </p:nvPr>
        </p:nvSpPr>
        <p:spPr>
          <a:xfrm>
            <a:off x="464660" y="5102553"/>
            <a:ext cx="11270140" cy="818619"/>
          </a:xfrm>
        </p:spPr>
        <p:txBody>
          <a:bodyPr>
            <a:normAutofit/>
          </a:bodyPr>
          <a:lstStyle/>
          <a:p>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do </a:t>
            </a:r>
            <a:r>
              <a:rPr lang="en-US" sz="1400" dirty="0" err="1">
                <a:latin typeface="+mj-lt"/>
              </a:rPr>
              <a:t>eiusmod</a:t>
            </a:r>
            <a:r>
              <a:rPr lang="en-US" sz="1400" dirty="0">
                <a:latin typeface="+mj-lt"/>
              </a:rPr>
              <a:t> tempor </a:t>
            </a:r>
            <a:r>
              <a:rPr lang="en-US" sz="1400" dirty="0" err="1">
                <a:latin typeface="+mj-lt"/>
              </a:rPr>
              <a:t>incididunt</a:t>
            </a:r>
            <a:r>
              <a:rPr lang="en-US" sz="1400" dirty="0">
                <a:latin typeface="+mj-lt"/>
              </a:rPr>
              <a:t> </a:t>
            </a:r>
            <a:r>
              <a:rPr lang="en-US" sz="1400" dirty="0" err="1">
                <a:latin typeface="+mj-lt"/>
              </a:rPr>
              <a:t>ut</a:t>
            </a:r>
            <a:r>
              <a:rPr lang="en-US" sz="1400" dirty="0">
                <a:latin typeface="+mj-lt"/>
              </a:rPr>
              <a:t> </a:t>
            </a:r>
            <a:r>
              <a:rPr lang="en-US" sz="1400" dirty="0" err="1">
                <a:latin typeface="+mj-lt"/>
              </a:rPr>
              <a:t>labore</a:t>
            </a:r>
            <a:r>
              <a:rPr lang="en-US" sz="1400" dirty="0">
                <a:latin typeface="+mj-lt"/>
              </a:rPr>
              <a:t> et dolore magna </a:t>
            </a:r>
            <a:r>
              <a:rPr lang="en-US" sz="1400" dirty="0" err="1">
                <a:latin typeface="+mj-lt"/>
              </a:rPr>
              <a:t>aliqua</a:t>
            </a:r>
            <a:r>
              <a:rPr lang="en-US" sz="1400" dirty="0">
                <a:latin typeface="+mj-lt"/>
              </a:rPr>
              <a:t>. Ut </a:t>
            </a:r>
            <a:r>
              <a:rPr lang="en-US" sz="1400" dirty="0" err="1">
                <a:latin typeface="+mj-lt"/>
              </a:rPr>
              <a:t>enim</a:t>
            </a:r>
            <a:r>
              <a:rPr lang="en-US" sz="1400" dirty="0">
                <a:latin typeface="+mj-lt"/>
              </a:rPr>
              <a:t> ad minim </a:t>
            </a:r>
            <a:r>
              <a:rPr lang="en-US" sz="1400" dirty="0" err="1">
                <a:latin typeface="+mj-lt"/>
              </a:rPr>
              <a:t>veniam</a:t>
            </a:r>
            <a:r>
              <a:rPr lang="en-US" sz="1400" dirty="0">
                <a:latin typeface="+mj-lt"/>
              </a:rPr>
              <a:t>, </a:t>
            </a:r>
            <a:r>
              <a:rPr lang="en-US" sz="1400" dirty="0" err="1">
                <a:latin typeface="+mj-lt"/>
              </a:rPr>
              <a:t>quis</a:t>
            </a:r>
            <a:r>
              <a:rPr lang="en-US" sz="1400" dirty="0">
                <a:latin typeface="+mj-lt"/>
              </a:rPr>
              <a:t> </a:t>
            </a:r>
            <a:r>
              <a:rPr lang="en-US" sz="1400" dirty="0" err="1">
                <a:latin typeface="+mj-lt"/>
              </a:rPr>
              <a:t>nostrud</a:t>
            </a:r>
            <a:r>
              <a:rPr lang="en-US" sz="1400" dirty="0">
                <a:latin typeface="+mj-lt"/>
              </a:rPr>
              <a:t> exercitation </a:t>
            </a:r>
            <a:r>
              <a:rPr lang="en-US" sz="1400" dirty="0" err="1">
                <a:latin typeface="+mj-lt"/>
              </a:rPr>
              <a:t>ullamco</a:t>
            </a:r>
            <a:r>
              <a:rPr lang="en-US" sz="1400" dirty="0">
                <a:latin typeface="+mj-lt"/>
              </a:rPr>
              <a:t> </a:t>
            </a:r>
            <a:r>
              <a:rPr lang="en-US" sz="1400" dirty="0" err="1">
                <a:latin typeface="+mj-lt"/>
              </a:rPr>
              <a:t>laboris</a:t>
            </a:r>
            <a:r>
              <a:rPr lang="en-US" sz="1400" dirty="0">
                <a:latin typeface="+mj-lt"/>
              </a:rPr>
              <a:t> nisi </a:t>
            </a:r>
            <a:r>
              <a:rPr lang="en-US" sz="1400" dirty="0" err="1">
                <a:latin typeface="+mj-lt"/>
              </a:rPr>
              <a:t>ut</a:t>
            </a:r>
            <a:r>
              <a:rPr lang="en-US" sz="1400" dirty="0">
                <a:latin typeface="+mj-lt"/>
              </a:rPr>
              <a:t> </a:t>
            </a:r>
            <a:r>
              <a:rPr lang="en-US" sz="1400" dirty="0" err="1">
                <a:latin typeface="+mj-lt"/>
              </a:rPr>
              <a:t>aliquip</a:t>
            </a:r>
            <a:r>
              <a:rPr lang="en-US" sz="1400" dirty="0">
                <a:latin typeface="+mj-lt"/>
              </a:rPr>
              <a:t>.</a:t>
            </a:r>
          </a:p>
        </p:txBody>
      </p:sp>
      <p:sp>
        <p:nvSpPr>
          <p:cNvPr id="1387" name="Google Shape;1387;p115"/>
          <p:cNvSpPr txBox="1">
            <a:spLocks noGrp="1"/>
          </p:cNvSpPr>
          <p:nvPr>
            <p:ph type="title"/>
          </p:nvPr>
        </p:nvSpPr>
        <p:spPr/>
        <p:txBody>
          <a:bodyPr/>
          <a:lstStyle/>
          <a:p>
            <a:r>
              <a:rPr lang="en-US"/>
              <a:t>2-Chart Example 2</a:t>
            </a:r>
          </a:p>
        </p:txBody>
      </p:sp>
      <p:graphicFrame>
        <p:nvGraphicFramePr>
          <p:cNvPr id="73" name="Chart 72">
            <a:extLst>
              <a:ext uri="{FF2B5EF4-FFF2-40B4-BE49-F238E27FC236}">
                <a16:creationId xmlns:a16="http://schemas.microsoft.com/office/drawing/2014/main" id="{4579728C-D0B5-4FFE-9F52-4286624D0979}"/>
              </a:ext>
            </a:extLst>
          </p:cNvPr>
          <p:cNvGraphicFramePr/>
          <p:nvPr>
            <p:extLst>
              <p:ext uri="{D42A27DB-BD31-4B8C-83A1-F6EECF244321}">
                <p14:modId xmlns:p14="http://schemas.microsoft.com/office/powerpoint/2010/main" val="3001804650"/>
              </p:ext>
            </p:extLst>
          </p:nvPr>
        </p:nvGraphicFramePr>
        <p:xfrm>
          <a:off x="5831169" y="1490973"/>
          <a:ext cx="5662331" cy="38760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1E4A231A-1002-4552-BA96-91E99482A988}"/>
              </a:ext>
            </a:extLst>
          </p:cNvPr>
          <p:cNvGraphicFramePr/>
          <p:nvPr>
            <p:extLst>
              <p:ext uri="{D42A27DB-BD31-4B8C-83A1-F6EECF244321}">
                <p14:modId xmlns:p14="http://schemas.microsoft.com/office/powerpoint/2010/main" val="1677357194"/>
              </p:ext>
            </p:extLst>
          </p:nvPr>
        </p:nvGraphicFramePr>
        <p:xfrm>
          <a:off x="450673" y="1579033"/>
          <a:ext cx="4796734" cy="334856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38C390-241E-4C32-B102-C304D20D3970}"/>
              </a:ext>
            </a:extLst>
          </p:cNvPr>
          <p:cNvSpPr>
            <a:spLocks noGrp="1"/>
          </p:cNvSpPr>
          <p:nvPr>
            <p:ph type="title"/>
          </p:nvPr>
        </p:nvSpPr>
        <p:spPr/>
        <p:txBody>
          <a:bodyPr/>
          <a:lstStyle/>
          <a:p>
            <a:r>
              <a:rPr lang="en-US"/>
              <a:t>Agenda</a:t>
            </a:r>
            <a:endParaRPr lang="en-US" dirty="0"/>
          </a:p>
        </p:txBody>
      </p:sp>
      <p:sp>
        <p:nvSpPr>
          <p:cNvPr id="13" name="Graphic 13">
            <a:extLst>
              <a:ext uri="{FF2B5EF4-FFF2-40B4-BE49-F238E27FC236}">
                <a16:creationId xmlns:a16="http://schemas.microsoft.com/office/drawing/2014/main" id="{13E2AA3A-ED15-4689-AA0E-D8F4D2D48E86}"/>
              </a:ext>
            </a:extLst>
          </p:cNvPr>
          <p:cNvSpPr/>
          <p:nvPr/>
        </p:nvSpPr>
        <p:spPr>
          <a:xfrm>
            <a:off x="11315700" y="405672"/>
            <a:ext cx="521166" cy="531385"/>
          </a:xfrm>
          <a:custGeom>
            <a:avLst/>
            <a:gdLst>
              <a:gd name="connsiteX0" fmla="*/ 362466 w 521165"/>
              <a:gd name="connsiteY0" fmla="*/ 0 h 531385"/>
              <a:gd name="connsiteX1" fmla="*/ 310503 w 521165"/>
              <a:gd name="connsiteY1" fmla="*/ 0 h 531385"/>
              <a:gd name="connsiteX2" fmla="*/ 211788 w 521165"/>
              <a:gd name="connsiteY2" fmla="*/ 0 h 531385"/>
              <a:gd name="connsiteX3" fmla="*/ 0 w 521165"/>
              <a:gd name="connsiteY3" fmla="*/ 159773 h 531385"/>
              <a:gd name="connsiteX4" fmla="*/ 362466 w 521165"/>
              <a:gd name="connsiteY4" fmla="*/ 159773 h 531385"/>
              <a:gd name="connsiteX5" fmla="*/ 362466 w 521165"/>
              <a:gd name="connsiteY5" fmla="*/ 532049 h 531385"/>
              <a:gd name="connsiteX6" fmla="*/ 522239 w 521165"/>
              <a:gd name="connsiteY6" fmla="*/ 320262 h 531385"/>
              <a:gd name="connsiteX7" fmla="*/ 522239 w 521165"/>
              <a:gd name="connsiteY7" fmla="*/ 211788 h 531385"/>
              <a:gd name="connsiteX8" fmla="*/ 522239 w 521165"/>
              <a:gd name="connsiteY8" fmla="*/ 159773 h 531385"/>
              <a:gd name="connsiteX9" fmla="*/ 522239 w 521165"/>
              <a:gd name="connsiteY9" fmla="*/ 0 h 531385"/>
              <a:gd name="connsiteX10" fmla="*/ 362466 w 521165"/>
              <a:gd name="connsiteY10" fmla="*/ 0 h 53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65" h="531385">
                <a:moveTo>
                  <a:pt x="362466" y="0"/>
                </a:moveTo>
                <a:lnTo>
                  <a:pt x="310503" y="0"/>
                </a:lnTo>
                <a:lnTo>
                  <a:pt x="211788" y="0"/>
                </a:lnTo>
                <a:lnTo>
                  <a:pt x="0" y="159773"/>
                </a:lnTo>
                <a:lnTo>
                  <a:pt x="362466" y="159773"/>
                </a:lnTo>
                <a:lnTo>
                  <a:pt x="362466" y="532049"/>
                </a:lnTo>
                <a:lnTo>
                  <a:pt x="522239" y="320262"/>
                </a:lnTo>
                <a:lnTo>
                  <a:pt x="522239" y="211788"/>
                </a:lnTo>
                <a:lnTo>
                  <a:pt x="522239" y="159773"/>
                </a:lnTo>
                <a:lnTo>
                  <a:pt x="522239" y="0"/>
                </a:lnTo>
                <a:lnTo>
                  <a:pt x="362466" y="0"/>
                </a:lnTo>
                <a:close/>
              </a:path>
            </a:pathLst>
          </a:custGeom>
          <a:solidFill>
            <a:schemeClr val="accent1"/>
          </a:solidFill>
          <a:ln w="0" cap="flat">
            <a:noFill/>
            <a:prstDash val="solid"/>
            <a:miter/>
          </a:ln>
        </p:spPr>
        <p:txBody>
          <a:bodyPr rtlCol="0" anchor="ctr"/>
          <a:lstStyle/>
          <a:p>
            <a:endParaRPr lang="en-US"/>
          </a:p>
        </p:txBody>
      </p:sp>
      <p:sp>
        <p:nvSpPr>
          <p:cNvPr id="6" name="Content Placeholder 4">
            <a:extLst>
              <a:ext uri="{FF2B5EF4-FFF2-40B4-BE49-F238E27FC236}">
                <a16:creationId xmlns:a16="http://schemas.microsoft.com/office/drawing/2014/main" id="{F9051219-067C-4883-B7BF-B2E262240876}"/>
              </a:ext>
            </a:extLst>
          </p:cNvPr>
          <p:cNvSpPr txBox="1">
            <a:spLocks/>
          </p:cNvSpPr>
          <p:nvPr/>
        </p:nvSpPr>
        <p:spPr>
          <a:xfrm>
            <a:off x="6096000" y="2137978"/>
            <a:ext cx="2540000" cy="2812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242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242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4242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1800" dirty="0">
                <a:solidFill>
                  <a:schemeClr val="tx1"/>
                </a:solidFill>
              </a:rPr>
              <a:t>Heading 1</a:t>
            </a:r>
          </a:p>
          <a:p>
            <a:pPr marL="342900" indent="-342900"/>
            <a:r>
              <a:rPr lang="en-US" sz="1800" dirty="0">
                <a:solidFill>
                  <a:schemeClr val="tx1"/>
                </a:solidFill>
              </a:rPr>
              <a:t>Heading 2</a:t>
            </a:r>
          </a:p>
          <a:p>
            <a:pPr marL="342900" indent="-342900"/>
            <a:r>
              <a:rPr lang="en-US" sz="1800" dirty="0">
                <a:solidFill>
                  <a:schemeClr val="tx1"/>
                </a:solidFill>
              </a:rPr>
              <a:t>Heading 3</a:t>
            </a:r>
          </a:p>
          <a:p>
            <a:pPr marL="342900" indent="-342900"/>
            <a:r>
              <a:rPr lang="en-US" sz="1800" dirty="0">
                <a:solidFill>
                  <a:schemeClr val="tx1"/>
                </a:solidFill>
              </a:rPr>
              <a:t>Heading 4</a:t>
            </a:r>
          </a:p>
          <a:p>
            <a:pPr marL="342900" indent="-342900"/>
            <a:endParaRPr lang="en-US" sz="1800" dirty="0">
              <a:solidFill>
                <a:schemeClr val="tx1"/>
              </a:solidFill>
            </a:endParaRPr>
          </a:p>
        </p:txBody>
      </p:sp>
      <p:sp>
        <p:nvSpPr>
          <p:cNvPr id="7" name="Content Placeholder 4">
            <a:extLst>
              <a:ext uri="{FF2B5EF4-FFF2-40B4-BE49-F238E27FC236}">
                <a16:creationId xmlns:a16="http://schemas.microsoft.com/office/drawing/2014/main" id="{1BE179FF-3FE3-4DA0-A090-E87B2D42CAF5}"/>
              </a:ext>
            </a:extLst>
          </p:cNvPr>
          <p:cNvSpPr txBox="1">
            <a:spLocks/>
          </p:cNvSpPr>
          <p:nvPr/>
        </p:nvSpPr>
        <p:spPr>
          <a:xfrm>
            <a:off x="8813800" y="2137978"/>
            <a:ext cx="2540000" cy="2812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1800" dirty="0"/>
              <a:t>Heading 1</a:t>
            </a:r>
          </a:p>
          <a:p>
            <a:pPr marL="342900" indent="-342900"/>
            <a:r>
              <a:rPr lang="en-US" sz="1800" dirty="0"/>
              <a:t>Heading 2</a:t>
            </a:r>
          </a:p>
          <a:p>
            <a:pPr marL="342900" indent="-342900"/>
            <a:r>
              <a:rPr lang="en-US" sz="1800" dirty="0"/>
              <a:t>Heading 3</a:t>
            </a:r>
          </a:p>
          <a:p>
            <a:pPr marL="342900" indent="-342900"/>
            <a:r>
              <a:rPr lang="en-US" sz="1800" dirty="0"/>
              <a:t>Heading 4</a:t>
            </a:r>
          </a:p>
          <a:p>
            <a:pPr marL="342900" indent="-342900"/>
            <a:endParaRPr lang="en-US" sz="1800" dirty="0"/>
          </a:p>
        </p:txBody>
      </p:sp>
    </p:spTree>
    <p:extLst>
      <p:ext uri="{BB962C8B-B14F-4D97-AF65-F5344CB8AC3E}">
        <p14:creationId xmlns:p14="http://schemas.microsoft.com/office/powerpoint/2010/main" val="685897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58"/>
        <p:cNvGrpSpPr/>
        <p:nvPr/>
      </p:nvGrpSpPr>
      <p:grpSpPr>
        <a:xfrm>
          <a:off x="0" y="0"/>
          <a:ext cx="0" cy="0"/>
          <a:chOff x="0" y="0"/>
          <a:chExt cx="0" cy="0"/>
        </a:xfrm>
      </p:grpSpPr>
      <p:sp>
        <p:nvSpPr>
          <p:cNvPr id="1460" name="Google Shape;1460;p116"/>
          <p:cNvSpPr txBox="1">
            <a:spLocks noGrp="1"/>
          </p:cNvSpPr>
          <p:nvPr>
            <p:ph type="body" idx="1"/>
          </p:nvPr>
        </p:nvSpPr>
        <p:spPr>
          <a:xfrm>
            <a:off x="314000" y="4395894"/>
            <a:ext cx="5328000" cy="1828800"/>
          </a:xfrm>
        </p:spPr>
        <p:txBody>
          <a:bodyPr/>
          <a:lstStyle/>
          <a:p>
            <a:pPr algn="l">
              <a:buFont typeface="Arial" panose="020B0604020202020204" pitchFamily="34" charset="0"/>
              <a:buChar char="•"/>
            </a:pPr>
            <a:r>
              <a:rPr lang="en-US" sz="1400" dirty="0">
                <a:sym typeface="Montserrat SemiBold"/>
              </a:rPr>
              <a:t>Lorem ipsum dolor sit </a:t>
            </a:r>
            <a:r>
              <a:rPr lang="en-US" sz="1400" dirty="0" err="1">
                <a:sym typeface="Montserrat SemiBold"/>
              </a:rPr>
              <a:t>amet</a:t>
            </a:r>
            <a:endParaRPr lang="en-US" sz="1400" dirty="0">
              <a:sym typeface="Montserrat SemiBold"/>
            </a:endParaRPr>
          </a:p>
          <a:p>
            <a:pPr algn="l">
              <a:buFont typeface="Arial" panose="020B0604020202020204" pitchFamily="34" charset="0"/>
              <a:buChar char="•"/>
            </a:pPr>
            <a:r>
              <a:rPr lang="en-US" sz="1400" dirty="0" err="1"/>
              <a:t>Consectetur</a:t>
            </a:r>
            <a:r>
              <a:rPr lang="en-US" sz="1400" dirty="0"/>
              <a:t> </a:t>
            </a:r>
            <a:r>
              <a:rPr lang="en-US" sz="1400" dirty="0" err="1"/>
              <a:t>adipis</a:t>
            </a:r>
            <a:r>
              <a:rPr lang="en-US" sz="1400" dirty="0"/>
              <a:t> </a:t>
            </a:r>
            <a:r>
              <a:rPr lang="en-US" sz="1400" dirty="0" err="1"/>
              <a:t>cing</a:t>
            </a:r>
            <a:r>
              <a:rPr lang="en-US" sz="1400" dirty="0"/>
              <a:t> </a:t>
            </a:r>
            <a:r>
              <a:rPr lang="en-US" sz="1400" dirty="0" err="1"/>
              <a:t>elit</a:t>
            </a:r>
            <a:r>
              <a:rPr lang="en-US" sz="1400" dirty="0"/>
              <a:t>, sed do </a:t>
            </a:r>
            <a:r>
              <a:rPr lang="en-US" sz="1400" dirty="0" err="1"/>
              <a:t>eius</a:t>
            </a:r>
            <a:r>
              <a:rPr lang="en-US" sz="1400" dirty="0"/>
              <a:t> mod </a:t>
            </a:r>
            <a:r>
              <a:rPr lang="en-US" sz="1400" dirty="0" err="1"/>
              <a:t>tem</a:t>
            </a:r>
            <a:r>
              <a:rPr lang="en-US" sz="1400" dirty="0"/>
              <a:t> </a:t>
            </a:r>
            <a:r>
              <a:rPr lang="en-US" sz="1400" dirty="0" err="1"/>
              <a:t>porinc</a:t>
            </a:r>
            <a:r>
              <a:rPr lang="en-US" sz="1400" dirty="0"/>
              <a:t> </a:t>
            </a:r>
            <a:r>
              <a:rPr lang="en-US" sz="1400" dirty="0" err="1"/>
              <a:t>porincidi</a:t>
            </a:r>
            <a:r>
              <a:rPr lang="en-US" sz="1400" dirty="0"/>
              <a:t> </a:t>
            </a:r>
            <a:r>
              <a:rPr lang="en-US" sz="1400" dirty="0" err="1"/>
              <a:t>dunt</a:t>
            </a:r>
            <a:r>
              <a:rPr lang="en-US" sz="1400" dirty="0"/>
              <a:t> </a:t>
            </a:r>
            <a:r>
              <a:rPr lang="en-US" sz="1400" dirty="0" err="1"/>
              <a:t>ut</a:t>
            </a:r>
            <a:r>
              <a:rPr lang="en-US" sz="1400" dirty="0"/>
              <a:t> </a:t>
            </a:r>
            <a:r>
              <a:rPr lang="en-US" sz="1400" dirty="0" err="1"/>
              <a:t>labore</a:t>
            </a:r>
            <a:r>
              <a:rPr lang="en-US" sz="1400" dirty="0"/>
              <a:t> et </a:t>
            </a:r>
            <a:r>
              <a:rPr lang="en-US" sz="1400" dirty="0" err="1"/>
              <a:t>dol</a:t>
            </a:r>
            <a:r>
              <a:rPr lang="en-US" sz="1400" dirty="0"/>
              <a:t> </a:t>
            </a:r>
            <a:r>
              <a:rPr lang="en-US" sz="1400" dirty="0" err="1"/>
              <a:t>porincporinc</a:t>
            </a:r>
            <a:r>
              <a:rPr lang="en-US" sz="1400" dirty="0"/>
              <a:t> ore magna </a:t>
            </a:r>
            <a:r>
              <a:rPr lang="en-US" sz="1400" dirty="0" err="1"/>
              <a:t>aliqua</a:t>
            </a:r>
            <a:r>
              <a:rPr lang="en-US" sz="1400" dirty="0"/>
              <a:t>. Lorem ipsum dolor sit </a:t>
            </a:r>
            <a:r>
              <a:rPr lang="en-US" sz="1400" dirty="0" err="1"/>
              <a:t>ametsed</a:t>
            </a:r>
            <a:r>
              <a:rPr lang="en-US" sz="1400" dirty="0"/>
              <a:t> do </a:t>
            </a:r>
            <a:r>
              <a:rPr lang="en-US" sz="1400" dirty="0" err="1"/>
              <a:t>eiu</a:t>
            </a:r>
            <a:r>
              <a:rPr lang="en-US" sz="1400" dirty="0"/>
              <a:t> </a:t>
            </a:r>
            <a:r>
              <a:rPr lang="en-US" sz="1400" dirty="0" err="1"/>
              <a:t>porinc</a:t>
            </a:r>
            <a:r>
              <a:rPr lang="en-US" sz="1400" dirty="0"/>
              <a:t> </a:t>
            </a:r>
            <a:r>
              <a:rPr lang="en-US" sz="1400" dirty="0" err="1"/>
              <a:t>smod</a:t>
            </a:r>
            <a:r>
              <a:rPr lang="en-US" sz="1400" dirty="0"/>
              <a:t> tempor </a:t>
            </a:r>
            <a:r>
              <a:rPr lang="en-US" sz="1400" dirty="0" err="1"/>
              <a:t>incididunt</a:t>
            </a:r>
            <a:r>
              <a:rPr lang="en-US" sz="1400" dirty="0"/>
              <a:t> </a:t>
            </a:r>
            <a:r>
              <a:rPr lang="en-US" sz="1400" dirty="0" err="1"/>
              <a:t>ut</a:t>
            </a:r>
            <a:r>
              <a:rPr lang="en-US" sz="1400" dirty="0"/>
              <a:t> </a:t>
            </a:r>
            <a:r>
              <a:rPr lang="en-US" sz="1400" dirty="0" err="1"/>
              <a:t>labore</a:t>
            </a:r>
            <a:r>
              <a:rPr lang="en-US" sz="1400" dirty="0"/>
              <a:t> </a:t>
            </a:r>
            <a:r>
              <a:rPr lang="en-US" sz="1400" dirty="0" err="1"/>
              <a:t>porinc</a:t>
            </a:r>
            <a:r>
              <a:rPr lang="en-US" sz="1400" dirty="0"/>
              <a:t> </a:t>
            </a:r>
            <a:r>
              <a:rPr lang="en-US" sz="1400" dirty="0" err="1"/>
              <a:t>etdolo</a:t>
            </a:r>
            <a:r>
              <a:rPr lang="en-US" sz="1400" dirty="0"/>
              <a:t> </a:t>
            </a:r>
            <a:r>
              <a:rPr lang="en-US" sz="1400" dirty="0" err="1"/>
              <a:t>rema</a:t>
            </a:r>
            <a:r>
              <a:rPr lang="en-US" sz="1400" dirty="0"/>
              <a:t> </a:t>
            </a:r>
            <a:r>
              <a:rPr lang="en-US" sz="1400" dirty="0" err="1"/>
              <a:t>gna</a:t>
            </a:r>
            <a:r>
              <a:rPr lang="en-US" sz="1400" dirty="0"/>
              <a:t> </a:t>
            </a:r>
            <a:r>
              <a:rPr lang="en-US" sz="1400" dirty="0" err="1"/>
              <a:t>aliqu</a:t>
            </a:r>
            <a:r>
              <a:rPr lang="en-US" sz="1400" dirty="0"/>
              <a:t>.</a:t>
            </a:r>
          </a:p>
        </p:txBody>
      </p:sp>
      <p:sp>
        <p:nvSpPr>
          <p:cNvPr id="1461" name="Google Shape;1461;p116"/>
          <p:cNvSpPr txBox="1">
            <a:spLocks noGrp="1"/>
          </p:cNvSpPr>
          <p:nvPr>
            <p:ph type="body" idx="2"/>
          </p:nvPr>
        </p:nvSpPr>
        <p:spPr>
          <a:xfrm>
            <a:off x="6364231" y="4395894"/>
            <a:ext cx="5328000" cy="1828800"/>
          </a:xfrm>
        </p:spPr>
        <p:txBody>
          <a:bodyPr/>
          <a:lstStyle/>
          <a:p>
            <a:pPr algn="l">
              <a:buFont typeface="Arial" panose="020B0604020202020204" pitchFamily="34" charset="0"/>
              <a:buChar char="•"/>
            </a:pPr>
            <a:r>
              <a:rPr lang="en-US" sz="1400" dirty="0" err="1">
                <a:sym typeface="Montserrat SemiBold"/>
              </a:rPr>
              <a:t>Consectetur</a:t>
            </a:r>
            <a:r>
              <a:rPr lang="en-US" sz="1400" dirty="0">
                <a:sym typeface="Montserrat SemiBold"/>
              </a:rPr>
              <a:t> </a:t>
            </a:r>
            <a:r>
              <a:rPr lang="en-US" sz="1400" dirty="0" err="1">
                <a:sym typeface="Montserrat SemiBold"/>
              </a:rPr>
              <a:t>adipiscing</a:t>
            </a:r>
            <a:r>
              <a:rPr lang="en-US" sz="1400" dirty="0">
                <a:sym typeface="Montserrat SemiBold"/>
              </a:rPr>
              <a:t> </a:t>
            </a:r>
            <a:r>
              <a:rPr lang="en-US" sz="1400" dirty="0" err="1">
                <a:sym typeface="Montserrat SemiBold"/>
              </a:rPr>
              <a:t>elit</a:t>
            </a:r>
            <a:endParaRPr lang="en-US" sz="1400" dirty="0">
              <a:sym typeface="Montserrat SemiBold"/>
            </a:endParaRPr>
          </a:p>
          <a:p>
            <a:pPr algn="l">
              <a:buFont typeface="Arial" panose="020B0604020202020204" pitchFamily="34" charset="0"/>
              <a:buChar char="•"/>
            </a:pPr>
            <a:r>
              <a:rPr lang="en-US" sz="1400" dirty="0"/>
              <a:t>Lorem ipsum dolor sit </a:t>
            </a:r>
            <a:r>
              <a:rPr lang="en-US" sz="1400" dirty="0" err="1"/>
              <a:t>ametsed</a:t>
            </a:r>
            <a:r>
              <a:rPr lang="en-US" sz="1400" dirty="0"/>
              <a:t> do </a:t>
            </a:r>
            <a:r>
              <a:rPr lang="en-US" sz="1400" dirty="0" err="1"/>
              <a:t>eiu</a:t>
            </a:r>
            <a:r>
              <a:rPr lang="en-US" sz="1400" dirty="0"/>
              <a:t> </a:t>
            </a:r>
            <a:r>
              <a:rPr lang="en-US" sz="1400" dirty="0" err="1"/>
              <a:t>porinc</a:t>
            </a:r>
            <a:r>
              <a:rPr lang="en-US" sz="1400" dirty="0"/>
              <a:t> </a:t>
            </a:r>
            <a:r>
              <a:rPr lang="en-US" sz="1400" dirty="0" err="1"/>
              <a:t>smod</a:t>
            </a:r>
            <a:r>
              <a:rPr lang="en-US" sz="1400" dirty="0"/>
              <a:t> tempor </a:t>
            </a:r>
            <a:r>
              <a:rPr lang="en-US" sz="1400" dirty="0" err="1"/>
              <a:t>incididunt</a:t>
            </a:r>
            <a:r>
              <a:rPr lang="en-US" sz="1400" dirty="0"/>
              <a:t> </a:t>
            </a:r>
            <a:r>
              <a:rPr lang="en-US" sz="1400" dirty="0" err="1"/>
              <a:t>ut</a:t>
            </a:r>
            <a:r>
              <a:rPr lang="en-US" sz="1400" dirty="0"/>
              <a:t> </a:t>
            </a:r>
            <a:r>
              <a:rPr lang="en-US" sz="1400" dirty="0" err="1"/>
              <a:t>labore</a:t>
            </a:r>
            <a:r>
              <a:rPr lang="en-US" sz="1400" dirty="0"/>
              <a:t> </a:t>
            </a:r>
            <a:r>
              <a:rPr lang="en-US" sz="1400" dirty="0" err="1"/>
              <a:t>porinc</a:t>
            </a:r>
            <a:r>
              <a:rPr lang="en-US" sz="1400" dirty="0"/>
              <a:t> </a:t>
            </a:r>
            <a:r>
              <a:rPr lang="en-US" sz="1400" dirty="0" err="1"/>
              <a:t>etdolo</a:t>
            </a:r>
            <a:r>
              <a:rPr lang="en-US" sz="1400" dirty="0"/>
              <a:t> </a:t>
            </a:r>
            <a:r>
              <a:rPr lang="en-US" sz="1400" dirty="0" err="1"/>
              <a:t>rema</a:t>
            </a:r>
            <a:r>
              <a:rPr lang="en-US" sz="1400" dirty="0"/>
              <a:t> </a:t>
            </a:r>
            <a:r>
              <a:rPr lang="en-US" sz="1400" dirty="0" err="1"/>
              <a:t>gna</a:t>
            </a:r>
            <a:r>
              <a:rPr lang="en-US" sz="1400" dirty="0"/>
              <a:t> </a:t>
            </a:r>
            <a:r>
              <a:rPr lang="en-US" sz="1400" dirty="0" err="1"/>
              <a:t>aliqua</a:t>
            </a:r>
            <a:r>
              <a:rPr lang="en-US" sz="1400" dirty="0"/>
              <a:t> </a:t>
            </a:r>
            <a:r>
              <a:rPr lang="en-US" sz="1400" dirty="0" err="1"/>
              <a:t>duis</a:t>
            </a:r>
            <a:r>
              <a:rPr lang="en-US" sz="1400" dirty="0"/>
              <a:t>. </a:t>
            </a:r>
            <a:r>
              <a:rPr lang="en-US" sz="1400" dirty="0" err="1"/>
              <a:t>Consectetur</a:t>
            </a:r>
            <a:r>
              <a:rPr lang="en-US" sz="1400" dirty="0"/>
              <a:t> </a:t>
            </a:r>
            <a:r>
              <a:rPr lang="en-US" sz="1400" dirty="0" err="1"/>
              <a:t>adipis</a:t>
            </a:r>
            <a:r>
              <a:rPr lang="en-US" sz="1400" dirty="0"/>
              <a:t> </a:t>
            </a:r>
            <a:r>
              <a:rPr lang="en-US" sz="1400" dirty="0" err="1"/>
              <a:t>cing</a:t>
            </a:r>
            <a:r>
              <a:rPr lang="en-US" sz="1400" dirty="0"/>
              <a:t> </a:t>
            </a:r>
            <a:r>
              <a:rPr lang="en-US" sz="1400" dirty="0" err="1"/>
              <a:t>elit</a:t>
            </a:r>
            <a:r>
              <a:rPr lang="en-US" sz="1400" dirty="0"/>
              <a:t>, sed do </a:t>
            </a:r>
            <a:r>
              <a:rPr lang="en-US" sz="1400" dirty="0" err="1"/>
              <a:t>eius</a:t>
            </a:r>
            <a:r>
              <a:rPr lang="en-US" sz="1400" dirty="0"/>
              <a:t> mod </a:t>
            </a:r>
            <a:r>
              <a:rPr lang="en-US" sz="1400" dirty="0" err="1"/>
              <a:t>tem</a:t>
            </a:r>
            <a:r>
              <a:rPr lang="en-US" sz="1400" dirty="0"/>
              <a:t> </a:t>
            </a:r>
            <a:r>
              <a:rPr lang="en-US" sz="1400" dirty="0" err="1"/>
              <a:t>porinc</a:t>
            </a:r>
            <a:r>
              <a:rPr lang="en-US" sz="1400" dirty="0"/>
              <a:t> </a:t>
            </a:r>
            <a:r>
              <a:rPr lang="en-US" sz="1400" dirty="0" err="1"/>
              <a:t>porincidi</a:t>
            </a:r>
            <a:r>
              <a:rPr lang="en-US" sz="1400" dirty="0"/>
              <a:t> </a:t>
            </a:r>
            <a:r>
              <a:rPr lang="en-US" sz="1400" dirty="0" err="1"/>
              <a:t>dunt</a:t>
            </a:r>
            <a:r>
              <a:rPr lang="en-US" sz="1400" dirty="0"/>
              <a:t> </a:t>
            </a:r>
            <a:r>
              <a:rPr lang="en-US" sz="1400" dirty="0" err="1"/>
              <a:t>ut</a:t>
            </a:r>
            <a:r>
              <a:rPr lang="en-US" sz="1400" dirty="0"/>
              <a:t> </a:t>
            </a:r>
            <a:r>
              <a:rPr lang="en-US" sz="1400" dirty="0" err="1"/>
              <a:t>labore</a:t>
            </a:r>
            <a:r>
              <a:rPr lang="en-US" sz="1400" dirty="0"/>
              <a:t> et </a:t>
            </a:r>
            <a:r>
              <a:rPr lang="en-US" sz="1400" dirty="0" err="1"/>
              <a:t>psum</a:t>
            </a:r>
            <a:r>
              <a:rPr lang="en-US" sz="1400" dirty="0"/>
              <a:t> dolor sit </a:t>
            </a:r>
            <a:r>
              <a:rPr lang="en-US" sz="1400" dirty="0" err="1"/>
              <a:t>ametsed</a:t>
            </a:r>
            <a:r>
              <a:rPr lang="en-US" sz="1400" dirty="0"/>
              <a:t>.</a:t>
            </a:r>
          </a:p>
        </p:txBody>
      </p:sp>
      <p:sp>
        <p:nvSpPr>
          <p:cNvPr id="1459" name="Google Shape;1459;p116"/>
          <p:cNvSpPr txBox="1">
            <a:spLocks noGrp="1"/>
          </p:cNvSpPr>
          <p:nvPr>
            <p:ph type="title"/>
          </p:nvPr>
        </p:nvSpPr>
        <p:spPr/>
        <p:txBody>
          <a:bodyPr/>
          <a:lstStyle/>
          <a:p>
            <a:r>
              <a:rPr lang="en-US"/>
              <a:t>Example of 2-graphics slide</a:t>
            </a:r>
          </a:p>
        </p:txBody>
      </p:sp>
      <p:graphicFrame>
        <p:nvGraphicFramePr>
          <p:cNvPr id="18" name="Chart 17">
            <a:extLst>
              <a:ext uri="{FF2B5EF4-FFF2-40B4-BE49-F238E27FC236}">
                <a16:creationId xmlns:a16="http://schemas.microsoft.com/office/drawing/2014/main" id="{2D45344D-2C6B-4BD5-95FE-E35698106A68}"/>
              </a:ext>
            </a:extLst>
          </p:cNvPr>
          <p:cNvGraphicFramePr/>
          <p:nvPr>
            <p:extLst>
              <p:ext uri="{D42A27DB-BD31-4B8C-83A1-F6EECF244321}">
                <p14:modId xmlns:p14="http://schemas.microsoft.com/office/powerpoint/2010/main" val="840200572"/>
              </p:ext>
            </p:extLst>
          </p:nvPr>
        </p:nvGraphicFramePr>
        <p:xfrm>
          <a:off x="647700" y="1160781"/>
          <a:ext cx="3867150" cy="3235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ACFEF3C7-3F79-4B82-AFA5-370B1FF4D76A}"/>
              </a:ext>
            </a:extLst>
          </p:cNvPr>
          <p:cNvGraphicFramePr/>
          <p:nvPr>
            <p:extLst>
              <p:ext uri="{D42A27DB-BD31-4B8C-83A1-F6EECF244321}">
                <p14:modId xmlns:p14="http://schemas.microsoft.com/office/powerpoint/2010/main" val="1660260355"/>
              </p:ext>
            </p:extLst>
          </p:nvPr>
        </p:nvGraphicFramePr>
        <p:xfrm>
          <a:off x="6211371" y="1236981"/>
          <a:ext cx="5633720" cy="323511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8"/>
        <p:cNvGrpSpPr/>
        <p:nvPr/>
      </p:nvGrpSpPr>
      <p:grpSpPr>
        <a:xfrm>
          <a:off x="0" y="0"/>
          <a:ext cx="0" cy="0"/>
          <a:chOff x="0" y="0"/>
          <a:chExt cx="0" cy="0"/>
        </a:xfrm>
      </p:grpSpPr>
      <p:sp>
        <p:nvSpPr>
          <p:cNvPr id="1486" name="Google Shape;1486;p117"/>
          <p:cNvSpPr txBox="1">
            <a:spLocks noGrp="1"/>
          </p:cNvSpPr>
          <p:nvPr>
            <p:ph type="body" idx="1"/>
          </p:nvPr>
        </p:nvSpPr>
        <p:spPr>
          <a:xfrm>
            <a:off x="314000" y="4004476"/>
            <a:ext cx="3285200" cy="1828800"/>
          </a:xfrm>
        </p:spPr>
        <p:txBody>
          <a:bodyPr/>
          <a:lstStyle/>
          <a:p>
            <a:pPr algn="l"/>
            <a:r>
              <a:rPr lang="en-US" dirty="0">
                <a:sym typeface="Montserrat SemiBold"/>
              </a:rPr>
              <a:t>Lorem ipsum dolor sit </a:t>
            </a:r>
            <a:r>
              <a:rPr lang="en-US" dirty="0" err="1">
                <a:sym typeface="Montserrat SemiBold"/>
              </a:rPr>
              <a:t>amet</a:t>
            </a:r>
            <a:endParaRPr lang="en-US" dirty="0">
              <a:sym typeface="Montserrat SemiBold"/>
            </a:endParaRPr>
          </a:p>
          <a:p>
            <a:pPr algn="l"/>
            <a:r>
              <a:rPr lang="en-US" dirty="0" err="1"/>
              <a:t>Consectetur</a:t>
            </a:r>
            <a:r>
              <a:rPr lang="en-US" dirty="0"/>
              <a:t> </a:t>
            </a:r>
            <a:r>
              <a:rPr lang="en-US" dirty="0" err="1"/>
              <a:t>adipis</a:t>
            </a:r>
            <a:r>
              <a:rPr lang="en-US" dirty="0"/>
              <a:t> </a:t>
            </a:r>
            <a:r>
              <a:rPr lang="en-US" dirty="0" err="1"/>
              <a:t>cing</a:t>
            </a:r>
            <a:r>
              <a:rPr lang="en-US" dirty="0"/>
              <a:t> </a:t>
            </a:r>
            <a:r>
              <a:rPr lang="en-US" dirty="0" err="1"/>
              <a:t>elit</a:t>
            </a:r>
            <a:r>
              <a:rPr lang="en-US" dirty="0"/>
              <a:t>, sed do </a:t>
            </a:r>
            <a:r>
              <a:rPr lang="en-US" dirty="0" err="1"/>
              <a:t>eius</a:t>
            </a:r>
            <a:r>
              <a:rPr lang="en-US" dirty="0"/>
              <a:t> mod </a:t>
            </a:r>
            <a:r>
              <a:rPr lang="en-US" dirty="0" err="1"/>
              <a:t>tem</a:t>
            </a:r>
            <a:r>
              <a:rPr lang="en-US" dirty="0"/>
              <a:t> </a:t>
            </a:r>
            <a:r>
              <a:rPr lang="en-US" dirty="0" err="1"/>
              <a:t>porinc</a:t>
            </a:r>
            <a:r>
              <a:rPr lang="en-US" dirty="0"/>
              <a:t> </a:t>
            </a:r>
            <a:r>
              <a:rPr lang="en-US" dirty="0" err="1"/>
              <a:t>porincidi</a:t>
            </a:r>
            <a:r>
              <a:rPr lang="en-US" dirty="0"/>
              <a:t> </a:t>
            </a:r>
            <a:r>
              <a:rPr lang="en-US" dirty="0" err="1"/>
              <a:t>dunt</a:t>
            </a:r>
            <a:r>
              <a:rPr lang="en-US" dirty="0"/>
              <a:t> </a:t>
            </a:r>
            <a:r>
              <a:rPr lang="en-US" dirty="0" err="1"/>
              <a:t>ut</a:t>
            </a:r>
            <a:r>
              <a:rPr lang="en-US" dirty="0"/>
              <a:t> </a:t>
            </a:r>
            <a:r>
              <a:rPr lang="en-US" dirty="0" err="1"/>
              <a:t>labore</a:t>
            </a:r>
            <a:r>
              <a:rPr lang="en-US" dirty="0"/>
              <a:t> et </a:t>
            </a:r>
            <a:r>
              <a:rPr lang="en-US" dirty="0" err="1"/>
              <a:t>dol</a:t>
            </a:r>
            <a:r>
              <a:rPr lang="en-US" dirty="0"/>
              <a:t> </a:t>
            </a:r>
            <a:r>
              <a:rPr lang="en-US" dirty="0" err="1"/>
              <a:t>porincporinc</a:t>
            </a:r>
            <a:r>
              <a:rPr lang="en-US" dirty="0"/>
              <a:t> ore magna </a:t>
            </a:r>
            <a:r>
              <a:rPr lang="en-US" dirty="0" err="1"/>
              <a:t>aliqua</a:t>
            </a:r>
            <a:r>
              <a:rPr lang="en-US" dirty="0"/>
              <a:t>. </a:t>
            </a:r>
          </a:p>
        </p:txBody>
      </p:sp>
      <p:sp>
        <p:nvSpPr>
          <p:cNvPr id="1487" name="Google Shape;1487;p117"/>
          <p:cNvSpPr txBox="1">
            <a:spLocks noGrp="1"/>
          </p:cNvSpPr>
          <p:nvPr>
            <p:ph type="body" idx="2"/>
          </p:nvPr>
        </p:nvSpPr>
        <p:spPr>
          <a:xfrm>
            <a:off x="4193829" y="4004476"/>
            <a:ext cx="3259200" cy="1828800"/>
          </a:xfrm>
        </p:spPr>
        <p:txBody>
          <a:bodyPr/>
          <a:lstStyle/>
          <a:p>
            <a:pPr algn="l"/>
            <a:r>
              <a:rPr lang="en-US">
                <a:sym typeface="Montserrat SemiBold"/>
              </a:rPr>
              <a:t>Consectetur adipiscing elit</a:t>
            </a:r>
          </a:p>
          <a:p>
            <a:pPr algn="l"/>
            <a:r>
              <a:rPr lang="en-US"/>
              <a:t>Lorem ipsum dolor sit ametsed do eiu porinc smod tempor incididunt ut labore porinc etdolo rema gna aliqua duis.</a:t>
            </a:r>
          </a:p>
        </p:txBody>
      </p:sp>
      <p:sp>
        <p:nvSpPr>
          <p:cNvPr id="1488" name="Google Shape;1488;p117"/>
          <p:cNvSpPr txBox="1">
            <a:spLocks noGrp="1"/>
          </p:cNvSpPr>
          <p:nvPr>
            <p:ph type="body" idx="3"/>
          </p:nvPr>
        </p:nvSpPr>
        <p:spPr>
          <a:xfrm>
            <a:off x="8485632" y="4004476"/>
            <a:ext cx="3259200" cy="1828800"/>
          </a:xfrm>
        </p:spPr>
        <p:txBody>
          <a:bodyPr/>
          <a:lstStyle/>
          <a:p>
            <a:pPr algn="l"/>
            <a:r>
              <a:rPr lang="en-US" dirty="0">
                <a:sym typeface="Montserrat SemiBold"/>
              </a:rPr>
              <a:t>Lorem ipsum dolor sit </a:t>
            </a:r>
            <a:r>
              <a:rPr lang="en-US" dirty="0" err="1">
                <a:sym typeface="Montserrat SemiBold"/>
              </a:rPr>
              <a:t>amet</a:t>
            </a:r>
            <a:endParaRPr lang="en-US" dirty="0">
              <a:sym typeface="Montserrat SemiBold"/>
            </a:endParaRPr>
          </a:p>
          <a:p>
            <a:pPr algn="l"/>
            <a:r>
              <a:rPr lang="en-US" dirty="0"/>
              <a:t>Ut </a:t>
            </a:r>
            <a:r>
              <a:rPr lang="en-US" dirty="0" err="1"/>
              <a:t>enim</a:t>
            </a:r>
            <a:r>
              <a:rPr lang="en-US" dirty="0"/>
              <a:t> ad min </a:t>
            </a:r>
            <a:r>
              <a:rPr lang="en-US" dirty="0" err="1"/>
              <a:t>te</a:t>
            </a:r>
            <a:r>
              <a:rPr lang="en-US" dirty="0"/>
              <a:t> </a:t>
            </a:r>
            <a:r>
              <a:rPr lang="en-US" dirty="0" err="1"/>
              <a:t>irure</a:t>
            </a:r>
            <a:r>
              <a:rPr lang="en-US" dirty="0"/>
              <a:t> dolor </a:t>
            </a:r>
            <a:r>
              <a:rPr lang="en-US" dirty="0" err="1"/>
              <a:t>iim</a:t>
            </a:r>
            <a:r>
              <a:rPr lang="en-US" dirty="0"/>
              <a:t> </a:t>
            </a:r>
            <a:r>
              <a:rPr lang="en-US" dirty="0" err="1"/>
              <a:t>venia</a:t>
            </a:r>
            <a:r>
              <a:rPr lang="en-US" dirty="0"/>
              <a:t> </a:t>
            </a:r>
            <a:r>
              <a:rPr lang="en-US" dirty="0" err="1"/>
              <a:t>mquis</a:t>
            </a:r>
            <a:r>
              <a:rPr lang="en-US" dirty="0"/>
              <a:t> </a:t>
            </a:r>
            <a:r>
              <a:rPr lang="en-US" dirty="0" err="1"/>
              <a:t>nostrud</a:t>
            </a:r>
            <a:r>
              <a:rPr lang="en-US" dirty="0"/>
              <a:t> </a:t>
            </a:r>
            <a:r>
              <a:rPr lang="en-US" dirty="0" err="1"/>
              <a:t>exercit</a:t>
            </a:r>
            <a:r>
              <a:rPr lang="en-US" dirty="0"/>
              <a:t> </a:t>
            </a:r>
            <a:r>
              <a:rPr lang="en-US" dirty="0" err="1"/>
              <a:t>ation</a:t>
            </a:r>
            <a:r>
              <a:rPr lang="en-US" dirty="0"/>
              <a:t> </a:t>
            </a:r>
            <a:r>
              <a:rPr lang="en-US" dirty="0" err="1"/>
              <a:t>ullamco</a:t>
            </a:r>
            <a:r>
              <a:rPr lang="en-US" dirty="0"/>
              <a:t> </a:t>
            </a:r>
            <a:r>
              <a:rPr lang="en-US" dirty="0" err="1"/>
              <a:t>labo</a:t>
            </a:r>
            <a:r>
              <a:rPr lang="en-US" dirty="0"/>
              <a:t> </a:t>
            </a:r>
            <a:r>
              <a:rPr lang="en-US" dirty="0" err="1"/>
              <a:t>porinc</a:t>
            </a:r>
            <a:r>
              <a:rPr lang="en-US" dirty="0"/>
              <a:t> </a:t>
            </a:r>
            <a:r>
              <a:rPr lang="en-US" dirty="0" err="1"/>
              <a:t>ris</a:t>
            </a:r>
            <a:r>
              <a:rPr lang="en-US" dirty="0"/>
              <a:t> nisi </a:t>
            </a:r>
            <a:r>
              <a:rPr lang="en-US" dirty="0" err="1"/>
              <a:t>ut</a:t>
            </a:r>
            <a:r>
              <a:rPr lang="en-US" dirty="0"/>
              <a:t> </a:t>
            </a:r>
            <a:r>
              <a:rPr lang="en-US" dirty="0" err="1"/>
              <a:t>aliquip</a:t>
            </a:r>
            <a:r>
              <a:rPr lang="en-US" dirty="0"/>
              <a:t> </a:t>
            </a:r>
            <a:r>
              <a:rPr lang="en-US" dirty="0" err="1"/>
              <a:t>exea</a:t>
            </a:r>
            <a:r>
              <a:rPr lang="en-US" dirty="0"/>
              <a:t>. </a:t>
            </a:r>
          </a:p>
        </p:txBody>
      </p:sp>
      <p:sp>
        <p:nvSpPr>
          <p:cNvPr id="1485" name="Google Shape;1485;p117"/>
          <p:cNvSpPr txBox="1">
            <a:spLocks noGrp="1"/>
          </p:cNvSpPr>
          <p:nvPr>
            <p:ph type="title"/>
          </p:nvPr>
        </p:nvSpPr>
        <p:spPr/>
        <p:txBody>
          <a:bodyPr/>
          <a:lstStyle/>
          <a:p>
            <a:r>
              <a:rPr lang="en-US"/>
              <a:t>Example of 3-graphics slide</a:t>
            </a:r>
          </a:p>
        </p:txBody>
      </p:sp>
      <p:graphicFrame>
        <p:nvGraphicFramePr>
          <p:cNvPr id="4" name="Chart 3">
            <a:extLst>
              <a:ext uri="{FF2B5EF4-FFF2-40B4-BE49-F238E27FC236}">
                <a16:creationId xmlns:a16="http://schemas.microsoft.com/office/drawing/2014/main" id="{4A7FC932-C3B0-4DE2-A49B-0A8D41A72602}"/>
              </a:ext>
            </a:extLst>
          </p:cNvPr>
          <p:cNvGraphicFramePr/>
          <p:nvPr>
            <p:extLst>
              <p:ext uri="{D42A27DB-BD31-4B8C-83A1-F6EECF244321}">
                <p14:modId xmlns:p14="http://schemas.microsoft.com/office/powerpoint/2010/main" val="3620920564"/>
              </p:ext>
            </p:extLst>
          </p:nvPr>
        </p:nvGraphicFramePr>
        <p:xfrm>
          <a:off x="7962259" y="1559987"/>
          <a:ext cx="3982091" cy="2587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 name="Chart 53">
            <a:extLst>
              <a:ext uri="{FF2B5EF4-FFF2-40B4-BE49-F238E27FC236}">
                <a16:creationId xmlns:a16="http://schemas.microsoft.com/office/drawing/2014/main" id="{C82FB6BD-4BB7-408A-84AD-A393B7BAE227}"/>
              </a:ext>
            </a:extLst>
          </p:cNvPr>
          <p:cNvGraphicFramePr/>
          <p:nvPr>
            <p:extLst>
              <p:ext uri="{D42A27DB-BD31-4B8C-83A1-F6EECF244321}">
                <p14:modId xmlns:p14="http://schemas.microsoft.com/office/powerpoint/2010/main" val="3351736583"/>
              </p:ext>
            </p:extLst>
          </p:nvPr>
        </p:nvGraphicFramePr>
        <p:xfrm>
          <a:off x="4217434" y="1464092"/>
          <a:ext cx="3285200" cy="26829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5" name="Chart 54">
            <a:extLst>
              <a:ext uri="{FF2B5EF4-FFF2-40B4-BE49-F238E27FC236}">
                <a16:creationId xmlns:a16="http://schemas.microsoft.com/office/drawing/2014/main" id="{553845EA-BA2F-48FD-B507-D3910FCB941C}"/>
              </a:ext>
            </a:extLst>
          </p:cNvPr>
          <p:cNvGraphicFramePr/>
          <p:nvPr>
            <p:extLst>
              <p:ext uri="{D42A27DB-BD31-4B8C-83A1-F6EECF244321}">
                <p14:modId xmlns:p14="http://schemas.microsoft.com/office/powerpoint/2010/main" val="1823028973"/>
              </p:ext>
            </p:extLst>
          </p:nvPr>
        </p:nvGraphicFramePr>
        <p:xfrm>
          <a:off x="477161" y="1290425"/>
          <a:ext cx="2958877" cy="285663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1"/>
        <p:cNvGrpSpPr/>
        <p:nvPr/>
      </p:nvGrpSpPr>
      <p:grpSpPr>
        <a:xfrm>
          <a:off x="0" y="0"/>
          <a:ext cx="0" cy="0"/>
          <a:chOff x="0" y="0"/>
          <a:chExt cx="0" cy="0"/>
        </a:xfrm>
      </p:grpSpPr>
      <p:sp>
        <p:nvSpPr>
          <p:cNvPr id="1533" name="Google Shape;1533;p118"/>
          <p:cNvSpPr txBox="1"/>
          <p:nvPr/>
        </p:nvSpPr>
        <p:spPr>
          <a:xfrm>
            <a:off x="466085" y="4902325"/>
            <a:ext cx="2497200" cy="570400"/>
          </a:xfrm>
          <a:prstGeom prst="rect">
            <a:avLst/>
          </a:prstGeom>
          <a:noFill/>
          <a:ln>
            <a:noFill/>
          </a:ln>
        </p:spPr>
        <p:txBody>
          <a:bodyPr spcFirstLastPara="1" wrap="square" lIns="91400" tIns="45700" rIns="91400" bIns="45700" anchor="b" anchorCtr="0">
            <a:noAutofit/>
          </a:bodyPr>
          <a:lstStyle/>
          <a:p>
            <a:pPr algn="ctr">
              <a:buClr>
                <a:srgbClr val="C00000"/>
              </a:buClr>
              <a:buSzPts val="1400"/>
            </a:pPr>
            <a:r>
              <a:rPr lang="en" sz="1600" b="1" dirty="0">
                <a:solidFill>
                  <a:srgbClr val="000000"/>
                </a:solidFill>
                <a:latin typeface="+mj-lt"/>
                <a:ea typeface="Montserrat"/>
                <a:cs typeface="Montserrat"/>
                <a:sym typeface="Montserrat"/>
              </a:rPr>
              <a:t>X</a:t>
            </a:r>
            <a:endParaRPr sz="1600" b="1" dirty="0">
              <a:solidFill>
                <a:srgbClr val="000000"/>
              </a:solidFill>
              <a:latin typeface="+mj-lt"/>
              <a:ea typeface="Montserrat"/>
              <a:cs typeface="Montserrat"/>
              <a:sym typeface="Montserrat"/>
            </a:endParaRPr>
          </a:p>
          <a:p>
            <a:pPr algn="ctr">
              <a:buClr>
                <a:srgbClr val="C00000"/>
              </a:buClr>
              <a:buSzPts val="1400"/>
            </a:pPr>
            <a:r>
              <a:rPr lang="en" sz="1600" b="1" dirty="0">
                <a:solidFill>
                  <a:srgbClr val="000000"/>
                </a:solidFill>
                <a:latin typeface="+mj-lt"/>
                <a:ea typeface="Montserrat"/>
                <a:cs typeface="Montserrat"/>
                <a:sym typeface="Montserrat"/>
              </a:rPr>
              <a:t>Release</a:t>
            </a:r>
            <a:endParaRPr sz="1600" b="1" dirty="0">
              <a:solidFill>
                <a:srgbClr val="000000"/>
              </a:solidFill>
              <a:latin typeface="+mj-lt"/>
              <a:ea typeface="Montserrat"/>
              <a:cs typeface="Montserrat"/>
              <a:sym typeface="Montserrat"/>
            </a:endParaRPr>
          </a:p>
        </p:txBody>
      </p:sp>
      <p:sp>
        <p:nvSpPr>
          <p:cNvPr id="1534" name="Google Shape;1534;p118"/>
          <p:cNvSpPr txBox="1"/>
          <p:nvPr/>
        </p:nvSpPr>
        <p:spPr>
          <a:xfrm rot="-5400000">
            <a:off x="2639244" y="3249066"/>
            <a:ext cx="875200" cy="494400"/>
          </a:xfrm>
          <a:prstGeom prst="rect">
            <a:avLst/>
          </a:prstGeom>
          <a:noFill/>
          <a:ln>
            <a:noFill/>
          </a:ln>
        </p:spPr>
        <p:txBody>
          <a:bodyPr spcFirstLastPara="1" wrap="square" lIns="91400" tIns="45700" rIns="91400" bIns="45700" anchor="ctr" anchorCtr="0">
            <a:noAutofit/>
          </a:bodyPr>
          <a:lstStyle/>
          <a:p>
            <a:pPr>
              <a:buClr>
                <a:srgbClr val="525252"/>
              </a:buClr>
              <a:buSzPts val="1200"/>
            </a:pPr>
            <a:r>
              <a:rPr lang="en" sz="1600">
                <a:solidFill>
                  <a:srgbClr val="000000"/>
                </a:solidFill>
                <a:latin typeface="+mj-lt"/>
                <a:ea typeface="Montserrat"/>
                <a:cs typeface="Montserrat"/>
                <a:sym typeface="Montserrat"/>
              </a:rPr>
              <a:t>Dec</a:t>
            </a:r>
            <a:endParaRPr sz="1867">
              <a:solidFill>
                <a:srgbClr val="000000"/>
              </a:solidFill>
              <a:latin typeface="+mj-lt"/>
              <a:ea typeface="Montserrat"/>
              <a:cs typeface="Montserrat"/>
              <a:sym typeface="Montserrat"/>
            </a:endParaRPr>
          </a:p>
        </p:txBody>
      </p:sp>
      <p:sp>
        <p:nvSpPr>
          <p:cNvPr id="1535" name="Google Shape;1535;p118"/>
          <p:cNvSpPr txBox="1"/>
          <p:nvPr/>
        </p:nvSpPr>
        <p:spPr>
          <a:xfrm rot="-5400000">
            <a:off x="1713261" y="3231266"/>
            <a:ext cx="910800" cy="494400"/>
          </a:xfrm>
          <a:prstGeom prst="rect">
            <a:avLst/>
          </a:prstGeom>
          <a:noFill/>
          <a:ln>
            <a:noFill/>
          </a:ln>
        </p:spPr>
        <p:txBody>
          <a:bodyPr spcFirstLastPara="1" wrap="square" lIns="91400" tIns="45700" rIns="91400" bIns="45700" anchor="ctr" anchorCtr="0">
            <a:noAutofit/>
          </a:bodyPr>
          <a:lstStyle/>
          <a:p>
            <a:pPr>
              <a:buClr>
                <a:srgbClr val="525252"/>
              </a:buClr>
              <a:buSzPts val="1200"/>
            </a:pPr>
            <a:r>
              <a:rPr lang="en" sz="1600">
                <a:solidFill>
                  <a:srgbClr val="000000"/>
                </a:solidFill>
                <a:latin typeface="+mj-lt"/>
                <a:ea typeface="Montserrat"/>
                <a:cs typeface="Montserrat"/>
                <a:sym typeface="Montserrat"/>
              </a:rPr>
              <a:t>Nov</a:t>
            </a:r>
            <a:endParaRPr sz="1867">
              <a:solidFill>
                <a:srgbClr val="000000"/>
              </a:solidFill>
              <a:latin typeface="+mj-lt"/>
              <a:ea typeface="Montserrat"/>
              <a:cs typeface="Montserrat"/>
              <a:sym typeface="Montserrat"/>
            </a:endParaRPr>
          </a:p>
        </p:txBody>
      </p:sp>
      <p:sp>
        <p:nvSpPr>
          <p:cNvPr id="1536" name="Google Shape;1536;p118"/>
          <p:cNvSpPr txBox="1"/>
          <p:nvPr/>
        </p:nvSpPr>
        <p:spPr>
          <a:xfrm rot="-5400000">
            <a:off x="851080" y="3277266"/>
            <a:ext cx="818800" cy="494400"/>
          </a:xfrm>
          <a:prstGeom prst="rect">
            <a:avLst/>
          </a:prstGeom>
          <a:noFill/>
          <a:ln>
            <a:noFill/>
          </a:ln>
        </p:spPr>
        <p:txBody>
          <a:bodyPr spcFirstLastPara="1" wrap="square" lIns="91400" tIns="45700" rIns="91400" bIns="45700" anchor="ctr" anchorCtr="0">
            <a:noAutofit/>
          </a:bodyPr>
          <a:lstStyle/>
          <a:p>
            <a:pPr>
              <a:buClr>
                <a:srgbClr val="525252"/>
              </a:buClr>
              <a:buSzPts val="1200"/>
            </a:pPr>
            <a:r>
              <a:rPr lang="en" sz="1600">
                <a:solidFill>
                  <a:srgbClr val="000000"/>
                </a:solidFill>
                <a:latin typeface="+mj-lt"/>
                <a:ea typeface="Montserrat"/>
                <a:cs typeface="Montserrat"/>
                <a:sym typeface="Montserrat"/>
              </a:rPr>
              <a:t>Oct</a:t>
            </a:r>
            <a:endParaRPr sz="1867">
              <a:solidFill>
                <a:srgbClr val="000000"/>
              </a:solidFill>
              <a:latin typeface="+mj-lt"/>
              <a:ea typeface="Montserrat"/>
              <a:cs typeface="Montserrat"/>
              <a:sym typeface="Montserrat"/>
            </a:endParaRPr>
          </a:p>
        </p:txBody>
      </p:sp>
      <p:cxnSp>
        <p:nvCxnSpPr>
          <p:cNvPr id="1537" name="Google Shape;1537;p118"/>
          <p:cNvCxnSpPr/>
          <p:nvPr/>
        </p:nvCxnSpPr>
        <p:spPr>
          <a:xfrm rot="10800000">
            <a:off x="1714560" y="3774810"/>
            <a:ext cx="0" cy="1000800"/>
          </a:xfrm>
          <a:prstGeom prst="straightConnector1">
            <a:avLst/>
          </a:prstGeom>
          <a:noFill/>
          <a:ln w="9525" cap="flat" cmpd="sng">
            <a:solidFill>
              <a:srgbClr val="000000"/>
            </a:solidFill>
            <a:prstDash val="solid"/>
            <a:round/>
            <a:headEnd type="none" w="sm" len="sm"/>
            <a:tailEnd type="none" w="sm" len="sm"/>
          </a:ln>
        </p:spPr>
      </p:cxnSp>
      <p:sp>
        <p:nvSpPr>
          <p:cNvPr id="1538" name="Google Shape;1538;p118"/>
          <p:cNvSpPr txBox="1"/>
          <p:nvPr/>
        </p:nvSpPr>
        <p:spPr>
          <a:xfrm rot="-5400000">
            <a:off x="3449735" y="3313450"/>
            <a:ext cx="746400" cy="494400"/>
          </a:xfrm>
          <a:prstGeom prst="rect">
            <a:avLst/>
          </a:prstGeom>
          <a:noFill/>
          <a:ln>
            <a:noFill/>
          </a:ln>
        </p:spPr>
        <p:txBody>
          <a:bodyPr spcFirstLastPara="1" wrap="square" lIns="91400" tIns="45700" rIns="91400" bIns="45700" anchor="ctr" anchorCtr="0">
            <a:noAutofit/>
          </a:bodyPr>
          <a:lstStyle/>
          <a:p>
            <a:pPr>
              <a:buClr>
                <a:srgbClr val="525252"/>
              </a:buClr>
              <a:buSzPts val="1200"/>
            </a:pPr>
            <a:r>
              <a:rPr lang="en" sz="1600">
                <a:solidFill>
                  <a:srgbClr val="000000"/>
                </a:solidFill>
                <a:latin typeface="+mj-lt"/>
                <a:ea typeface="Montserrat"/>
                <a:cs typeface="Montserrat"/>
                <a:sym typeface="Montserrat"/>
              </a:rPr>
              <a:t>Jan </a:t>
            </a:r>
            <a:endParaRPr sz="1867">
              <a:solidFill>
                <a:srgbClr val="000000"/>
              </a:solidFill>
              <a:latin typeface="+mj-lt"/>
              <a:ea typeface="Montserrat"/>
              <a:cs typeface="Montserrat"/>
              <a:sym typeface="Montserrat"/>
            </a:endParaRPr>
          </a:p>
        </p:txBody>
      </p:sp>
      <p:sp>
        <p:nvSpPr>
          <p:cNvPr id="1539" name="Google Shape;1539;p118"/>
          <p:cNvSpPr txBox="1"/>
          <p:nvPr/>
        </p:nvSpPr>
        <p:spPr>
          <a:xfrm rot="-5400000">
            <a:off x="8883051" y="3297649"/>
            <a:ext cx="778000" cy="494400"/>
          </a:xfrm>
          <a:prstGeom prst="rect">
            <a:avLst/>
          </a:prstGeom>
          <a:noFill/>
          <a:ln>
            <a:noFill/>
          </a:ln>
        </p:spPr>
        <p:txBody>
          <a:bodyPr spcFirstLastPara="1" wrap="square" lIns="91400" tIns="45700" rIns="91400" bIns="45700" anchor="ctr" anchorCtr="0">
            <a:noAutofit/>
          </a:bodyPr>
          <a:lstStyle/>
          <a:p>
            <a:pPr>
              <a:buClr>
                <a:srgbClr val="525252"/>
              </a:buClr>
              <a:buSzPts val="1200"/>
            </a:pPr>
            <a:r>
              <a:rPr lang="en" sz="1600">
                <a:solidFill>
                  <a:srgbClr val="000000"/>
                </a:solidFill>
                <a:latin typeface="+mj-lt"/>
                <a:ea typeface="Montserrat"/>
                <a:cs typeface="Montserrat"/>
                <a:sym typeface="Montserrat"/>
              </a:rPr>
              <a:t>Jul</a:t>
            </a:r>
            <a:endParaRPr sz="1867">
              <a:solidFill>
                <a:srgbClr val="000000"/>
              </a:solidFill>
              <a:latin typeface="+mj-lt"/>
              <a:ea typeface="Montserrat"/>
              <a:cs typeface="Montserrat"/>
              <a:sym typeface="Montserrat"/>
            </a:endParaRPr>
          </a:p>
        </p:txBody>
      </p:sp>
      <p:sp>
        <p:nvSpPr>
          <p:cNvPr id="1540" name="Google Shape;1540;p118"/>
          <p:cNvSpPr txBox="1"/>
          <p:nvPr/>
        </p:nvSpPr>
        <p:spPr>
          <a:xfrm rot="-5400000">
            <a:off x="7963860" y="3286649"/>
            <a:ext cx="800000" cy="494400"/>
          </a:xfrm>
          <a:prstGeom prst="rect">
            <a:avLst/>
          </a:prstGeom>
          <a:noFill/>
          <a:ln>
            <a:noFill/>
          </a:ln>
        </p:spPr>
        <p:txBody>
          <a:bodyPr spcFirstLastPara="1" wrap="square" lIns="91400" tIns="45700" rIns="91400" bIns="45700" anchor="ctr" anchorCtr="0">
            <a:noAutofit/>
          </a:bodyPr>
          <a:lstStyle/>
          <a:p>
            <a:pPr>
              <a:buClr>
                <a:srgbClr val="525252"/>
              </a:buClr>
              <a:buSzPts val="1200"/>
            </a:pPr>
            <a:r>
              <a:rPr lang="en" sz="1600">
                <a:solidFill>
                  <a:srgbClr val="000000"/>
                </a:solidFill>
                <a:latin typeface="+mj-lt"/>
                <a:ea typeface="Montserrat"/>
                <a:cs typeface="Montserrat"/>
                <a:sym typeface="Montserrat"/>
              </a:rPr>
              <a:t>Jun</a:t>
            </a:r>
            <a:endParaRPr sz="1867">
              <a:solidFill>
                <a:srgbClr val="000000"/>
              </a:solidFill>
              <a:latin typeface="+mj-lt"/>
              <a:ea typeface="Montserrat"/>
              <a:cs typeface="Montserrat"/>
              <a:sym typeface="Montserrat"/>
            </a:endParaRPr>
          </a:p>
        </p:txBody>
      </p:sp>
      <p:sp>
        <p:nvSpPr>
          <p:cNvPr id="1541" name="Google Shape;1541;p118"/>
          <p:cNvSpPr txBox="1"/>
          <p:nvPr/>
        </p:nvSpPr>
        <p:spPr>
          <a:xfrm rot="-5400000">
            <a:off x="6967476" y="3198449"/>
            <a:ext cx="976400" cy="494400"/>
          </a:xfrm>
          <a:prstGeom prst="rect">
            <a:avLst/>
          </a:prstGeom>
          <a:noFill/>
          <a:ln>
            <a:noFill/>
          </a:ln>
        </p:spPr>
        <p:txBody>
          <a:bodyPr spcFirstLastPara="1" wrap="square" lIns="91400" tIns="45700" rIns="91400" bIns="45700" anchor="ctr" anchorCtr="0">
            <a:noAutofit/>
          </a:bodyPr>
          <a:lstStyle/>
          <a:p>
            <a:pPr>
              <a:buClr>
                <a:srgbClr val="525252"/>
              </a:buClr>
              <a:buSzPts val="1200"/>
            </a:pPr>
            <a:r>
              <a:rPr lang="en" sz="1600">
                <a:solidFill>
                  <a:srgbClr val="000000"/>
                </a:solidFill>
                <a:latin typeface="+mj-lt"/>
                <a:ea typeface="Montserrat"/>
                <a:cs typeface="Montserrat"/>
                <a:sym typeface="Montserrat"/>
              </a:rPr>
              <a:t>May</a:t>
            </a:r>
            <a:endParaRPr sz="1867">
              <a:solidFill>
                <a:srgbClr val="000000"/>
              </a:solidFill>
              <a:latin typeface="+mj-lt"/>
              <a:ea typeface="Montserrat"/>
              <a:cs typeface="Montserrat"/>
              <a:sym typeface="Montserrat"/>
            </a:endParaRPr>
          </a:p>
        </p:txBody>
      </p:sp>
      <p:sp>
        <p:nvSpPr>
          <p:cNvPr id="1542" name="Google Shape;1542;p118"/>
          <p:cNvSpPr txBox="1"/>
          <p:nvPr/>
        </p:nvSpPr>
        <p:spPr>
          <a:xfrm rot="-5400000">
            <a:off x="6130291" y="3269449"/>
            <a:ext cx="834400" cy="494400"/>
          </a:xfrm>
          <a:prstGeom prst="rect">
            <a:avLst/>
          </a:prstGeom>
          <a:noFill/>
          <a:ln>
            <a:noFill/>
          </a:ln>
        </p:spPr>
        <p:txBody>
          <a:bodyPr spcFirstLastPara="1" wrap="square" lIns="91400" tIns="45700" rIns="91400" bIns="45700" anchor="ctr" anchorCtr="0">
            <a:noAutofit/>
          </a:bodyPr>
          <a:lstStyle/>
          <a:p>
            <a:pPr>
              <a:buClr>
                <a:srgbClr val="525252"/>
              </a:buClr>
              <a:buSzPts val="1200"/>
            </a:pPr>
            <a:r>
              <a:rPr lang="en" sz="1600">
                <a:solidFill>
                  <a:srgbClr val="000000"/>
                </a:solidFill>
                <a:latin typeface="+mj-lt"/>
                <a:ea typeface="Montserrat"/>
                <a:cs typeface="Montserrat"/>
                <a:sym typeface="Montserrat"/>
              </a:rPr>
              <a:t>Apr</a:t>
            </a:r>
            <a:endParaRPr sz="1867">
              <a:solidFill>
                <a:srgbClr val="000000"/>
              </a:solidFill>
              <a:latin typeface="+mj-lt"/>
              <a:ea typeface="Montserrat"/>
              <a:cs typeface="Montserrat"/>
              <a:sym typeface="Montserrat"/>
            </a:endParaRPr>
          </a:p>
        </p:txBody>
      </p:sp>
      <p:sp>
        <p:nvSpPr>
          <p:cNvPr id="1543" name="Google Shape;1543;p118"/>
          <p:cNvSpPr txBox="1"/>
          <p:nvPr/>
        </p:nvSpPr>
        <p:spPr>
          <a:xfrm rot="-5400000">
            <a:off x="5170308" y="3217649"/>
            <a:ext cx="938000" cy="494400"/>
          </a:xfrm>
          <a:prstGeom prst="rect">
            <a:avLst/>
          </a:prstGeom>
          <a:noFill/>
          <a:ln>
            <a:noFill/>
          </a:ln>
        </p:spPr>
        <p:txBody>
          <a:bodyPr spcFirstLastPara="1" wrap="square" lIns="91400" tIns="45700" rIns="91400" bIns="45700" anchor="ctr" anchorCtr="0">
            <a:noAutofit/>
          </a:bodyPr>
          <a:lstStyle/>
          <a:p>
            <a:pPr>
              <a:buClr>
                <a:srgbClr val="525252"/>
              </a:buClr>
              <a:buSzPts val="1200"/>
            </a:pPr>
            <a:r>
              <a:rPr lang="en" sz="1600">
                <a:solidFill>
                  <a:srgbClr val="000000"/>
                </a:solidFill>
                <a:latin typeface="+mj-lt"/>
                <a:ea typeface="Montserrat"/>
                <a:cs typeface="Montserrat"/>
                <a:sym typeface="Montserrat"/>
              </a:rPr>
              <a:t>Mar</a:t>
            </a:r>
            <a:endParaRPr sz="1867">
              <a:solidFill>
                <a:srgbClr val="000000"/>
              </a:solidFill>
              <a:latin typeface="+mj-lt"/>
              <a:ea typeface="Montserrat"/>
              <a:cs typeface="Montserrat"/>
              <a:sym typeface="Montserrat"/>
            </a:endParaRPr>
          </a:p>
        </p:txBody>
      </p:sp>
      <p:sp>
        <p:nvSpPr>
          <p:cNvPr id="1544" name="Google Shape;1544;p118"/>
          <p:cNvSpPr txBox="1"/>
          <p:nvPr/>
        </p:nvSpPr>
        <p:spPr>
          <a:xfrm rot="-5400000">
            <a:off x="4309125" y="3264649"/>
            <a:ext cx="844000" cy="494400"/>
          </a:xfrm>
          <a:prstGeom prst="rect">
            <a:avLst/>
          </a:prstGeom>
          <a:noFill/>
          <a:ln>
            <a:noFill/>
          </a:ln>
        </p:spPr>
        <p:txBody>
          <a:bodyPr spcFirstLastPara="1" wrap="square" lIns="91400" tIns="45700" rIns="91400" bIns="45700" anchor="ctr" anchorCtr="0">
            <a:noAutofit/>
          </a:bodyPr>
          <a:lstStyle/>
          <a:p>
            <a:pPr>
              <a:buClr>
                <a:srgbClr val="525252"/>
              </a:buClr>
              <a:buSzPts val="1200"/>
            </a:pPr>
            <a:r>
              <a:rPr lang="en" sz="1600">
                <a:solidFill>
                  <a:srgbClr val="000000"/>
                </a:solidFill>
                <a:latin typeface="+mj-lt"/>
                <a:ea typeface="Montserrat"/>
                <a:cs typeface="Montserrat"/>
                <a:sym typeface="Montserrat"/>
              </a:rPr>
              <a:t>Feb</a:t>
            </a:r>
            <a:endParaRPr sz="1867">
              <a:solidFill>
                <a:srgbClr val="000000"/>
              </a:solidFill>
              <a:latin typeface="+mj-lt"/>
              <a:ea typeface="Montserrat"/>
              <a:cs typeface="Montserrat"/>
              <a:sym typeface="Montserrat"/>
            </a:endParaRPr>
          </a:p>
        </p:txBody>
      </p:sp>
      <p:sp>
        <p:nvSpPr>
          <p:cNvPr id="1545" name="Google Shape;1545;p118"/>
          <p:cNvSpPr txBox="1"/>
          <p:nvPr/>
        </p:nvSpPr>
        <p:spPr>
          <a:xfrm>
            <a:off x="5813420" y="4902325"/>
            <a:ext cx="2497200" cy="570400"/>
          </a:xfrm>
          <a:prstGeom prst="rect">
            <a:avLst/>
          </a:prstGeom>
          <a:noFill/>
          <a:ln>
            <a:noFill/>
          </a:ln>
        </p:spPr>
        <p:txBody>
          <a:bodyPr spcFirstLastPara="1" wrap="square" lIns="91400" tIns="45700" rIns="91400" bIns="45700" anchor="b" anchorCtr="0">
            <a:noAutofit/>
          </a:bodyPr>
          <a:lstStyle/>
          <a:p>
            <a:pPr algn="ctr">
              <a:buClr>
                <a:srgbClr val="C00000"/>
              </a:buClr>
              <a:buSzPts val="1400"/>
            </a:pPr>
            <a:r>
              <a:rPr lang="en" sz="1600" b="1">
                <a:solidFill>
                  <a:srgbClr val="000000"/>
                </a:solidFill>
                <a:latin typeface="+mj-lt"/>
                <a:ea typeface="Montserrat"/>
                <a:cs typeface="Montserrat"/>
                <a:sym typeface="Montserrat"/>
              </a:rPr>
              <a:t>X</a:t>
            </a:r>
            <a:endParaRPr sz="1600" b="1">
              <a:solidFill>
                <a:srgbClr val="000000"/>
              </a:solidFill>
              <a:latin typeface="+mj-lt"/>
              <a:ea typeface="Montserrat"/>
              <a:cs typeface="Montserrat"/>
              <a:sym typeface="Montserrat"/>
            </a:endParaRPr>
          </a:p>
          <a:p>
            <a:pPr algn="ctr">
              <a:buClr>
                <a:srgbClr val="C00000"/>
              </a:buClr>
              <a:buSzPts val="1400"/>
            </a:pPr>
            <a:r>
              <a:rPr lang="en" sz="1600" b="1">
                <a:solidFill>
                  <a:srgbClr val="000000"/>
                </a:solidFill>
                <a:latin typeface="+mj-lt"/>
                <a:ea typeface="Montserrat"/>
                <a:cs typeface="Montserrat"/>
                <a:sym typeface="Montserrat"/>
              </a:rPr>
              <a:t>Release</a:t>
            </a:r>
            <a:endParaRPr sz="1600" b="1">
              <a:solidFill>
                <a:srgbClr val="000000"/>
              </a:solidFill>
              <a:latin typeface="+mj-lt"/>
              <a:ea typeface="Montserrat"/>
              <a:cs typeface="Montserrat"/>
              <a:sym typeface="Montserrat"/>
            </a:endParaRPr>
          </a:p>
        </p:txBody>
      </p:sp>
      <p:cxnSp>
        <p:nvCxnSpPr>
          <p:cNvPr id="1546" name="Google Shape;1546;p118"/>
          <p:cNvCxnSpPr/>
          <p:nvPr/>
        </p:nvCxnSpPr>
        <p:spPr>
          <a:xfrm rot="10800000">
            <a:off x="7061895" y="3774810"/>
            <a:ext cx="0" cy="1000800"/>
          </a:xfrm>
          <a:prstGeom prst="straightConnector1">
            <a:avLst/>
          </a:prstGeom>
          <a:noFill/>
          <a:ln w="9525" cap="flat" cmpd="sng">
            <a:solidFill>
              <a:srgbClr val="000000"/>
            </a:solidFill>
            <a:prstDash val="solid"/>
            <a:round/>
            <a:headEnd type="none" w="sm" len="sm"/>
            <a:tailEnd type="none" w="sm" len="sm"/>
          </a:ln>
        </p:spPr>
      </p:cxnSp>
      <p:sp>
        <p:nvSpPr>
          <p:cNvPr id="1547" name="Google Shape;1547;p118"/>
          <p:cNvSpPr txBox="1"/>
          <p:nvPr/>
        </p:nvSpPr>
        <p:spPr>
          <a:xfrm rot="-5400000">
            <a:off x="9572761" y="3231266"/>
            <a:ext cx="890800" cy="494400"/>
          </a:xfrm>
          <a:prstGeom prst="rect">
            <a:avLst/>
          </a:prstGeom>
          <a:noFill/>
          <a:ln>
            <a:noFill/>
          </a:ln>
        </p:spPr>
        <p:txBody>
          <a:bodyPr spcFirstLastPara="1" wrap="square" lIns="91400" tIns="45700" rIns="91400" bIns="45700" anchor="ctr" anchorCtr="0">
            <a:noAutofit/>
          </a:bodyPr>
          <a:lstStyle/>
          <a:p>
            <a:pPr>
              <a:buClr>
                <a:srgbClr val="525252"/>
              </a:buClr>
              <a:buSzPts val="1200"/>
            </a:pPr>
            <a:r>
              <a:rPr lang="en" sz="1600">
                <a:solidFill>
                  <a:srgbClr val="000000"/>
                </a:solidFill>
                <a:latin typeface="+mj-lt"/>
                <a:ea typeface="Montserrat"/>
                <a:cs typeface="Montserrat"/>
                <a:sym typeface="Montserrat"/>
              </a:rPr>
              <a:t>Aug</a:t>
            </a:r>
            <a:endParaRPr sz="1867">
              <a:solidFill>
                <a:srgbClr val="000000"/>
              </a:solidFill>
              <a:latin typeface="+mj-lt"/>
              <a:ea typeface="Montserrat"/>
              <a:cs typeface="Montserrat"/>
              <a:sym typeface="Montserrat"/>
            </a:endParaRPr>
          </a:p>
        </p:txBody>
      </p:sp>
      <p:sp>
        <p:nvSpPr>
          <p:cNvPr id="1548" name="Google Shape;1548;p118"/>
          <p:cNvSpPr txBox="1"/>
          <p:nvPr/>
        </p:nvSpPr>
        <p:spPr>
          <a:xfrm rot="-5400000">
            <a:off x="10457008" y="3269433"/>
            <a:ext cx="850000" cy="494400"/>
          </a:xfrm>
          <a:prstGeom prst="rect">
            <a:avLst/>
          </a:prstGeom>
          <a:noFill/>
          <a:ln>
            <a:noFill/>
          </a:ln>
        </p:spPr>
        <p:txBody>
          <a:bodyPr spcFirstLastPara="1" wrap="square" lIns="91400" tIns="45700" rIns="91400" bIns="45700" anchor="ctr" anchorCtr="0">
            <a:noAutofit/>
          </a:bodyPr>
          <a:lstStyle/>
          <a:p>
            <a:pPr>
              <a:buClr>
                <a:srgbClr val="525252"/>
              </a:buClr>
              <a:buSzPts val="1200"/>
            </a:pPr>
            <a:r>
              <a:rPr lang="en" sz="1600">
                <a:solidFill>
                  <a:srgbClr val="000000"/>
                </a:solidFill>
                <a:latin typeface="+mj-lt"/>
                <a:ea typeface="Montserrat"/>
                <a:cs typeface="Montserrat"/>
                <a:sym typeface="Montserrat"/>
              </a:rPr>
              <a:t>Sep</a:t>
            </a:r>
            <a:endParaRPr sz="1867">
              <a:solidFill>
                <a:srgbClr val="000000"/>
              </a:solidFill>
              <a:latin typeface="+mj-lt"/>
              <a:ea typeface="Montserrat"/>
              <a:cs typeface="Montserrat"/>
              <a:sym typeface="Montserrat"/>
            </a:endParaRPr>
          </a:p>
        </p:txBody>
      </p:sp>
      <p:sp>
        <p:nvSpPr>
          <p:cNvPr id="1549" name="Google Shape;1549;p118"/>
          <p:cNvSpPr/>
          <p:nvPr/>
        </p:nvSpPr>
        <p:spPr>
          <a:xfrm>
            <a:off x="9399752" y="4027958"/>
            <a:ext cx="2444000" cy="145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mj-lt"/>
              <a:ea typeface="Arial"/>
              <a:cs typeface="Arial"/>
              <a:sym typeface="Arial"/>
            </a:endParaRPr>
          </a:p>
        </p:txBody>
      </p:sp>
      <p:sp>
        <p:nvSpPr>
          <p:cNvPr id="1550" name="Google Shape;1550;p118"/>
          <p:cNvSpPr txBox="1"/>
          <p:nvPr/>
        </p:nvSpPr>
        <p:spPr>
          <a:xfrm>
            <a:off x="4964345" y="1833742"/>
            <a:ext cx="2676800" cy="10880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en" sz="1867" b="1">
                <a:solidFill>
                  <a:schemeClr val="dk1"/>
                </a:solidFill>
                <a:latin typeface="+mj-lt"/>
                <a:ea typeface="Montserrat"/>
                <a:cs typeface="Montserrat"/>
                <a:sym typeface="Montserrat"/>
              </a:rPr>
              <a:t>Lorem ipsum dolore sumet</a:t>
            </a:r>
            <a:endParaRPr sz="1600" b="1">
              <a:solidFill>
                <a:schemeClr val="dk1"/>
              </a:solidFill>
              <a:latin typeface="+mj-lt"/>
              <a:ea typeface="Montserrat"/>
              <a:cs typeface="Montserrat"/>
              <a:sym typeface="Montserrat"/>
            </a:endParaRPr>
          </a:p>
          <a:p>
            <a:pPr algn="ctr">
              <a:buClr>
                <a:srgbClr val="000000"/>
              </a:buClr>
              <a:buSzPts val="1400"/>
            </a:pPr>
            <a:endParaRPr sz="1867" b="1">
              <a:solidFill>
                <a:srgbClr val="000000"/>
              </a:solidFill>
              <a:latin typeface="+mj-lt"/>
              <a:ea typeface="Montserrat"/>
              <a:cs typeface="Montserrat"/>
              <a:sym typeface="Montserrat"/>
            </a:endParaRPr>
          </a:p>
        </p:txBody>
      </p:sp>
      <p:sp>
        <p:nvSpPr>
          <p:cNvPr id="1551" name="Google Shape;1551;p118"/>
          <p:cNvSpPr txBox="1"/>
          <p:nvPr/>
        </p:nvSpPr>
        <p:spPr>
          <a:xfrm>
            <a:off x="853971" y="1833742"/>
            <a:ext cx="2629600" cy="976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en" sz="1867" b="1" dirty="0">
                <a:solidFill>
                  <a:schemeClr val="dk1"/>
                </a:solidFill>
                <a:latin typeface="+mj-lt"/>
                <a:ea typeface="Montserrat"/>
                <a:cs typeface="Montserrat"/>
                <a:sym typeface="Montserrat"/>
              </a:rPr>
              <a:t>Lorem ipsum dolore sumet</a:t>
            </a:r>
            <a:endParaRPr sz="1600" b="1" dirty="0">
              <a:solidFill>
                <a:schemeClr val="dk1"/>
              </a:solidFill>
              <a:latin typeface="+mj-lt"/>
              <a:ea typeface="Montserrat"/>
              <a:cs typeface="Montserrat"/>
              <a:sym typeface="Montserrat"/>
            </a:endParaRPr>
          </a:p>
          <a:p>
            <a:pPr algn="ctr">
              <a:buClr>
                <a:srgbClr val="000000"/>
              </a:buClr>
              <a:buSzPts val="1400"/>
            </a:pPr>
            <a:endParaRPr sz="1867" b="1" dirty="0">
              <a:solidFill>
                <a:srgbClr val="000000"/>
              </a:solidFill>
              <a:latin typeface="+mj-lt"/>
              <a:ea typeface="Montserrat"/>
              <a:cs typeface="Montserrat"/>
              <a:sym typeface="Montserrat"/>
            </a:endParaRPr>
          </a:p>
        </p:txBody>
      </p:sp>
      <p:sp>
        <p:nvSpPr>
          <p:cNvPr id="1552" name="Google Shape;1552;p118"/>
          <p:cNvSpPr txBox="1"/>
          <p:nvPr/>
        </p:nvSpPr>
        <p:spPr>
          <a:xfrm>
            <a:off x="8812700" y="1833725"/>
            <a:ext cx="2676800" cy="10880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en" sz="1867" b="1">
                <a:solidFill>
                  <a:srgbClr val="000000"/>
                </a:solidFill>
                <a:latin typeface="+mj-lt"/>
                <a:ea typeface="Montserrat"/>
                <a:cs typeface="Montserrat"/>
                <a:sym typeface="Montserrat"/>
              </a:rPr>
              <a:t>Lorem ipsum dolore sumet</a:t>
            </a:r>
            <a:endParaRPr sz="1600" b="1">
              <a:solidFill>
                <a:srgbClr val="000000"/>
              </a:solidFill>
              <a:latin typeface="+mj-lt"/>
              <a:ea typeface="Montserrat"/>
              <a:cs typeface="Montserrat"/>
              <a:sym typeface="Montserrat"/>
            </a:endParaRPr>
          </a:p>
        </p:txBody>
      </p:sp>
      <p:sp>
        <p:nvSpPr>
          <p:cNvPr id="1553" name="Google Shape;1553;p118"/>
          <p:cNvSpPr txBox="1">
            <a:spLocks noGrp="1"/>
          </p:cNvSpPr>
          <p:nvPr>
            <p:ph type="title"/>
          </p:nvPr>
        </p:nvSpPr>
        <p:spPr/>
        <p:txBody>
          <a:bodyPr/>
          <a:lstStyle/>
          <a:p>
            <a:r>
              <a:rPr lang="en-US"/>
              <a:t>This is a slide with a detailed timeline</a:t>
            </a:r>
          </a:p>
        </p:txBody>
      </p:sp>
      <p:sp>
        <p:nvSpPr>
          <p:cNvPr id="1554" name="Google Shape;1554;p118"/>
          <p:cNvSpPr/>
          <p:nvPr/>
        </p:nvSpPr>
        <p:spPr>
          <a:xfrm>
            <a:off x="7426185" y="4027956"/>
            <a:ext cx="2027600" cy="145200"/>
          </a:xfrm>
          <a:prstGeom prst="rect">
            <a:avLst/>
          </a:pr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mj-lt"/>
              <a:ea typeface="Arial"/>
              <a:cs typeface="Arial"/>
              <a:sym typeface="Arial"/>
            </a:endParaRPr>
          </a:p>
        </p:txBody>
      </p:sp>
      <p:sp>
        <p:nvSpPr>
          <p:cNvPr id="1555" name="Google Shape;1555;p118"/>
          <p:cNvSpPr/>
          <p:nvPr/>
        </p:nvSpPr>
        <p:spPr>
          <a:xfrm>
            <a:off x="4339513" y="4027958"/>
            <a:ext cx="3091200" cy="145200"/>
          </a:xfrm>
          <a:prstGeom prst="rect">
            <a:avLst/>
          </a:pr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mj-lt"/>
              <a:ea typeface="Arial"/>
              <a:cs typeface="Arial"/>
              <a:sym typeface="Arial"/>
            </a:endParaRPr>
          </a:p>
        </p:txBody>
      </p:sp>
      <p:sp>
        <p:nvSpPr>
          <p:cNvPr id="1556" name="Google Shape;1556;p118"/>
          <p:cNvSpPr/>
          <p:nvPr/>
        </p:nvSpPr>
        <p:spPr>
          <a:xfrm>
            <a:off x="2088180" y="4027958"/>
            <a:ext cx="3091200" cy="145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mj-lt"/>
              <a:ea typeface="Arial"/>
              <a:cs typeface="Arial"/>
              <a:sym typeface="Arial"/>
            </a:endParaRPr>
          </a:p>
        </p:txBody>
      </p:sp>
      <p:sp>
        <p:nvSpPr>
          <p:cNvPr id="1557" name="Google Shape;1557;p118"/>
          <p:cNvSpPr/>
          <p:nvPr/>
        </p:nvSpPr>
        <p:spPr>
          <a:xfrm>
            <a:off x="466080" y="4027958"/>
            <a:ext cx="3091200" cy="145200"/>
          </a:xfrm>
          <a:prstGeom prst="rect">
            <a:avLst/>
          </a:pr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mj-lt"/>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62"/>
        <p:cNvGrpSpPr/>
        <p:nvPr/>
      </p:nvGrpSpPr>
      <p:grpSpPr>
        <a:xfrm>
          <a:off x="0" y="0"/>
          <a:ext cx="0" cy="0"/>
          <a:chOff x="0" y="0"/>
          <a:chExt cx="0" cy="0"/>
        </a:xfrm>
      </p:grpSpPr>
      <p:sp>
        <p:nvSpPr>
          <p:cNvPr id="1563" name="Google Shape;1563;p119"/>
          <p:cNvSpPr txBox="1">
            <a:spLocks noGrp="1"/>
          </p:cNvSpPr>
          <p:nvPr>
            <p:ph type="title"/>
          </p:nvPr>
        </p:nvSpPr>
        <p:spPr/>
        <p:txBody>
          <a:bodyPr/>
          <a:lstStyle/>
          <a:p>
            <a:r>
              <a:rPr lang="en-US" dirty="0"/>
              <a:t>Slide with a timeline</a:t>
            </a:r>
          </a:p>
        </p:txBody>
      </p:sp>
      <p:cxnSp>
        <p:nvCxnSpPr>
          <p:cNvPr id="95" name="Google Shape;1564;p119">
            <a:extLst>
              <a:ext uri="{FF2B5EF4-FFF2-40B4-BE49-F238E27FC236}">
                <a16:creationId xmlns:a16="http://schemas.microsoft.com/office/drawing/2014/main" id="{C69D5BCB-EA9D-4861-94BD-90F7697552F9}"/>
              </a:ext>
            </a:extLst>
          </p:cNvPr>
          <p:cNvCxnSpPr/>
          <p:nvPr/>
        </p:nvCxnSpPr>
        <p:spPr>
          <a:xfrm rot="10800000" flipH="1">
            <a:off x="415000" y="2762867"/>
            <a:ext cx="11360800" cy="20400"/>
          </a:xfrm>
          <a:prstGeom prst="straightConnector1">
            <a:avLst/>
          </a:prstGeom>
          <a:noFill/>
          <a:ln w="9525" cap="flat" cmpd="sng">
            <a:solidFill>
              <a:srgbClr val="595959"/>
            </a:solidFill>
            <a:prstDash val="solid"/>
            <a:round/>
            <a:headEnd type="oval" w="med" len="med"/>
            <a:tailEnd type="triangle" w="med" len="med"/>
          </a:ln>
        </p:spPr>
      </p:cxnSp>
      <p:sp>
        <p:nvSpPr>
          <p:cNvPr id="96" name="Google Shape;1565;p119">
            <a:extLst>
              <a:ext uri="{FF2B5EF4-FFF2-40B4-BE49-F238E27FC236}">
                <a16:creationId xmlns:a16="http://schemas.microsoft.com/office/drawing/2014/main" id="{6777EB53-2761-404F-8116-530E495D09DC}"/>
              </a:ext>
            </a:extLst>
          </p:cNvPr>
          <p:cNvSpPr txBox="1">
            <a:spLocks noGrp="1"/>
          </p:cNvSpPr>
          <p:nvPr>
            <p:ph type="subTitle" idx="1"/>
          </p:nvPr>
        </p:nvSpPr>
        <p:spPr>
          <a:xfrm>
            <a:off x="726000" y="3429000"/>
            <a:ext cx="1993200" cy="1849600"/>
          </a:xfrm>
          <a:prstGeom prst="rect">
            <a:avLst/>
          </a:prstGeom>
          <a:noFill/>
          <a:ln>
            <a:noFill/>
          </a:ln>
        </p:spPr>
        <p:txBody>
          <a:bodyPr spcFirstLastPara="1" wrap="square" lIns="243833" tIns="121900" rIns="243833" bIns="121900" anchor="ctr" anchorCtr="0">
            <a:noAutofit/>
          </a:bodyPr>
          <a:lstStyle/>
          <a:p>
            <a:pPr marL="0" indent="0"/>
            <a:r>
              <a:rPr lang="en" dirty="0">
                <a:latin typeface="+mj-lt"/>
              </a:rPr>
              <a:t>Lorem ipsum dolor sit amet</a:t>
            </a:r>
            <a:endParaRPr dirty="0">
              <a:latin typeface="+mj-lt"/>
            </a:endParaRPr>
          </a:p>
          <a:p>
            <a:pPr marL="0" indent="0">
              <a:lnSpc>
                <a:spcPct val="115000"/>
              </a:lnSpc>
              <a:spcAft>
                <a:spcPts val="800"/>
              </a:spcAft>
            </a:pPr>
            <a:r>
              <a:rPr lang="en" sz="1333" b="0" dirty="0">
                <a:solidFill>
                  <a:schemeClr val="dk1"/>
                </a:solidFill>
                <a:latin typeface="+mj-lt"/>
              </a:rPr>
              <a:t>Lorem ipsum dolorsit amet, consectetur adip iscing elit, sed do eiusmod</a:t>
            </a:r>
            <a:endParaRPr dirty="0">
              <a:latin typeface="+mj-lt"/>
            </a:endParaRPr>
          </a:p>
        </p:txBody>
      </p:sp>
      <p:sp>
        <p:nvSpPr>
          <p:cNvPr id="97" name="Google Shape;1566;p119">
            <a:extLst>
              <a:ext uri="{FF2B5EF4-FFF2-40B4-BE49-F238E27FC236}">
                <a16:creationId xmlns:a16="http://schemas.microsoft.com/office/drawing/2014/main" id="{08EFC56F-FAC9-463B-A5E8-1F1F97B23973}"/>
              </a:ext>
            </a:extLst>
          </p:cNvPr>
          <p:cNvSpPr txBox="1">
            <a:spLocks noGrp="1"/>
          </p:cNvSpPr>
          <p:nvPr>
            <p:ph type="subTitle" idx="2"/>
          </p:nvPr>
        </p:nvSpPr>
        <p:spPr>
          <a:xfrm>
            <a:off x="726000" y="2004500"/>
            <a:ext cx="1993200" cy="800360"/>
          </a:xfrm>
          <a:prstGeom prst="rect">
            <a:avLst/>
          </a:prstGeom>
          <a:noFill/>
          <a:ln>
            <a:noFill/>
          </a:ln>
        </p:spPr>
        <p:txBody>
          <a:bodyPr spcFirstLastPara="1" wrap="square" lIns="121900" tIns="121900" rIns="121900" bIns="121900" anchor="b" anchorCtr="0">
            <a:noAutofit/>
          </a:bodyPr>
          <a:lstStyle/>
          <a:p>
            <a:pPr marL="0" indent="0">
              <a:spcAft>
                <a:spcPts val="800"/>
              </a:spcAft>
            </a:pPr>
            <a:r>
              <a:rPr lang="en" sz="2400" b="1"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rPr>
              <a:t>2018</a:t>
            </a:r>
            <a:endParaRPr lang="en-US" sz="2400" b="1"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endParaRPr>
          </a:p>
        </p:txBody>
      </p:sp>
      <p:sp>
        <p:nvSpPr>
          <p:cNvPr id="98" name="Google Shape;1567;p119">
            <a:extLst>
              <a:ext uri="{FF2B5EF4-FFF2-40B4-BE49-F238E27FC236}">
                <a16:creationId xmlns:a16="http://schemas.microsoft.com/office/drawing/2014/main" id="{7617F1D5-BDB5-4921-B90D-604CF827301E}"/>
              </a:ext>
            </a:extLst>
          </p:cNvPr>
          <p:cNvSpPr txBox="1">
            <a:spLocks/>
          </p:cNvSpPr>
          <p:nvPr/>
        </p:nvSpPr>
        <p:spPr>
          <a:xfrm>
            <a:off x="2908817" y="2004500"/>
            <a:ext cx="1993200" cy="800360"/>
          </a:xfrm>
          <a:prstGeom prst="rect">
            <a:avLst/>
          </a:prstGeom>
          <a:noFill/>
          <a:ln>
            <a:noFill/>
          </a:ln>
        </p:spPr>
        <p:txBody>
          <a:bodyPr spcFirstLastPara="1" vert="horz" wrap="square" lIns="121900" tIns="121900" rIns="121900" bIns="121900" rtlCol="0" anchor="b" anchorCtr="0">
            <a:noAutofit/>
          </a:bodyPr>
          <a:lstStyle>
            <a:lvl1pPr lvl="0" indent="0" algn="ctr">
              <a:lnSpc>
                <a:spcPct val="115000"/>
              </a:lnSpc>
              <a:spcBef>
                <a:spcPts val="800"/>
              </a:spcBef>
              <a:spcAft>
                <a:spcPts val="800"/>
              </a:spcAft>
              <a:buSzPts val="1200"/>
              <a:buFont typeface="Montserrat SemiBold"/>
              <a:buNone/>
              <a:defRPr sz="2400" b="1">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sym typeface="Montserrat SemiBold"/>
              </a:defRPr>
            </a:lvl1pPr>
            <a:lvl2pPr marL="685800" lvl="1" indent="-228600" algn="ctr">
              <a:lnSpc>
                <a:spcPct val="115000"/>
              </a:lnSpc>
              <a:spcBef>
                <a:spcPts val="800"/>
              </a:spcBef>
              <a:spcAft>
                <a:spcPts val="0"/>
              </a:spcAft>
              <a:buSzPts val="1000"/>
              <a:buFont typeface="Arial" panose="020B0604020202020204" pitchFamily="34" charset="0"/>
              <a:buNone/>
              <a:defRPr sz="1333">
                <a:solidFill>
                  <a:srgbClr val="42424D"/>
                </a:solidFill>
                <a:latin typeface="Arial" panose="020B0604020202020204" pitchFamily="34" charset="0"/>
                <a:cs typeface="Arial" panose="020B0604020202020204" pitchFamily="34" charset="0"/>
              </a:defRPr>
            </a:lvl2pPr>
            <a:lvl3pPr marL="1143000" lvl="2" indent="-228600" algn="ctr">
              <a:lnSpc>
                <a:spcPct val="115000"/>
              </a:lnSpc>
              <a:spcBef>
                <a:spcPts val="800"/>
              </a:spcBef>
              <a:spcAft>
                <a:spcPts val="0"/>
              </a:spcAft>
              <a:buSzPts val="1000"/>
              <a:buFont typeface="Arial" panose="020B0604020202020204" pitchFamily="34" charset="0"/>
              <a:buNone/>
              <a:defRPr sz="1333">
                <a:solidFill>
                  <a:srgbClr val="42424D"/>
                </a:solidFill>
                <a:latin typeface="Arial" panose="020B0604020202020204" pitchFamily="34" charset="0"/>
                <a:cs typeface="Arial" panose="020B0604020202020204" pitchFamily="34" charset="0"/>
              </a:defRPr>
            </a:lvl3pPr>
            <a:lvl4pPr marL="1600200" lvl="3" indent="-228600" algn="ctr">
              <a:lnSpc>
                <a:spcPct val="115000"/>
              </a:lnSpc>
              <a:spcBef>
                <a:spcPts val="800"/>
              </a:spcBef>
              <a:spcAft>
                <a:spcPts val="0"/>
              </a:spcAft>
              <a:buSzPts val="1000"/>
              <a:buFont typeface="Arial" panose="020B0604020202020204" pitchFamily="34" charset="0"/>
              <a:buNone/>
              <a:defRPr sz="1333">
                <a:solidFill>
                  <a:srgbClr val="42424D"/>
                </a:solidFill>
                <a:latin typeface="Arial" panose="020B0604020202020204" pitchFamily="34" charset="0"/>
                <a:cs typeface="Arial" panose="020B0604020202020204" pitchFamily="34" charset="0"/>
              </a:defRPr>
            </a:lvl4pPr>
            <a:lvl5pPr marL="2057400" lvl="4" indent="-228600" algn="ctr">
              <a:lnSpc>
                <a:spcPct val="115000"/>
              </a:lnSpc>
              <a:spcBef>
                <a:spcPts val="800"/>
              </a:spcBef>
              <a:spcAft>
                <a:spcPts val="0"/>
              </a:spcAft>
              <a:buSzPts val="1000"/>
              <a:buFont typeface="Arial" panose="020B0604020202020204" pitchFamily="34" charset="0"/>
              <a:buNone/>
              <a:defRPr sz="1333">
                <a:solidFill>
                  <a:srgbClr val="42424D"/>
                </a:solidFill>
                <a:latin typeface="Arial" panose="020B0604020202020204" pitchFamily="34" charset="0"/>
                <a:cs typeface="Arial" panose="020B0604020202020204" pitchFamily="34" charset="0"/>
              </a:defRPr>
            </a:lvl5pPr>
            <a:lvl6pPr marL="2514600" lvl="5" indent="-228600" algn="ctr">
              <a:lnSpc>
                <a:spcPct val="115000"/>
              </a:lnSpc>
              <a:spcBef>
                <a:spcPts val="800"/>
              </a:spcBef>
              <a:spcAft>
                <a:spcPts val="0"/>
              </a:spcAft>
              <a:buSzPts val="1000"/>
              <a:buFont typeface="Arial" panose="020B0604020202020204" pitchFamily="34" charset="0"/>
              <a:buNone/>
              <a:defRPr sz="1333"/>
            </a:lvl6pPr>
            <a:lvl7pPr marL="2971800" lvl="6" indent="-228600" algn="ctr">
              <a:lnSpc>
                <a:spcPct val="115000"/>
              </a:lnSpc>
              <a:spcBef>
                <a:spcPts val="800"/>
              </a:spcBef>
              <a:spcAft>
                <a:spcPts val="0"/>
              </a:spcAft>
              <a:buSzPts val="1000"/>
              <a:buFont typeface="Arial" panose="020B0604020202020204" pitchFamily="34" charset="0"/>
              <a:buNone/>
              <a:defRPr sz="1333"/>
            </a:lvl7pPr>
            <a:lvl8pPr marL="3429000" lvl="7" indent="-228600" algn="ctr">
              <a:lnSpc>
                <a:spcPct val="115000"/>
              </a:lnSpc>
              <a:spcBef>
                <a:spcPts val="800"/>
              </a:spcBef>
              <a:spcAft>
                <a:spcPts val="0"/>
              </a:spcAft>
              <a:buSzPts val="1000"/>
              <a:buFont typeface="Arial" panose="020B0604020202020204" pitchFamily="34" charset="0"/>
              <a:buNone/>
              <a:defRPr sz="1333"/>
            </a:lvl8pPr>
            <a:lvl9pPr marL="3886200" lvl="8" indent="-228600" algn="ctr">
              <a:lnSpc>
                <a:spcPct val="115000"/>
              </a:lnSpc>
              <a:spcBef>
                <a:spcPts val="800"/>
              </a:spcBef>
              <a:spcAft>
                <a:spcPts val="800"/>
              </a:spcAft>
              <a:buSzPts val="1000"/>
              <a:buFont typeface="Arial" panose="020B0604020202020204" pitchFamily="34" charset="0"/>
              <a:buNone/>
              <a:defRPr sz="1333"/>
            </a:lvl9pPr>
          </a:lstStyle>
          <a:p>
            <a:r>
              <a:rPr lang="en" dirty="0"/>
              <a:t>2019</a:t>
            </a:r>
          </a:p>
        </p:txBody>
      </p:sp>
      <p:sp>
        <p:nvSpPr>
          <p:cNvPr id="99" name="Google Shape;1568;p119">
            <a:extLst>
              <a:ext uri="{FF2B5EF4-FFF2-40B4-BE49-F238E27FC236}">
                <a16:creationId xmlns:a16="http://schemas.microsoft.com/office/drawing/2014/main" id="{CFFC1F70-370F-47F3-9D87-A3546166E871}"/>
              </a:ext>
            </a:extLst>
          </p:cNvPr>
          <p:cNvSpPr txBox="1">
            <a:spLocks/>
          </p:cNvSpPr>
          <p:nvPr/>
        </p:nvSpPr>
        <p:spPr>
          <a:xfrm>
            <a:off x="5091617" y="2004500"/>
            <a:ext cx="1993200" cy="800360"/>
          </a:xfrm>
          <a:prstGeom prst="rect">
            <a:avLst/>
          </a:prstGeom>
          <a:noFill/>
          <a:ln>
            <a:noFill/>
          </a:ln>
        </p:spPr>
        <p:txBody>
          <a:bodyPr spcFirstLastPara="1" vert="horz" wrap="square" lIns="121900" tIns="121900" rIns="121900" bIns="121900" rtlCol="0" anchor="b" anchorCtr="0">
            <a:noAutofit/>
          </a:bodyPr>
          <a:lstStyle>
            <a:lvl1pPr lvl="0" indent="0" algn="ctr">
              <a:lnSpc>
                <a:spcPct val="115000"/>
              </a:lnSpc>
              <a:spcBef>
                <a:spcPts val="800"/>
              </a:spcBef>
              <a:spcAft>
                <a:spcPts val="800"/>
              </a:spcAft>
              <a:buSzPts val="1200"/>
              <a:buFont typeface="Montserrat SemiBold"/>
              <a:buNone/>
              <a:defRPr sz="2400" b="1">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sym typeface="Montserrat SemiBold"/>
              </a:defRPr>
            </a:lvl1pPr>
            <a:lvl2pPr marL="685800" lvl="1" indent="-228600" algn="ctr">
              <a:lnSpc>
                <a:spcPct val="115000"/>
              </a:lnSpc>
              <a:spcBef>
                <a:spcPts val="800"/>
              </a:spcBef>
              <a:spcAft>
                <a:spcPts val="0"/>
              </a:spcAft>
              <a:buSzPts val="1000"/>
              <a:buFont typeface="Arial" panose="020B0604020202020204" pitchFamily="34" charset="0"/>
              <a:buNone/>
              <a:defRPr sz="1333">
                <a:solidFill>
                  <a:srgbClr val="42424D"/>
                </a:solidFill>
                <a:latin typeface="Arial" panose="020B0604020202020204" pitchFamily="34" charset="0"/>
                <a:cs typeface="Arial" panose="020B0604020202020204" pitchFamily="34" charset="0"/>
              </a:defRPr>
            </a:lvl2pPr>
            <a:lvl3pPr marL="1143000" lvl="2" indent="-228600" algn="ctr">
              <a:lnSpc>
                <a:spcPct val="115000"/>
              </a:lnSpc>
              <a:spcBef>
                <a:spcPts val="800"/>
              </a:spcBef>
              <a:spcAft>
                <a:spcPts val="0"/>
              </a:spcAft>
              <a:buSzPts val="1000"/>
              <a:buFont typeface="Arial" panose="020B0604020202020204" pitchFamily="34" charset="0"/>
              <a:buNone/>
              <a:defRPr sz="1333">
                <a:solidFill>
                  <a:srgbClr val="42424D"/>
                </a:solidFill>
                <a:latin typeface="Arial" panose="020B0604020202020204" pitchFamily="34" charset="0"/>
                <a:cs typeface="Arial" panose="020B0604020202020204" pitchFamily="34" charset="0"/>
              </a:defRPr>
            </a:lvl3pPr>
            <a:lvl4pPr marL="1600200" lvl="3" indent="-228600" algn="ctr">
              <a:lnSpc>
                <a:spcPct val="115000"/>
              </a:lnSpc>
              <a:spcBef>
                <a:spcPts val="800"/>
              </a:spcBef>
              <a:spcAft>
                <a:spcPts val="0"/>
              </a:spcAft>
              <a:buSzPts val="1000"/>
              <a:buFont typeface="Arial" panose="020B0604020202020204" pitchFamily="34" charset="0"/>
              <a:buNone/>
              <a:defRPr sz="1333">
                <a:solidFill>
                  <a:srgbClr val="42424D"/>
                </a:solidFill>
                <a:latin typeface="Arial" panose="020B0604020202020204" pitchFamily="34" charset="0"/>
                <a:cs typeface="Arial" panose="020B0604020202020204" pitchFamily="34" charset="0"/>
              </a:defRPr>
            </a:lvl4pPr>
            <a:lvl5pPr marL="2057400" lvl="4" indent="-228600" algn="ctr">
              <a:lnSpc>
                <a:spcPct val="115000"/>
              </a:lnSpc>
              <a:spcBef>
                <a:spcPts val="800"/>
              </a:spcBef>
              <a:spcAft>
                <a:spcPts val="0"/>
              </a:spcAft>
              <a:buSzPts val="1000"/>
              <a:buFont typeface="Arial" panose="020B0604020202020204" pitchFamily="34" charset="0"/>
              <a:buNone/>
              <a:defRPr sz="1333">
                <a:solidFill>
                  <a:srgbClr val="42424D"/>
                </a:solidFill>
                <a:latin typeface="Arial" panose="020B0604020202020204" pitchFamily="34" charset="0"/>
                <a:cs typeface="Arial" panose="020B0604020202020204" pitchFamily="34" charset="0"/>
              </a:defRPr>
            </a:lvl5pPr>
            <a:lvl6pPr marL="2514600" lvl="5" indent="-228600" algn="ctr">
              <a:lnSpc>
                <a:spcPct val="115000"/>
              </a:lnSpc>
              <a:spcBef>
                <a:spcPts val="800"/>
              </a:spcBef>
              <a:spcAft>
                <a:spcPts val="0"/>
              </a:spcAft>
              <a:buSzPts val="1000"/>
              <a:buFont typeface="Arial" panose="020B0604020202020204" pitchFamily="34" charset="0"/>
              <a:buNone/>
              <a:defRPr sz="1333"/>
            </a:lvl6pPr>
            <a:lvl7pPr marL="2971800" lvl="6" indent="-228600" algn="ctr">
              <a:lnSpc>
                <a:spcPct val="115000"/>
              </a:lnSpc>
              <a:spcBef>
                <a:spcPts val="800"/>
              </a:spcBef>
              <a:spcAft>
                <a:spcPts val="0"/>
              </a:spcAft>
              <a:buSzPts val="1000"/>
              <a:buFont typeface="Arial" panose="020B0604020202020204" pitchFamily="34" charset="0"/>
              <a:buNone/>
              <a:defRPr sz="1333"/>
            </a:lvl7pPr>
            <a:lvl8pPr marL="3429000" lvl="7" indent="-228600" algn="ctr">
              <a:lnSpc>
                <a:spcPct val="115000"/>
              </a:lnSpc>
              <a:spcBef>
                <a:spcPts val="800"/>
              </a:spcBef>
              <a:spcAft>
                <a:spcPts val="0"/>
              </a:spcAft>
              <a:buSzPts val="1000"/>
              <a:buFont typeface="Arial" panose="020B0604020202020204" pitchFamily="34" charset="0"/>
              <a:buNone/>
              <a:defRPr sz="1333"/>
            </a:lvl8pPr>
            <a:lvl9pPr marL="3886200" lvl="8" indent="-228600" algn="ctr">
              <a:lnSpc>
                <a:spcPct val="115000"/>
              </a:lnSpc>
              <a:spcBef>
                <a:spcPts val="800"/>
              </a:spcBef>
              <a:spcAft>
                <a:spcPts val="800"/>
              </a:spcAft>
              <a:buSzPts val="1000"/>
              <a:buFont typeface="Arial" panose="020B0604020202020204" pitchFamily="34" charset="0"/>
              <a:buNone/>
              <a:defRPr sz="1333"/>
            </a:lvl9pPr>
          </a:lstStyle>
          <a:p>
            <a:r>
              <a:rPr lang="en" dirty="0"/>
              <a:t>2020</a:t>
            </a:r>
          </a:p>
        </p:txBody>
      </p:sp>
      <p:sp>
        <p:nvSpPr>
          <p:cNvPr id="100" name="Google Shape;1569;p119">
            <a:extLst>
              <a:ext uri="{FF2B5EF4-FFF2-40B4-BE49-F238E27FC236}">
                <a16:creationId xmlns:a16="http://schemas.microsoft.com/office/drawing/2014/main" id="{AAE12C10-6F42-4CCA-8D98-E9F7E42165DC}"/>
              </a:ext>
            </a:extLst>
          </p:cNvPr>
          <p:cNvSpPr txBox="1">
            <a:spLocks/>
          </p:cNvSpPr>
          <p:nvPr/>
        </p:nvSpPr>
        <p:spPr>
          <a:xfrm>
            <a:off x="7274417" y="2004500"/>
            <a:ext cx="1993200" cy="800360"/>
          </a:xfrm>
          <a:prstGeom prst="rect">
            <a:avLst/>
          </a:prstGeom>
          <a:noFill/>
          <a:ln>
            <a:noFill/>
          </a:ln>
        </p:spPr>
        <p:txBody>
          <a:bodyPr spcFirstLastPara="1" vert="horz" wrap="square" lIns="121900" tIns="121900" rIns="121900" bIns="121900" rtlCol="0" anchor="b" anchorCtr="0">
            <a:noAutofit/>
          </a:bodyPr>
          <a:lstStyle>
            <a:lvl1pPr lvl="0" indent="0" algn="ctr">
              <a:lnSpc>
                <a:spcPct val="115000"/>
              </a:lnSpc>
              <a:spcBef>
                <a:spcPts val="800"/>
              </a:spcBef>
              <a:spcAft>
                <a:spcPts val="800"/>
              </a:spcAft>
              <a:buSzPts val="1200"/>
              <a:buFont typeface="Montserrat SemiBold"/>
              <a:buNone/>
              <a:defRPr sz="2400" b="1">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sym typeface="Montserrat SemiBold"/>
              </a:defRPr>
            </a:lvl1pPr>
            <a:lvl2pPr marL="685800" lvl="1" indent="-228600" algn="ctr">
              <a:lnSpc>
                <a:spcPct val="115000"/>
              </a:lnSpc>
              <a:spcBef>
                <a:spcPts val="800"/>
              </a:spcBef>
              <a:spcAft>
                <a:spcPts val="0"/>
              </a:spcAft>
              <a:buSzPts val="1000"/>
              <a:buFont typeface="Arial" panose="020B0604020202020204" pitchFamily="34" charset="0"/>
              <a:buNone/>
              <a:defRPr sz="1333">
                <a:solidFill>
                  <a:srgbClr val="42424D"/>
                </a:solidFill>
                <a:latin typeface="Arial" panose="020B0604020202020204" pitchFamily="34" charset="0"/>
                <a:cs typeface="Arial" panose="020B0604020202020204" pitchFamily="34" charset="0"/>
              </a:defRPr>
            </a:lvl2pPr>
            <a:lvl3pPr marL="1143000" lvl="2" indent="-228600" algn="ctr">
              <a:lnSpc>
                <a:spcPct val="115000"/>
              </a:lnSpc>
              <a:spcBef>
                <a:spcPts val="800"/>
              </a:spcBef>
              <a:spcAft>
                <a:spcPts val="0"/>
              </a:spcAft>
              <a:buSzPts val="1000"/>
              <a:buFont typeface="Arial" panose="020B0604020202020204" pitchFamily="34" charset="0"/>
              <a:buNone/>
              <a:defRPr sz="1333">
                <a:solidFill>
                  <a:srgbClr val="42424D"/>
                </a:solidFill>
                <a:latin typeface="Arial" panose="020B0604020202020204" pitchFamily="34" charset="0"/>
                <a:cs typeface="Arial" panose="020B0604020202020204" pitchFamily="34" charset="0"/>
              </a:defRPr>
            </a:lvl3pPr>
            <a:lvl4pPr marL="1600200" lvl="3" indent="-228600" algn="ctr">
              <a:lnSpc>
                <a:spcPct val="115000"/>
              </a:lnSpc>
              <a:spcBef>
                <a:spcPts val="800"/>
              </a:spcBef>
              <a:spcAft>
                <a:spcPts val="0"/>
              </a:spcAft>
              <a:buSzPts val="1000"/>
              <a:buFont typeface="Arial" panose="020B0604020202020204" pitchFamily="34" charset="0"/>
              <a:buNone/>
              <a:defRPr sz="1333">
                <a:solidFill>
                  <a:srgbClr val="42424D"/>
                </a:solidFill>
                <a:latin typeface="Arial" panose="020B0604020202020204" pitchFamily="34" charset="0"/>
                <a:cs typeface="Arial" panose="020B0604020202020204" pitchFamily="34" charset="0"/>
              </a:defRPr>
            </a:lvl4pPr>
            <a:lvl5pPr marL="2057400" lvl="4" indent="-228600" algn="ctr">
              <a:lnSpc>
                <a:spcPct val="115000"/>
              </a:lnSpc>
              <a:spcBef>
                <a:spcPts val="800"/>
              </a:spcBef>
              <a:spcAft>
                <a:spcPts val="0"/>
              </a:spcAft>
              <a:buSzPts val="1000"/>
              <a:buFont typeface="Arial" panose="020B0604020202020204" pitchFamily="34" charset="0"/>
              <a:buNone/>
              <a:defRPr sz="1333">
                <a:solidFill>
                  <a:srgbClr val="42424D"/>
                </a:solidFill>
                <a:latin typeface="Arial" panose="020B0604020202020204" pitchFamily="34" charset="0"/>
                <a:cs typeface="Arial" panose="020B0604020202020204" pitchFamily="34" charset="0"/>
              </a:defRPr>
            </a:lvl5pPr>
            <a:lvl6pPr marL="2514600" lvl="5" indent="-228600" algn="ctr">
              <a:lnSpc>
                <a:spcPct val="115000"/>
              </a:lnSpc>
              <a:spcBef>
                <a:spcPts val="800"/>
              </a:spcBef>
              <a:spcAft>
                <a:spcPts val="0"/>
              </a:spcAft>
              <a:buSzPts val="1000"/>
              <a:buFont typeface="Arial" panose="020B0604020202020204" pitchFamily="34" charset="0"/>
              <a:buNone/>
              <a:defRPr sz="1333"/>
            </a:lvl6pPr>
            <a:lvl7pPr marL="2971800" lvl="6" indent="-228600" algn="ctr">
              <a:lnSpc>
                <a:spcPct val="115000"/>
              </a:lnSpc>
              <a:spcBef>
                <a:spcPts val="800"/>
              </a:spcBef>
              <a:spcAft>
                <a:spcPts val="0"/>
              </a:spcAft>
              <a:buSzPts val="1000"/>
              <a:buFont typeface="Arial" panose="020B0604020202020204" pitchFamily="34" charset="0"/>
              <a:buNone/>
              <a:defRPr sz="1333"/>
            </a:lvl7pPr>
            <a:lvl8pPr marL="3429000" lvl="7" indent="-228600" algn="ctr">
              <a:lnSpc>
                <a:spcPct val="115000"/>
              </a:lnSpc>
              <a:spcBef>
                <a:spcPts val="800"/>
              </a:spcBef>
              <a:spcAft>
                <a:spcPts val="0"/>
              </a:spcAft>
              <a:buSzPts val="1000"/>
              <a:buFont typeface="Arial" panose="020B0604020202020204" pitchFamily="34" charset="0"/>
              <a:buNone/>
              <a:defRPr sz="1333"/>
            </a:lvl8pPr>
            <a:lvl9pPr marL="3886200" lvl="8" indent="-228600" algn="ctr">
              <a:lnSpc>
                <a:spcPct val="115000"/>
              </a:lnSpc>
              <a:spcBef>
                <a:spcPts val="800"/>
              </a:spcBef>
              <a:spcAft>
                <a:spcPts val="800"/>
              </a:spcAft>
              <a:buSzPts val="1000"/>
              <a:buFont typeface="Arial" panose="020B0604020202020204" pitchFamily="34" charset="0"/>
              <a:buNone/>
              <a:defRPr sz="1333"/>
            </a:lvl9pPr>
          </a:lstStyle>
          <a:p>
            <a:r>
              <a:rPr lang="en" dirty="0"/>
              <a:t>2021</a:t>
            </a:r>
          </a:p>
        </p:txBody>
      </p:sp>
      <p:sp>
        <p:nvSpPr>
          <p:cNvPr id="101" name="Google Shape;1570;p119">
            <a:extLst>
              <a:ext uri="{FF2B5EF4-FFF2-40B4-BE49-F238E27FC236}">
                <a16:creationId xmlns:a16="http://schemas.microsoft.com/office/drawing/2014/main" id="{9F195501-5E91-4B69-877C-A1096CD41625}"/>
              </a:ext>
            </a:extLst>
          </p:cNvPr>
          <p:cNvSpPr txBox="1">
            <a:spLocks/>
          </p:cNvSpPr>
          <p:nvPr/>
        </p:nvSpPr>
        <p:spPr>
          <a:xfrm>
            <a:off x="9457217" y="2004500"/>
            <a:ext cx="1993200" cy="800360"/>
          </a:xfrm>
          <a:prstGeom prst="rect">
            <a:avLst/>
          </a:prstGeom>
          <a:noFill/>
          <a:ln>
            <a:noFill/>
          </a:ln>
        </p:spPr>
        <p:txBody>
          <a:bodyPr spcFirstLastPara="1" vert="horz" wrap="square" lIns="121900" tIns="121900" rIns="121900" bIns="121900" rtlCol="0" anchor="b" anchorCtr="0">
            <a:noAutofit/>
          </a:bodyPr>
          <a:lstStyle>
            <a:lvl1pPr lvl="0" indent="0" algn="ctr">
              <a:lnSpc>
                <a:spcPct val="115000"/>
              </a:lnSpc>
              <a:spcBef>
                <a:spcPts val="800"/>
              </a:spcBef>
              <a:spcAft>
                <a:spcPts val="800"/>
              </a:spcAft>
              <a:buSzPts val="1200"/>
              <a:buFont typeface="Montserrat SemiBold"/>
              <a:buNone/>
              <a:defRPr sz="2400" b="1">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sym typeface="Montserrat SemiBold"/>
              </a:defRPr>
            </a:lvl1pPr>
            <a:lvl2pPr marL="685800" lvl="1" indent="-228600" algn="ctr">
              <a:lnSpc>
                <a:spcPct val="115000"/>
              </a:lnSpc>
              <a:spcBef>
                <a:spcPts val="800"/>
              </a:spcBef>
              <a:spcAft>
                <a:spcPts val="0"/>
              </a:spcAft>
              <a:buSzPts val="1000"/>
              <a:buFont typeface="Arial" panose="020B0604020202020204" pitchFamily="34" charset="0"/>
              <a:buNone/>
              <a:defRPr sz="1333">
                <a:solidFill>
                  <a:srgbClr val="42424D"/>
                </a:solidFill>
                <a:latin typeface="Arial" panose="020B0604020202020204" pitchFamily="34" charset="0"/>
                <a:cs typeface="Arial" panose="020B0604020202020204" pitchFamily="34" charset="0"/>
              </a:defRPr>
            </a:lvl2pPr>
            <a:lvl3pPr marL="1143000" lvl="2" indent="-228600" algn="ctr">
              <a:lnSpc>
                <a:spcPct val="115000"/>
              </a:lnSpc>
              <a:spcBef>
                <a:spcPts val="800"/>
              </a:spcBef>
              <a:spcAft>
                <a:spcPts val="0"/>
              </a:spcAft>
              <a:buSzPts val="1000"/>
              <a:buFont typeface="Arial" panose="020B0604020202020204" pitchFamily="34" charset="0"/>
              <a:buNone/>
              <a:defRPr sz="1333">
                <a:solidFill>
                  <a:srgbClr val="42424D"/>
                </a:solidFill>
                <a:latin typeface="Arial" panose="020B0604020202020204" pitchFamily="34" charset="0"/>
                <a:cs typeface="Arial" panose="020B0604020202020204" pitchFamily="34" charset="0"/>
              </a:defRPr>
            </a:lvl3pPr>
            <a:lvl4pPr marL="1600200" lvl="3" indent="-228600" algn="ctr">
              <a:lnSpc>
                <a:spcPct val="115000"/>
              </a:lnSpc>
              <a:spcBef>
                <a:spcPts val="800"/>
              </a:spcBef>
              <a:spcAft>
                <a:spcPts val="0"/>
              </a:spcAft>
              <a:buSzPts val="1000"/>
              <a:buFont typeface="Arial" panose="020B0604020202020204" pitchFamily="34" charset="0"/>
              <a:buNone/>
              <a:defRPr sz="1333">
                <a:solidFill>
                  <a:srgbClr val="42424D"/>
                </a:solidFill>
                <a:latin typeface="Arial" panose="020B0604020202020204" pitchFamily="34" charset="0"/>
                <a:cs typeface="Arial" panose="020B0604020202020204" pitchFamily="34" charset="0"/>
              </a:defRPr>
            </a:lvl4pPr>
            <a:lvl5pPr marL="2057400" lvl="4" indent="-228600" algn="ctr">
              <a:lnSpc>
                <a:spcPct val="115000"/>
              </a:lnSpc>
              <a:spcBef>
                <a:spcPts val="800"/>
              </a:spcBef>
              <a:spcAft>
                <a:spcPts val="0"/>
              </a:spcAft>
              <a:buSzPts val="1000"/>
              <a:buFont typeface="Arial" panose="020B0604020202020204" pitchFamily="34" charset="0"/>
              <a:buNone/>
              <a:defRPr sz="1333">
                <a:solidFill>
                  <a:srgbClr val="42424D"/>
                </a:solidFill>
                <a:latin typeface="Arial" panose="020B0604020202020204" pitchFamily="34" charset="0"/>
                <a:cs typeface="Arial" panose="020B0604020202020204" pitchFamily="34" charset="0"/>
              </a:defRPr>
            </a:lvl5pPr>
            <a:lvl6pPr marL="2514600" lvl="5" indent="-228600" algn="ctr">
              <a:lnSpc>
                <a:spcPct val="115000"/>
              </a:lnSpc>
              <a:spcBef>
                <a:spcPts val="800"/>
              </a:spcBef>
              <a:spcAft>
                <a:spcPts val="0"/>
              </a:spcAft>
              <a:buSzPts val="1000"/>
              <a:buFont typeface="Arial" panose="020B0604020202020204" pitchFamily="34" charset="0"/>
              <a:buNone/>
              <a:defRPr sz="1333"/>
            </a:lvl6pPr>
            <a:lvl7pPr marL="2971800" lvl="6" indent="-228600" algn="ctr">
              <a:lnSpc>
                <a:spcPct val="115000"/>
              </a:lnSpc>
              <a:spcBef>
                <a:spcPts val="800"/>
              </a:spcBef>
              <a:spcAft>
                <a:spcPts val="0"/>
              </a:spcAft>
              <a:buSzPts val="1000"/>
              <a:buFont typeface="Arial" panose="020B0604020202020204" pitchFamily="34" charset="0"/>
              <a:buNone/>
              <a:defRPr sz="1333"/>
            </a:lvl7pPr>
            <a:lvl8pPr marL="3429000" lvl="7" indent="-228600" algn="ctr">
              <a:lnSpc>
                <a:spcPct val="115000"/>
              </a:lnSpc>
              <a:spcBef>
                <a:spcPts val="800"/>
              </a:spcBef>
              <a:spcAft>
                <a:spcPts val="0"/>
              </a:spcAft>
              <a:buSzPts val="1000"/>
              <a:buFont typeface="Arial" panose="020B0604020202020204" pitchFamily="34" charset="0"/>
              <a:buNone/>
              <a:defRPr sz="1333"/>
            </a:lvl8pPr>
            <a:lvl9pPr marL="3886200" lvl="8" indent="-228600" algn="ctr">
              <a:lnSpc>
                <a:spcPct val="115000"/>
              </a:lnSpc>
              <a:spcBef>
                <a:spcPts val="800"/>
              </a:spcBef>
              <a:spcAft>
                <a:spcPts val="800"/>
              </a:spcAft>
              <a:buSzPts val="1000"/>
              <a:buFont typeface="Arial" panose="020B0604020202020204" pitchFamily="34" charset="0"/>
              <a:buNone/>
              <a:defRPr sz="1333"/>
            </a:lvl9pPr>
          </a:lstStyle>
          <a:p>
            <a:r>
              <a:rPr lang="en" dirty="0"/>
              <a:t>2022</a:t>
            </a:r>
          </a:p>
        </p:txBody>
      </p:sp>
      <p:cxnSp>
        <p:nvCxnSpPr>
          <p:cNvPr id="102" name="Google Shape;1571;p119">
            <a:extLst>
              <a:ext uri="{FF2B5EF4-FFF2-40B4-BE49-F238E27FC236}">
                <a16:creationId xmlns:a16="http://schemas.microsoft.com/office/drawing/2014/main" id="{07CA3397-7893-4C4D-B68C-EDA84F3EC1AF}"/>
              </a:ext>
            </a:extLst>
          </p:cNvPr>
          <p:cNvCxnSpPr/>
          <p:nvPr/>
        </p:nvCxnSpPr>
        <p:spPr>
          <a:xfrm rot="10800000">
            <a:off x="1722600" y="2783367"/>
            <a:ext cx="0" cy="645600"/>
          </a:xfrm>
          <a:prstGeom prst="straightConnector1">
            <a:avLst/>
          </a:prstGeom>
          <a:noFill/>
          <a:ln w="9525" cap="flat" cmpd="sng">
            <a:solidFill>
              <a:srgbClr val="000000"/>
            </a:solidFill>
            <a:prstDash val="solid"/>
            <a:round/>
            <a:headEnd type="none" w="sm" len="sm"/>
            <a:tailEnd type="none" w="sm" len="sm"/>
          </a:ln>
        </p:spPr>
      </p:cxnSp>
      <p:cxnSp>
        <p:nvCxnSpPr>
          <p:cNvPr id="103" name="Google Shape;1572;p119">
            <a:extLst>
              <a:ext uri="{FF2B5EF4-FFF2-40B4-BE49-F238E27FC236}">
                <a16:creationId xmlns:a16="http://schemas.microsoft.com/office/drawing/2014/main" id="{0806E8FF-AD5F-4030-ABF4-8E0634FA60E2}"/>
              </a:ext>
            </a:extLst>
          </p:cNvPr>
          <p:cNvCxnSpPr/>
          <p:nvPr/>
        </p:nvCxnSpPr>
        <p:spPr>
          <a:xfrm rot="10800000">
            <a:off x="3905433" y="2783367"/>
            <a:ext cx="0" cy="645600"/>
          </a:xfrm>
          <a:prstGeom prst="straightConnector1">
            <a:avLst/>
          </a:prstGeom>
          <a:noFill/>
          <a:ln w="9525" cap="flat" cmpd="sng">
            <a:solidFill>
              <a:srgbClr val="000000"/>
            </a:solidFill>
            <a:prstDash val="solid"/>
            <a:round/>
            <a:headEnd type="none" w="sm" len="sm"/>
            <a:tailEnd type="none" w="sm" len="sm"/>
          </a:ln>
        </p:spPr>
      </p:cxnSp>
      <p:cxnSp>
        <p:nvCxnSpPr>
          <p:cNvPr id="104" name="Google Shape;1573;p119">
            <a:extLst>
              <a:ext uri="{FF2B5EF4-FFF2-40B4-BE49-F238E27FC236}">
                <a16:creationId xmlns:a16="http://schemas.microsoft.com/office/drawing/2014/main" id="{AF4FE9C6-2607-4208-B655-4D206D0774AB}"/>
              </a:ext>
            </a:extLst>
          </p:cNvPr>
          <p:cNvCxnSpPr/>
          <p:nvPr/>
        </p:nvCxnSpPr>
        <p:spPr>
          <a:xfrm rot="10800000">
            <a:off x="6095984" y="2783367"/>
            <a:ext cx="0" cy="645600"/>
          </a:xfrm>
          <a:prstGeom prst="straightConnector1">
            <a:avLst/>
          </a:prstGeom>
          <a:noFill/>
          <a:ln w="9525" cap="flat" cmpd="sng">
            <a:solidFill>
              <a:srgbClr val="000000"/>
            </a:solidFill>
            <a:prstDash val="solid"/>
            <a:round/>
            <a:headEnd type="none" w="sm" len="sm"/>
            <a:tailEnd type="none" w="sm" len="sm"/>
          </a:ln>
        </p:spPr>
      </p:cxnSp>
      <p:cxnSp>
        <p:nvCxnSpPr>
          <p:cNvPr id="105" name="Google Shape;1574;p119">
            <a:extLst>
              <a:ext uri="{FF2B5EF4-FFF2-40B4-BE49-F238E27FC236}">
                <a16:creationId xmlns:a16="http://schemas.microsoft.com/office/drawing/2014/main" id="{C8C44396-50AD-4064-93E1-1472CD56CFA1}"/>
              </a:ext>
            </a:extLst>
          </p:cNvPr>
          <p:cNvCxnSpPr/>
          <p:nvPr/>
        </p:nvCxnSpPr>
        <p:spPr>
          <a:xfrm rot="10800000">
            <a:off x="8271033" y="2762967"/>
            <a:ext cx="0" cy="666000"/>
          </a:xfrm>
          <a:prstGeom prst="straightConnector1">
            <a:avLst/>
          </a:prstGeom>
          <a:noFill/>
          <a:ln w="9525" cap="flat" cmpd="sng">
            <a:solidFill>
              <a:srgbClr val="000000"/>
            </a:solidFill>
            <a:prstDash val="solid"/>
            <a:round/>
            <a:headEnd type="none" w="sm" len="sm"/>
            <a:tailEnd type="none" w="sm" len="sm"/>
          </a:ln>
        </p:spPr>
      </p:cxnSp>
      <p:cxnSp>
        <p:nvCxnSpPr>
          <p:cNvPr id="106" name="Google Shape;1575;p119">
            <a:extLst>
              <a:ext uri="{FF2B5EF4-FFF2-40B4-BE49-F238E27FC236}">
                <a16:creationId xmlns:a16="http://schemas.microsoft.com/office/drawing/2014/main" id="{56AD7D51-3925-42A2-B20A-EC7BA9BE5394}"/>
              </a:ext>
            </a:extLst>
          </p:cNvPr>
          <p:cNvCxnSpPr/>
          <p:nvPr/>
        </p:nvCxnSpPr>
        <p:spPr>
          <a:xfrm rot="10800000">
            <a:off x="10453833" y="2762967"/>
            <a:ext cx="0" cy="666000"/>
          </a:xfrm>
          <a:prstGeom prst="straightConnector1">
            <a:avLst/>
          </a:prstGeom>
          <a:noFill/>
          <a:ln w="9525" cap="flat" cmpd="sng">
            <a:solidFill>
              <a:srgbClr val="000000"/>
            </a:solidFill>
            <a:prstDash val="solid"/>
            <a:round/>
            <a:headEnd type="none" w="sm" len="sm"/>
            <a:tailEnd type="none" w="sm" len="sm"/>
          </a:ln>
        </p:spPr>
      </p:cxnSp>
      <p:sp>
        <p:nvSpPr>
          <p:cNvPr id="107" name="Google Shape;1576;p119">
            <a:extLst>
              <a:ext uri="{FF2B5EF4-FFF2-40B4-BE49-F238E27FC236}">
                <a16:creationId xmlns:a16="http://schemas.microsoft.com/office/drawing/2014/main" id="{CDA7751F-3426-4ABE-94CD-2502803D6ADD}"/>
              </a:ext>
            </a:extLst>
          </p:cNvPr>
          <p:cNvSpPr txBox="1">
            <a:spLocks/>
          </p:cNvSpPr>
          <p:nvPr/>
        </p:nvSpPr>
        <p:spPr>
          <a:xfrm>
            <a:off x="2908817" y="3429000"/>
            <a:ext cx="1993200" cy="1849600"/>
          </a:xfrm>
          <a:prstGeom prst="rect">
            <a:avLst/>
          </a:prstGeom>
          <a:noFill/>
          <a:ln>
            <a:noFill/>
          </a:ln>
        </p:spPr>
        <p:txBody>
          <a:bodyPr spcFirstLastPara="1" wrap="square" lIns="243833" tIns="121900" rIns="243833" bIns="121900" anchor="ctr" anchorCtr="0">
            <a:noAutofit/>
          </a:bodyPr>
          <a:lstStyle>
            <a:lvl1pPr marL="228600" lvl="0" indent="-228600" algn="ctr" defTabSz="914400" rtl="0" eaLnBrk="1" latinLnBrk="0" hangingPunct="1">
              <a:lnSpc>
                <a:spcPct val="100000"/>
              </a:lnSpc>
              <a:spcBef>
                <a:spcPts val="800"/>
              </a:spcBef>
              <a:spcAft>
                <a:spcPts val="0"/>
              </a:spcAft>
              <a:buSzPts val="1200"/>
              <a:buFont typeface="Arial" panose="020B0604020202020204" pitchFamily="34" charset="0"/>
              <a:buNone/>
              <a:defRPr sz="1600" b="1" kern="1200">
                <a:solidFill>
                  <a:srgbClr val="42424D"/>
                </a:solidFill>
                <a:latin typeface="Arial" panose="020B0604020202020204" pitchFamily="34" charset="0"/>
                <a:ea typeface="+mn-ea"/>
                <a:cs typeface="Arial" panose="020B0604020202020204" pitchFamily="34" charset="0"/>
              </a:defRPr>
            </a:lvl1pPr>
            <a:lvl2pPr marL="685800" lvl="1"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rgbClr val="42424D"/>
                </a:solidFill>
                <a:latin typeface="Arial" panose="020B0604020202020204" pitchFamily="34" charset="0"/>
                <a:ea typeface="+mn-ea"/>
                <a:cs typeface="Arial" panose="020B0604020202020204" pitchFamily="34" charset="0"/>
              </a:defRPr>
            </a:lvl2pPr>
            <a:lvl3pPr marL="1143000" lvl="2"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rgbClr val="42424D"/>
                </a:solidFill>
                <a:latin typeface="Arial" panose="020B0604020202020204" pitchFamily="34" charset="0"/>
                <a:ea typeface="+mn-ea"/>
                <a:cs typeface="Arial" panose="020B0604020202020204" pitchFamily="34" charset="0"/>
              </a:defRPr>
            </a:lvl3pPr>
            <a:lvl4pPr marL="1600200" lvl="3"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rgbClr val="42424D"/>
                </a:solidFill>
                <a:latin typeface="Arial" panose="020B0604020202020204" pitchFamily="34" charset="0"/>
                <a:ea typeface="+mn-ea"/>
                <a:cs typeface="Arial" panose="020B0604020202020204" pitchFamily="34" charset="0"/>
              </a:defRPr>
            </a:lvl4pPr>
            <a:lvl5pPr marL="2057400" lvl="4"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rgbClr val="42424D"/>
                </a:solidFill>
                <a:latin typeface="Arial" panose="020B0604020202020204" pitchFamily="34" charset="0"/>
                <a:ea typeface="+mn-ea"/>
                <a:cs typeface="Arial" panose="020B0604020202020204" pitchFamily="34" charset="0"/>
              </a:defRPr>
            </a:lvl5pPr>
            <a:lvl6pPr marL="2514600" lvl="5"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chemeClr val="tx1"/>
                </a:solidFill>
                <a:latin typeface="+mn-lt"/>
                <a:ea typeface="+mn-ea"/>
                <a:cs typeface="+mn-cs"/>
              </a:defRPr>
            </a:lvl6pPr>
            <a:lvl7pPr marL="2971800" lvl="6"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chemeClr val="tx1"/>
                </a:solidFill>
                <a:latin typeface="+mn-lt"/>
                <a:ea typeface="+mn-ea"/>
                <a:cs typeface="+mn-cs"/>
              </a:defRPr>
            </a:lvl7pPr>
            <a:lvl8pPr marL="3429000" lvl="7"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chemeClr val="tx1"/>
                </a:solidFill>
                <a:latin typeface="+mn-lt"/>
                <a:ea typeface="+mn-ea"/>
                <a:cs typeface="+mn-cs"/>
              </a:defRPr>
            </a:lvl8pPr>
            <a:lvl9pPr marL="3886200" lvl="8" indent="-228600" algn="ctr" defTabSz="914400" rtl="0" eaLnBrk="1" latinLnBrk="0" hangingPunct="1">
              <a:lnSpc>
                <a:spcPct val="115000"/>
              </a:lnSpc>
              <a:spcBef>
                <a:spcPts val="800"/>
              </a:spcBef>
              <a:spcAft>
                <a:spcPts val="800"/>
              </a:spcAft>
              <a:buSzPts val="1000"/>
              <a:buFont typeface="Arial" panose="020B0604020202020204" pitchFamily="34" charset="0"/>
              <a:buNone/>
              <a:defRPr sz="1333" kern="1200">
                <a:solidFill>
                  <a:schemeClr val="tx1"/>
                </a:solidFill>
                <a:latin typeface="+mn-lt"/>
                <a:ea typeface="+mn-ea"/>
                <a:cs typeface="+mn-cs"/>
              </a:defRPr>
            </a:lvl9pPr>
          </a:lstStyle>
          <a:p>
            <a:pPr marL="0" indent="0"/>
            <a:r>
              <a:rPr lang="en-US">
                <a:latin typeface="+mj-lt"/>
              </a:rPr>
              <a:t>Lorem ipsum dolor sit amet</a:t>
            </a:r>
          </a:p>
          <a:p>
            <a:pPr marL="0" indent="0">
              <a:lnSpc>
                <a:spcPct val="115000"/>
              </a:lnSpc>
              <a:spcAft>
                <a:spcPts val="800"/>
              </a:spcAft>
            </a:pPr>
            <a:r>
              <a:rPr lang="en-US" sz="1333" b="0">
                <a:solidFill>
                  <a:schemeClr val="dk1"/>
                </a:solidFill>
                <a:latin typeface="+mj-lt"/>
              </a:rPr>
              <a:t>Lorem ipsum dolorsit amet, consectetur adip iscing elit, sed do eiusmod</a:t>
            </a:r>
            <a:endParaRPr lang="en-US" dirty="0">
              <a:latin typeface="+mj-lt"/>
            </a:endParaRPr>
          </a:p>
        </p:txBody>
      </p:sp>
      <p:sp>
        <p:nvSpPr>
          <p:cNvPr id="108" name="Google Shape;1577;p119">
            <a:extLst>
              <a:ext uri="{FF2B5EF4-FFF2-40B4-BE49-F238E27FC236}">
                <a16:creationId xmlns:a16="http://schemas.microsoft.com/office/drawing/2014/main" id="{805EEE00-3351-443C-A2B7-4034221939C3}"/>
              </a:ext>
            </a:extLst>
          </p:cNvPr>
          <p:cNvSpPr txBox="1">
            <a:spLocks/>
          </p:cNvSpPr>
          <p:nvPr/>
        </p:nvSpPr>
        <p:spPr>
          <a:xfrm>
            <a:off x="5091617" y="3429000"/>
            <a:ext cx="1993200" cy="1849600"/>
          </a:xfrm>
          <a:prstGeom prst="rect">
            <a:avLst/>
          </a:prstGeom>
          <a:noFill/>
          <a:ln>
            <a:noFill/>
          </a:ln>
        </p:spPr>
        <p:txBody>
          <a:bodyPr spcFirstLastPara="1" wrap="square" lIns="243833" tIns="121900" rIns="243833" bIns="121900" anchor="ctr" anchorCtr="0">
            <a:noAutofit/>
          </a:bodyPr>
          <a:lstStyle>
            <a:lvl1pPr marL="228600" lvl="0" indent="-228600" algn="ctr" defTabSz="914400" rtl="0" eaLnBrk="1" latinLnBrk="0" hangingPunct="1">
              <a:lnSpc>
                <a:spcPct val="100000"/>
              </a:lnSpc>
              <a:spcBef>
                <a:spcPts val="800"/>
              </a:spcBef>
              <a:spcAft>
                <a:spcPts val="0"/>
              </a:spcAft>
              <a:buSzPts val="1200"/>
              <a:buFont typeface="Arial" panose="020B0604020202020204" pitchFamily="34" charset="0"/>
              <a:buNone/>
              <a:defRPr sz="1600" b="1" kern="1200">
                <a:solidFill>
                  <a:srgbClr val="42424D"/>
                </a:solidFill>
                <a:latin typeface="Arial" panose="020B0604020202020204" pitchFamily="34" charset="0"/>
                <a:ea typeface="+mn-ea"/>
                <a:cs typeface="Arial" panose="020B0604020202020204" pitchFamily="34" charset="0"/>
              </a:defRPr>
            </a:lvl1pPr>
            <a:lvl2pPr marL="685800" lvl="1"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rgbClr val="42424D"/>
                </a:solidFill>
                <a:latin typeface="Arial" panose="020B0604020202020204" pitchFamily="34" charset="0"/>
                <a:ea typeface="+mn-ea"/>
                <a:cs typeface="Arial" panose="020B0604020202020204" pitchFamily="34" charset="0"/>
              </a:defRPr>
            </a:lvl2pPr>
            <a:lvl3pPr marL="1143000" lvl="2"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rgbClr val="42424D"/>
                </a:solidFill>
                <a:latin typeface="Arial" panose="020B0604020202020204" pitchFamily="34" charset="0"/>
                <a:ea typeface="+mn-ea"/>
                <a:cs typeface="Arial" panose="020B0604020202020204" pitchFamily="34" charset="0"/>
              </a:defRPr>
            </a:lvl3pPr>
            <a:lvl4pPr marL="1600200" lvl="3"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rgbClr val="42424D"/>
                </a:solidFill>
                <a:latin typeface="Arial" panose="020B0604020202020204" pitchFamily="34" charset="0"/>
                <a:ea typeface="+mn-ea"/>
                <a:cs typeface="Arial" panose="020B0604020202020204" pitchFamily="34" charset="0"/>
              </a:defRPr>
            </a:lvl4pPr>
            <a:lvl5pPr marL="2057400" lvl="4"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rgbClr val="42424D"/>
                </a:solidFill>
                <a:latin typeface="Arial" panose="020B0604020202020204" pitchFamily="34" charset="0"/>
                <a:ea typeface="+mn-ea"/>
                <a:cs typeface="Arial" panose="020B0604020202020204" pitchFamily="34" charset="0"/>
              </a:defRPr>
            </a:lvl5pPr>
            <a:lvl6pPr marL="2514600" lvl="5"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chemeClr val="tx1"/>
                </a:solidFill>
                <a:latin typeface="+mn-lt"/>
                <a:ea typeface="+mn-ea"/>
                <a:cs typeface="+mn-cs"/>
              </a:defRPr>
            </a:lvl6pPr>
            <a:lvl7pPr marL="2971800" lvl="6"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chemeClr val="tx1"/>
                </a:solidFill>
                <a:latin typeface="+mn-lt"/>
                <a:ea typeface="+mn-ea"/>
                <a:cs typeface="+mn-cs"/>
              </a:defRPr>
            </a:lvl7pPr>
            <a:lvl8pPr marL="3429000" lvl="7"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chemeClr val="tx1"/>
                </a:solidFill>
                <a:latin typeface="+mn-lt"/>
                <a:ea typeface="+mn-ea"/>
                <a:cs typeface="+mn-cs"/>
              </a:defRPr>
            </a:lvl8pPr>
            <a:lvl9pPr marL="3886200" lvl="8" indent="-228600" algn="ctr" defTabSz="914400" rtl="0" eaLnBrk="1" latinLnBrk="0" hangingPunct="1">
              <a:lnSpc>
                <a:spcPct val="115000"/>
              </a:lnSpc>
              <a:spcBef>
                <a:spcPts val="800"/>
              </a:spcBef>
              <a:spcAft>
                <a:spcPts val="800"/>
              </a:spcAft>
              <a:buSzPts val="1000"/>
              <a:buFont typeface="Arial" panose="020B0604020202020204" pitchFamily="34" charset="0"/>
              <a:buNone/>
              <a:defRPr sz="1333" kern="1200">
                <a:solidFill>
                  <a:schemeClr val="tx1"/>
                </a:solidFill>
                <a:latin typeface="+mn-lt"/>
                <a:ea typeface="+mn-ea"/>
                <a:cs typeface="+mn-cs"/>
              </a:defRPr>
            </a:lvl9pPr>
          </a:lstStyle>
          <a:p>
            <a:pPr marL="0" indent="0"/>
            <a:r>
              <a:rPr lang="en-US">
                <a:latin typeface="+mj-lt"/>
              </a:rPr>
              <a:t>Lorem ipsum dolor sit amet</a:t>
            </a:r>
          </a:p>
          <a:p>
            <a:pPr marL="0" indent="0">
              <a:lnSpc>
                <a:spcPct val="115000"/>
              </a:lnSpc>
              <a:spcAft>
                <a:spcPts val="800"/>
              </a:spcAft>
            </a:pPr>
            <a:r>
              <a:rPr lang="en-US" sz="1333" b="0">
                <a:solidFill>
                  <a:schemeClr val="dk1"/>
                </a:solidFill>
                <a:latin typeface="+mj-lt"/>
              </a:rPr>
              <a:t>Lorem ipsum dolorsit amet, consectetur adip iscing elit, sed do eiusmod</a:t>
            </a:r>
            <a:endParaRPr lang="en-US" dirty="0">
              <a:latin typeface="+mj-lt"/>
            </a:endParaRPr>
          </a:p>
        </p:txBody>
      </p:sp>
      <p:sp>
        <p:nvSpPr>
          <p:cNvPr id="109" name="Google Shape;1578;p119">
            <a:extLst>
              <a:ext uri="{FF2B5EF4-FFF2-40B4-BE49-F238E27FC236}">
                <a16:creationId xmlns:a16="http://schemas.microsoft.com/office/drawing/2014/main" id="{53A3B90B-09FF-4F58-8179-50A1A0410586}"/>
              </a:ext>
            </a:extLst>
          </p:cNvPr>
          <p:cNvSpPr txBox="1">
            <a:spLocks/>
          </p:cNvSpPr>
          <p:nvPr/>
        </p:nvSpPr>
        <p:spPr>
          <a:xfrm>
            <a:off x="7274417" y="3429000"/>
            <a:ext cx="1993200" cy="1849600"/>
          </a:xfrm>
          <a:prstGeom prst="rect">
            <a:avLst/>
          </a:prstGeom>
          <a:noFill/>
          <a:ln>
            <a:noFill/>
          </a:ln>
        </p:spPr>
        <p:txBody>
          <a:bodyPr spcFirstLastPara="1" wrap="square" lIns="243833" tIns="121900" rIns="243833" bIns="121900" anchor="ctr" anchorCtr="0">
            <a:noAutofit/>
          </a:bodyPr>
          <a:lstStyle>
            <a:lvl1pPr marL="228600" lvl="0" indent="-228600" algn="ctr" defTabSz="914400" rtl="0" eaLnBrk="1" latinLnBrk="0" hangingPunct="1">
              <a:lnSpc>
                <a:spcPct val="100000"/>
              </a:lnSpc>
              <a:spcBef>
                <a:spcPts val="800"/>
              </a:spcBef>
              <a:spcAft>
                <a:spcPts val="0"/>
              </a:spcAft>
              <a:buSzPts val="1200"/>
              <a:buFont typeface="Arial" panose="020B0604020202020204" pitchFamily="34" charset="0"/>
              <a:buNone/>
              <a:defRPr sz="1600" b="1" kern="1200">
                <a:solidFill>
                  <a:srgbClr val="42424D"/>
                </a:solidFill>
                <a:latin typeface="Arial" panose="020B0604020202020204" pitchFamily="34" charset="0"/>
                <a:ea typeface="+mn-ea"/>
                <a:cs typeface="Arial" panose="020B0604020202020204" pitchFamily="34" charset="0"/>
              </a:defRPr>
            </a:lvl1pPr>
            <a:lvl2pPr marL="685800" lvl="1"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rgbClr val="42424D"/>
                </a:solidFill>
                <a:latin typeface="Arial" panose="020B0604020202020204" pitchFamily="34" charset="0"/>
                <a:ea typeface="+mn-ea"/>
                <a:cs typeface="Arial" panose="020B0604020202020204" pitchFamily="34" charset="0"/>
              </a:defRPr>
            </a:lvl2pPr>
            <a:lvl3pPr marL="1143000" lvl="2"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rgbClr val="42424D"/>
                </a:solidFill>
                <a:latin typeface="Arial" panose="020B0604020202020204" pitchFamily="34" charset="0"/>
                <a:ea typeface="+mn-ea"/>
                <a:cs typeface="Arial" panose="020B0604020202020204" pitchFamily="34" charset="0"/>
              </a:defRPr>
            </a:lvl3pPr>
            <a:lvl4pPr marL="1600200" lvl="3"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rgbClr val="42424D"/>
                </a:solidFill>
                <a:latin typeface="Arial" panose="020B0604020202020204" pitchFamily="34" charset="0"/>
                <a:ea typeface="+mn-ea"/>
                <a:cs typeface="Arial" panose="020B0604020202020204" pitchFamily="34" charset="0"/>
              </a:defRPr>
            </a:lvl4pPr>
            <a:lvl5pPr marL="2057400" lvl="4"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rgbClr val="42424D"/>
                </a:solidFill>
                <a:latin typeface="Arial" panose="020B0604020202020204" pitchFamily="34" charset="0"/>
                <a:ea typeface="+mn-ea"/>
                <a:cs typeface="Arial" panose="020B0604020202020204" pitchFamily="34" charset="0"/>
              </a:defRPr>
            </a:lvl5pPr>
            <a:lvl6pPr marL="2514600" lvl="5"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chemeClr val="tx1"/>
                </a:solidFill>
                <a:latin typeface="+mn-lt"/>
                <a:ea typeface="+mn-ea"/>
                <a:cs typeface="+mn-cs"/>
              </a:defRPr>
            </a:lvl6pPr>
            <a:lvl7pPr marL="2971800" lvl="6"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chemeClr val="tx1"/>
                </a:solidFill>
                <a:latin typeface="+mn-lt"/>
                <a:ea typeface="+mn-ea"/>
                <a:cs typeface="+mn-cs"/>
              </a:defRPr>
            </a:lvl7pPr>
            <a:lvl8pPr marL="3429000" lvl="7"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chemeClr val="tx1"/>
                </a:solidFill>
                <a:latin typeface="+mn-lt"/>
                <a:ea typeface="+mn-ea"/>
                <a:cs typeface="+mn-cs"/>
              </a:defRPr>
            </a:lvl8pPr>
            <a:lvl9pPr marL="3886200" lvl="8" indent="-228600" algn="ctr" defTabSz="914400" rtl="0" eaLnBrk="1" latinLnBrk="0" hangingPunct="1">
              <a:lnSpc>
                <a:spcPct val="115000"/>
              </a:lnSpc>
              <a:spcBef>
                <a:spcPts val="800"/>
              </a:spcBef>
              <a:spcAft>
                <a:spcPts val="800"/>
              </a:spcAft>
              <a:buSzPts val="1000"/>
              <a:buFont typeface="Arial" panose="020B0604020202020204" pitchFamily="34" charset="0"/>
              <a:buNone/>
              <a:defRPr sz="1333" kern="1200">
                <a:solidFill>
                  <a:schemeClr val="tx1"/>
                </a:solidFill>
                <a:latin typeface="+mn-lt"/>
                <a:ea typeface="+mn-ea"/>
                <a:cs typeface="+mn-cs"/>
              </a:defRPr>
            </a:lvl9pPr>
          </a:lstStyle>
          <a:p>
            <a:pPr marL="0" indent="0"/>
            <a:r>
              <a:rPr lang="en-US">
                <a:latin typeface="+mj-lt"/>
              </a:rPr>
              <a:t>Lorem ipsum dolor sit amet</a:t>
            </a:r>
          </a:p>
          <a:p>
            <a:pPr marL="0" indent="0">
              <a:lnSpc>
                <a:spcPct val="115000"/>
              </a:lnSpc>
              <a:spcAft>
                <a:spcPts val="800"/>
              </a:spcAft>
            </a:pPr>
            <a:r>
              <a:rPr lang="en-US" sz="1333" b="0">
                <a:solidFill>
                  <a:schemeClr val="dk1"/>
                </a:solidFill>
                <a:latin typeface="+mj-lt"/>
              </a:rPr>
              <a:t>Lorem ipsum dolorsit amet, consectetur adip iscing elit, sed do eiusmod</a:t>
            </a:r>
            <a:endParaRPr lang="en-US">
              <a:latin typeface="+mj-lt"/>
            </a:endParaRPr>
          </a:p>
        </p:txBody>
      </p:sp>
      <p:sp>
        <p:nvSpPr>
          <p:cNvPr id="110" name="Google Shape;1579;p119">
            <a:extLst>
              <a:ext uri="{FF2B5EF4-FFF2-40B4-BE49-F238E27FC236}">
                <a16:creationId xmlns:a16="http://schemas.microsoft.com/office/drawing/2014/main" id="{F08F8B39-D7A3-4B04-B5EB-DAE61E3BB56F}"/>
              </a:ext>
            </a:extLst>
          </p:cNvPr>
          <p:cNvSpPr txBox="1">
            <a:spLocks/>
          </p:cNvSpPr>
          <p:nvPr/>
        </p:nvSpPr>
        <p:spPr>
          <a:xfrm>
            <a:off x="9457217" y="3429000"/>
            <a:ext cx="1993200" cy="1849600"/>
          </a:xfrm>
          <a:prstGeom prst="rect">
            <a:avLst/>
          </a:prstGeom>
          <a:noFill/>
          <a:ln>
            <a:noFill/>
          </a:ln>
        </p:spPr>
        <p:txBody>
          <a:bodyPr spcFirstLastPara="1" wrap="square" lIns="243833" tIns="121900" rIns="243833" bIns="121900" anchor="ctr" anchorCtr="0">
            <a:noAutofit/>
          </a:bodyPr>
          <a:lstStyle>
            <a:lvl1pPr marL="228600" lvl="0" indent="-228600" algn="ctr" defTabSz="914400" rtl="0" eaLnBrk="1" latinLnBrk="0" hangingPunct="1">
              <a:lnSpc>
                <a:spcPct val="100000"/>
              </a:lnSpc>
              <a:spcBef>
                <a:spcPts val="800"/>
              </a:spcBef>
              <a:spcAft>
                <a:spcPts val="0"/>
              </a:spcAft>
              <a:buSzPts val="1200"/>
              <a:buFont typeface="Arial" panose="020B0604020202020204" pitchFamily="34" charset="0"/>
              <a:buNone/>
              <a:defRPr sz="1600" b="1" kern="1200">
                <a:solidFill>
                  <a:srgbClr val="42424D"/>
                </a:solidFill>
                <a:latin typeface="Arial" panose="020B0604020202020204" pitchFamily="34" charset="0"/>
                <a:ea typeface="+mn-ea"/>
                <a:cs typeface="Arial" panose="020B0604020202020204" pitchFamily="34" charset="0"/>
              </a:defRPr>
            </a:lvl1pPr>
            <a:lvl2pPr marL="685800" lvl="1"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rgbClr val="42424D"/>
                </a:solidFill>
                <a:latin typeface="Arial" panose="020B0604020202020204" pitchFamily="34" charset="0"/>
                <a:ea typeface="+mn-ea"/>
                <a:cs typeface="Arial" panose="020B0604020202020204" pitchFamily="34" charset="0"/>
              </a:defRPr>
            </a:lvl2pPr>
            <a:lvl3pPr marL="1143000" lvl="2"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rgbClr val="42424D"/>
                </a:solidFill>
                <a:latin typeface="Arial" panose="020B0604020202020204" pitchFamily="34" charset="0"/>
                <a:ea typeface="+mn-ea"/>
                <a:cs typeface="Arial" panose="020B0604020202020204" pitchFamily="34" charset="0"/>
              </a:defRPr>
            </a:lvl3pPr>
            <a:lvl4pPr marL="1600200" lvl="3"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rgbClr val="42424D"/>
                </a:solidFill>
                <a:latin typeface="Arial" panose="020B0604020202020204" pitchFamily="34" charset="0"/>
                <a:ea typeface="+mn-ea"/>
                <a:cs typeface="Arial" panose="020B0604020202020204" pitchFamily="34" charset="0"/>
              </a:defRPr>
            </a:lvl4pPr>
            <a:lvl5pPr marL="2057400" lvl="4"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rgbClr val="42424D"/>
                </a:solidFill>
                <a:latin typeface="Arial" panose="020B0604020202020204" pitchFamily="34" charset="0"/>
                <a:ea typeface="+mn-ea"/>
                <a:cs typeface="Arial" panose="020B0604020202020204" pitchFamily="34" charset="0"/>
              </a:defRPr>
            </a:lvl5pPr>
            <a:lvl6pPr marL="2514600" lvl="5"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chemeClr val="tx1"/>
                </a:solidFill>
                <a:latin typeface="+mn-lt"/>
                <a:ea typeface="+mn-ea"/>
                <a:cs typeface="+mn-cs"/>
              </a:defRPr>
            </a:lvl6pPr>
            <a:lvl7pPr marL="2971800" lvl="6"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chemeClr val="tx1"/>
                </a:solidFill>
                <a:latin typeface="+mn-lt"/>
                <a:ea typeface="+mn-ea"/>
                <a:cs typeface="+mn-cs"/>
              </a:defRPr>
            </a:lvl7pPr>
            <a:lvl8pPr marL="3429000" lvl="7" indent="-228600" algn="ctr" defTabSz="914400" rtl="0" eaLnBrk="1" latinLnBrk="0" hangingPunct="1">
              <a:lnSpc>
                <a:spcPct val="115000"/>
              </a:lnSpc>
              <a:spcBef>
                <a:spcPts val="800"/>
              </a:spcBef>
              <a:spcAft>
                <a:spcPts val="0"/>
              </a:spcAft>
              <a:buSzPts val="1000"/>
              <a:buFont typeface="Arial" panose="020B0604020202020204" pitchFamily="34" charset="0"/>
              <a:buNone/>
              <a:defRPr sz="1333" kern="1200">
                <a:solidFill>
                  <a:schemeClr val="tx1"/>
                </a:solidFill>
                <a:latin typeface="+mn-lt"/>
                <a:ea typeface="+mn-ea"/>
                <a:cs typeface="+mn-cs"/>
              </a:defRPr>
            </a:lvl8pPr>
            <a:lvl9pPr marL="3886200" lvl="8" indent="-228600" algn="ctr" defTabSz="914400" rtl="0" eaLnBrk="1" latinLnBrk="0" hangingPunct="1">
              <a:lnSpc>
                <a:spcPct val="115000"/>
              </a:lnSpc>
              <a:spcBef>
                <a:spcPts val="800"/>
              </a:spcBef>
              <a:spcAft>
                <a:spcPts val="800"/>
              </a:spcAft>
              <a:buSzPts val="1000"/>
              <a:buFont typeface="Arial" panose="020B0604020202020204" pitchFamily="34" charset="0"/>
              <a:buNone/>
              <a:defRPr sz="1333" kern="1200">
                <a:solidFill>
                  <a:schemeClr val="tx1"/>
                </a:solidFill>
                <a:latin typeface="+mn-lt"/>
                <a:ea typeface="+mn-ea"/>
                <a:cs typeface="+mn-cs"/>
              </a:defRPr>
            </a:lvl9pPr>
          </a:lstStyle>
          <a:p>
            <a:pPr marL="0" indent="0"/>
            <a:r>
              <a:rPr lang="en-US">
                <a:latin typeface="+mj-lt"/>
              </a:rPr>
              <a:t>Lorem ipsum dolor sit amet</a:t>
            </a:r>
          </a:p>
          <a:p>
            <a:pPr marL="0" indent="0">
              <a:lnSpc>
                <a:spcPct val="115000"/>
              </a:lnSpc>
              <a:spcAft>
                <a:spcPts val="800"/>
              </a:spcAft>
            </a:pPr>
            <a:r>
              <a:rPr lang="en-US" sz="1333" b="0">
                <a:solidFill>
                  <a:schemeClr val="dk1"/>
                </a:solidFill>
                <a:latin typeface="+mj-lt"/>
              </a:rPr>
              <a:t>Lorem ipsum dolorsit amet, consectetur adip iscing elit, sed do eiusmod</a:t>
            </a:r>
            <a:endParaRPr lang="en-US">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83"/>
        <p:cNvGrpSpPr/>
        <p:nvPr/>
      </p:nvGrpSpPr>
      <p:grpSpPr>
        <a:xfrm>
          <a:off x="0" y="0"/>
          <a:ext cx="0" cy="0"/>
          <a:chOff x="0" y="0"/>
          <a:chExt cx="0" cy="0"/>
        </a:xfrm>
      </p:grpSpPr>
      <p:sp>
        <p:nvSpPr>
          <p:cNvPr id="1584" name="Google Shape;1584;p120"/>
          <p:cNvSpPr txBox="1">
            <a:spLocks noGrp="1"/>
          </p:cNvSpPr>
          <p:nvPr>
            <p:ph type="title"/>
          </p:nvPr>
        </p:nvSpPr>
        <p:spPr>
          <a:xfrm>
            <a:off x="462280" y="462281"/>
            <a:ext cx="11264900" cy="698500"/>
          </a:xfrm>
        </p:spPr>
        <p:txBody>
          <a:bodyPr/>
          <a:lstStyle/>
          <a:p>
            <a:r>
              <a:rPr lang="en-US" dirty="0"/>
              <a:t>Slide with a timeline</a:t>
            </a:r>
          </a:p>
        </p:txBody>
      </p:sp>
      <p:sp>
        <p:nvSpPr>
          <p:cNvPr id="57" name="Google Shape;1600;p120">
            <a:extLst>
              <a:ext uri="{FF2B5EF4-FFF2-40B4-BE49-F238E27FC236}">
                <a16:creationId xmlns:a16="http://schemas.microsoft.com/office/drawing/2014/main" id="{4785641D-8644-403D-BEF6-03E8F9459AC4}"/>
              </a:ext>
            </a:extLst>
          </p:cNvPr>
          <p:cNvSpPr txBox="1">
            <a:spLocks noGrp="1"/>
          </p:cNvSpPr>
          <p:nvPr>
            <p:ph type="subTitle" idx="1"/>
          </p:nvPr>
        </p:nvSpPr>
        <p:spPr>
          <a:xfrm>
            <a:off x="1730400" y="1622412"/>
            <a:ext cx="1993200" cy="1358000"/>
          </a:xfrm>
          <a:prstGeom prst="rect">
            <a:avLst/>
          </a:prstGeom>
          <a:noFill/>
          <a:ln>
            <a:noFill/>
          </a:ln>
        </p:spPr>
        <p:txBody>
          <a:bodyPr spcFirstLastPara="1" vert="horz" wrap="square" lIns="243833" tIns="121900" rIns="243833" bIns="121900" rtlCol="0" anchor="ctr" anchorCtr="0">
            <a:noAutofit/>
          </a:bodyPr>
          <a:lstStyle/>
          <a:p>
            <a:pPr marL="0" indent="0"/>
            <a:r>
              <a:rPr lang="en">
                <a:latin typeface="+mj-lt"/>
              </a:rPr>
              <a:t>Lorem ipsum dolor sit amet</a:t>
            </a:r>
            <a:endParaRPr>
              <a:latin typeface="+mj-lt"/>
            </a:endParaRPr>
          </a:p>
          <a:p>
            <a:pPr marL="0" indent="0">
              <a:lnSpc>
                <a:spcPct val="115000"/>
              </a:lnSpc>
              <a:spcAft>
                <a:spcPts val="800"/>
              </a:spcAft>
              <a:buClr>
                <a:schemeClr val="dk1"/>
              </a:buClr>
              <a:buSzPts val="1100"/>
            </a:pPr>
            <a:r>
              <a:rPr lang="en" sz="1333" b="0">
                <a:solidFill>
                  <a:schemeClr val="dk1"/>
                </a:solidFill>
                <a:latin typeface="+mj-lt"/>
              </a:rPr>
              <a:t>Lorem ipsum dolorsit amet, consectetur adip</a:t>
            </a:r>
            <a:endParaRPr>
              <a:latin typeface="+mj-lt"/>
            </a:endParaRPr>
          </a:p>
        </p:txBody>
      </p:sp>
      <p:sp>
        <p:nvSpPr>
          <p:cNvPr id="58" name="Google Shape;1601;p120">
            <a:extLst>
              <a:ext uri="{FF2B5EF4-FFF2-40B4-BE49-F238E27FC236}">
                <a16:creationId xmlns:a16="http://schemas.microsoft.com/office/drawing/2014/main" id="{E72D3DE6-EDA1-4FAF-A8E7-E8F971949EFE}"/>
              </a:ext>
            </a:extLst>
          </p:cNvPr>
          <p:cNvSpPr txBox="1">
            <a:spLocks noGrp="1"/>
          </p:cNvSpPr>
          <p:nvPr>
            <p:ph type="subTitle" idx="2"/>
          </p:nvPr>
        </p:nvSpPr>
        <p:spPr>
          <a:xfrm>
            <a:off x="3913200" y="1622412"/>
            <a:ext cx="1993200" cy="1358000"/>
          </a:xfrm>
          <a:prstGeom prst="rect">
            <a:avLst/>
          </a:prstGeom>
          <a:noFill/>
          <a:ln>
            <a:noFill/>
          </a:ln>
        </p:spPr>
        <p:txBody>
          <a:bodyPr spcFirstLastPara="1" vert="horz" wrap="square" lIns="243833" tIns="121900" rIns="243833" bIns="121900" rtlCol="0" anchor="ctr" anchorCtr="0">
            <a:noAutofit/>
          </a:bodyPr>
          <a:lstStyle/>
          <a:p>
            <a:pPr marL="0" indent="0"/>
            <a:r>
              <a:rPr lang="en">
                <a:latin typeface="+mj-lt"/>
              </a:rPr>
              <a:t>Lorem ipsum dolor sit amet</a:t>
            </a:r>
            <a:endParaRPr>
              <a:latin typeface="+mj-lt"/>
            </a:endParaRPr>
          </a:p>
          <a:p>
            <a:pPr marL="0" indent="0">
              <a:lnSpc>
                <a:spcPct val="115000"/>
              </a:lnSpc>
              <a:spcAft>
                <a:spcPts val="800"/>
              </a:spcAft>
            </a:pPr>
            <a:r>
              <a:rPr lang="en" sz="1333" b="0">
                <a:solidFill>
                  <a:schemeClr val="dk1"/>
                </a:solidFill>
                <a:latin typeface="+mj-lt"/>
              </a:rPr>
              <a:t>Lorem ipsum dolorsit amet, consectetur adip</a:t>
            </a:r>
            <a:endParaRPr>
              <a:latin typeface="+mj-lt"/>
            </a:endParaRPr>
          </a:p>
        </p:txBody>
      </p:sp>
      <p:sp>
        <p:nvSpPr>
          <p:cNvPr id="59" name="Google Shape;1602;p120">
            <a:extLst>
              <a:ext uri="{FF2B5EF4-FFF2-40B4-BE49-F238E27FC236}">
                <a16:creationId xmlns:a16="http://schemas.microsoft.com/office/drawing/2014/main" id="{9EF5ADB8-B1E8-4D70-90E5-DAEDB886AEE6}"/>
              </a:ext>
            </a:extLst>
          </p:cNvPr>
          <p:cNvSpPr txBox="1">
            <a:spLocks noGrp="1"/>
          </p:cNvSpPr>
          <p:nvPr>
            <p:ph type="subTitle" idx="3"/>
          </p:nvPr>
        </p:nvSpPr>
        <p:spPr>
          <a:xfrm>
            <a:off x="6096000" y="1622412"/>
            <a:ext cx="1993200" cy="1358000"/>
          </a:xfrm>
          <a:prstGeom prst="rect">
            <a:avLst/>
          </a:prstGeom>
          <a:noFill/>
          <a:ln>
            <a:noFill/>
          </a:ln>
        </p:spPr>
        <p:txBody>
          <a:bodyPr spcFirstLastPara="1" vert="horz" wrap="square" lIns="243833" tIns="121900" rIns="243833" bIns="121900" rtlCol="0" anchor="ctr" anchorCtr="0">
            <a:noAutofit/>
          </a:bodyPr>
          <a:lstStyle/>
          <a:p>
            <a:pPr marL="0" indent="0"/>
            <a:r>
              <a:rPr lang="en">
                <a:latin typeface="+mj-lt"/>
              </a:rPr>
              <a:t>Lorem ipsum dolor sit amet</a:t>
            </a:r>
            <a:endParaRPr>
              <a:latin typeface="+mj-lt"/>
            </a:endParaRPr>
          </a:p>
          <a:p>
            <a:pPr marL="0" indent="0">
              <a:lnSpc>
                <a:spcPct val="115000"/>
              </a:lnSpc>
              <a:spcAft>
                <a:spcPts val="800"/>
              </a:spcAft>
            </a:pPr>
            <a:r>
              <a:rPr lang="en" sz="1333" b="0">
                <a:solidFill>
                  <a:schemeClr val="dk1"/>
                </a:solidFill>
                <a:latin typeface="+mj-lt"/>
              </a:rPr>
              <a:t>Lorem ipsum dolorsit amet, consectetur adip</a:t>
            </a:r>
            <a:endParaRPr>
              <a:latin typeface="+mj-lt"/>
            </a:endParaRPr>
          </a:p>
        </p:txBody>
      </p:sp>
      <p:sp>
        <p:nvSpPr>
          <p:cNvPr id="60" name="Google Shape;1603;p120">
            <a:extLst>
              <a:ext uri="{FF2B5EF4-FFF2-40B4-BE49-F238E27FC236}">
                <a16:creationId xmlns:a16="http://schemas.microsoft.com/office/drawing/2014/main" id="{5B37EA65-7303-4DE2-9ED5-E1CD785CA39F}"/>
              </a:ext>
            </a:extLst>
          </p:cNvPr>
          <p:cNvSpPr txBox="1">
            <a:spLocks noGrp="1"/>
          </p:cNvSpPr>
          <p:nvPr>
            <p:ph type="subTitle" idx="4"/>
          </p:nvPr>
        </p:nvSpPr>
        <p:spPr>
          <a:xfrm>
            <a:off x="8278800" y="1622412"/>
            <a:ext cx="1993200" cy="1358000"/>
          </a:xfrm>
          <a:prstGeom prst="rect">
            <a:avLst/>
          </a:prstGeom>
          <a:noFill/>
          <a:ln>
            <a:noFill/>
          </a:ln>
        </p:spPr>
        <p:txBody>
          <a:bodyPr spcFirstLastPara="1" vert="horz" wrap="square" lIns="243833" tIns="121900" rIns="243833" bIns="121900" rtlCol="0" anchor="ctr" anchorCtr="0">
            <a:noAutofit/>
          </a:bodyPr>
          <a:lstStyle/>
          <a:p>
            <a:pPr marL="0" indent="0"/>
            <a:r>
              <a:rPr lang="en">
                <a:latin typeface="+mj-lt"/>
              </a:rPr>
              <a:t>Lorem ipsum dolor sit amet</a:t>
            </a:r>
            <a:endParaRPr>
              <a:latin typeface="+mj-lt"/>
            </a:endParaRPr>
          </a:p>
          <a:p>
            <a:pPr marL="0" indent="0">
              <a:lnSpc>
                <a:spcPct val="115000"/>
              </a:lnSpc>
              <a:spcAft>
                <a:spcPts val="800"/>
              </a:spcAft>
            </a:pPr>
            <a:r>
              <a:rPr lang="en" sz="1333" b="0">
                <a:solidFill>
                  <a:schemeClr val="dk1"/>
                </a:solidFill>
                <a:latin typeface="+mj-lt"/>
              </a:rPr>
              <a:t>Lorem ipsum dolorsit amet, consectetur adip</a:t>
            </a:r>
            <a:endParaRPr>
              <a:latin typeface="+mj-lt"/>
            </a:endParaRPr>
          </a:p>
        </p:txBody>
      </p:sp>
      <p:sp>
        <p:nvSpPr>
          <p:cNvPr id="61" name="Google Shape;1604;p120">
            <a:extLst>
              <a:ext uri="{FF2B5EF4-FFF2-40B4-BE49-F238E27FC236}">
                <a16:creationId xmlns:a16="http://schemas.microsoft.com/office/drawing/2014/main" id="{C4CE6789-B3FF-4A7E-AFA4-67A44A72683F}"/>
              </a:ext>
            </a:extLst>
          </p:cNvPr>
          <p:cNvSpPr txBox="1">
            <a:spLocks noGrp="1"/>
          </p:cNvSpPr>
          <p:nvPr>
            <p:ph type="subTitle" idx="5"/>
          </p:nvPr>
        </p:nvSpPr>
        <p:spPr>
          <a:xfrm>
            <a:off x="726033" y="4313579"/>
            <a:ext cx="1993200" cy="1358000"/>
          </a:xfrm>
          <a:prstGeom prst="rect">
            <a:avLst/>
          </a:prstGeom>
          <a:noFill/>
          <a:ln>
            <a:noFill/>
          </a:ln>
        </p:spPr>
        <p:txBody>
          <a:bodyPr spcFirstLastPara="1" vert="horz" wrap="square" lIns="243833" tIns="121900" rIns="243833" bIns="121900" rtlCol="0" anchor="ctr" anchorCtr="0">
            <a:noAutofit/>
          </a:bodyPr>
          <a:lstStyle/>
          <a:p>
            <a:pPr marL="0" indent="0"/>
            <a:r>
              <a:rPr lang="en">
                <a:latin typeface="+mj-lt"/>
              </a:rPr>
              <a:t>Lorem ipsum dolor sit amet</a:t>
            </a:r>
            <a:endParaRPr>
              <a:latin typeface="+mj-lt"/>
            </a:endParaRPr>
          </a:p>
          <a:p>
            <a:pPr marL="0" indent="0">
              <a:lnSpc>
                <a:spcPct val="115000"/>
              </a:lnSpc>
              <a:spcAft>
                <a:spcPts val="800"/>
              </a:spcAft>
            </a:pPr>
            <a:r>
              <a:rPr lang="en" sz="1333" b="0">
                <a:solidFill>
                  <a:schemeClr val="dk1"/>
                </a:solidFill>
                <a:latin typeface="+mj-lt"/>
              </a:rPr>
              <a:t>Lorem ipsum dolorsit amet, consectetur adip</a:t>
            </a:r>
            <a:endParaRPr>
              <a:latin typeface="+mj-lt"/>
            </a:endParaRPr>
          </a:p>
        </p:txBody>
      </p:sp>
      <p:sp>
        <p:nvSpPr>
          <p:cNvPr id="62" name="Google Shape;1605;p120">
            <a:extLst>
              <a:ext uri="{FF2B5EF4-FFF2-40B4-BE49-F238E27FC236}">
                <a16:creationId xmlns:a16="http://schemas.microsoft.com/office/drawing/2014/main" id="{9D3BEAFB-E287-45DA-9534-8C76D6A845F4}"/>
              </a:ext>
            </a:extLst>
          </p:cNvPr>
          <p:cNvSpPr txBox="1">
            <a:spLocks noGrp="1"/>
          </p:cNvSpPr>
          <p:nvPr>
            <p:ph type="subTitle" idx="6"/>
          </p:nvPr>
        </p:nvSpPr>
        <p:spPr>
          <a:xfrm>
            <a:off x="2908833" y="4313579"/>
            <a:ext cx="1993200" cy="1358000"/>
          </a:xfrm>
          <a:prstGeom prst="rect">
            <a:avLst/>
          </a:prstGeom>
          <a:noFill/>
          <a:ln>
            <a:noFill/>
          </a:ln>
        </p:spPr>
        <p:txBody>
          <a:bodyPr spcFirstLastPara="1" vert="horz" wrap="square" lIns="243833" tIns="121900" rIns="243833" bIns="121900" rtlCol="0" anchor="ctr" anchorCtr="0">
            <a:noAutofit/>
          </a:bodyPr>
          <a:lstStyle/>
          <a:p>
            <a:pPr marL="0" indent="0"/>
            <a:r>
              <a:rPr lang="en">
                <a:latin typeface="+mj-lt"/>
              </a:rPr>
              <a:t>Lorem ipsum dolor sit amet</a:t>
            </a:r>
            <a:endParaRPr>
              <a:latin typeface="+mj-lt"/>
            </a:endParaRPr>
          </a:p>
          <a:p>
            <a:pPr marL="0" indent="0">
              <a:lnSpc>
                <a:spcPct val="115000"/>
              </a:lnSpc>
              <a:spcAft>
                <a:spcPts val="800"/>
              </a:spcAft>
            </a:pPr>
            <a:r>
              <a:rPr lang="en" sz="1333" b="0">
                <a:solidFill>
                  <a:schemeClr val="dk1"/>
                </a:solidFill>
                <a:latin typeface="+mj-lt"/>
              </a:rPr>
              <a:t>Lorem ipsum dolorsit amet, consectetur adip</a:t>
            </a:r>
            <a:endParaRPr>
              <a:latin typeface="+mj-lt"/>
            </a:endParaRPr>
          </a:p>
        </p:txBody>
      </p:sp>
      <p:sp>
        <p:nvSpPr>
          <p:cNvPr id="63" name="Google Shape;1606;p120">
            <a:extLst>
              <a:ext uri="{FF2B5EF4-FFF2-40B4-BE49-F238E27FC236}">
                <a16:creationId xmlns:a16="http://schemas.microsoft.com/office/drawing/2014/main" id="{8BA8916B-0DA9-477B-9B3A-6E71EF26DCAC}"/>
              </a:ext>
            </a:extLst>
          </p:cNvPr>
          <p:cNvSpPr txBox="1">
            <a:spLocks noGrp="1"/>
          </p:cNvSpPr>
          <p:nvPr>
            <p:ph type="subTitle" idx="7"/>
          </p:nvPr>
        </p:nvSpPr>
        <p:spPr>
          <a:xfrm>
            <a:off x="5091633" y="4313579"/>
            <a:ext cx="1993200" cy="1358000"/>
          </a:xfrm>
          <a:prstGeom prst="rect">
            <a:avLst/>
          </a:prstGeom>
          <a:noFill/>
          <a:ln>
            <a:noFill/>
          </a:ln>
        </p:spPr>
        <p:txBody>
          <a:bodyPr spcFirstLastPara="1" vert="horz" wrap="square" lIns="243833" tIns="121900" rIns="243833" bIns="121900" rtlCol="0" anchor="ctr" anchorCtr="0">
            <a:noAutofit/>
          </a:bodyPr>
          <a:lstStyle/>
          <a:p>
            <a:pPr marL="0" indent="0"/>
            <a:r>
              <a:rPr lang="en">
                <a:latin typeface="+mj-lt"/>
              </a:rPr>
              <a:t>Lorem ipsum dolor sit amet</a:t>
            </a:r>
            <a:endParaRPr>
              <a:latin typeface="+mj-lt"/>
            </a:endParaRPr>
          </a:p>
          <a:p>
            <a:pPr marL="0" indent="0">
              <a:lnSpc>
                <a:spcPct val="115000"/>
              </a:lnSpc>
              <a:spcAft>
                <a:spcPts val="800"/>
              </a:spcAft>
            </a:pPr>
            <a:r>
              <a:rPr lang="en" sz="1333" b="0">
                <a:solidFill>
                  <a:schemeClr val="dk1"/>
                </a:solidFill>
                <a:latin typeface="+mj-lt"/>
              </a:rPr>
              <a:t>Lorem ipsum dolorsit amet, consectetur adip</a:t>
            </a:r>
            <a:endParaRPr>
              <a:latin typeface="+mj-lt"/>
            </a:endParaRPr>
          </a:p>
        </p:txBody>
      </p:sp>
      <p:sp>
        <p:nvSpPr>
          <p:cNvPr id="64" name="Google Shape;1607;p120">
            <a:extLst>
              <a:ext uri="{FF2B5EF4-FFF2-40B4-BE49-F238E27FC236}">
                <a16:creationId xmlns:a16="http://schemas.microsoft.com/office/drawing/2014/main" id="{04453BCC-4F8D-4D65-B019-F56D51331DCA}"/>
              </a:ext>
            </a:extLst>
          </p:cNvPr>
          <p:cNvSpPr txBox="1">
            <a:spLocks noGrp="1"/>
          </p:cNvSpPr>
          <p:nvPr>
            <p:ph type="subTitle" idx="8"/>
          </p:nvPr>
        </p:nvSpPr>
        <p:spPr>
          <a:xfrm>
            <a:off x="7274433" y="4313579"/>
            <a:ext cx="1993200" cy="1358000"/>
          </a:xfrm>
          <a:prstGeom prst="rect">
            <a:avLst/>
          </a:prstGeom>
          <a:noFill/>
          <a:ln>
            <a:noFill/>
          </a:ln>
        </p:spPr>
        <p:txBody>
          <a:bodyPr spcFirstLastPara="1" vert="horz" wrap="square" lIns="243833" tIns="121900" rIns="243833" bIns="121900" rtlCol="0" anchor="ctr" anchorCtr="0">
            <a:noAutofit/>
          </a:bodyPr>
          <a:lstStyle/>
          <a:p>
            <a:pPr marL="0" indent="0"/>
            <a:r>
              <a:rPr lang="en">
                <a:latin typeface="+mj-lt"/>
              </a:rPr>
              <a:t>Lorem ipsum dolor sit amet</a:t>
            </a:r>
            <a:endParaRPr>
              <a:latin typeface="+mj-lt"/>
            </a:endParaRPr>
          </a:p>
          <a:p>
            <a:pPr marL="0" indent="0">
              <a:lnSpc>
                <a:spcPct val="115000"/>
              </a:lnSpc>
              <a:spcAft>
                <a:spcPts val="800"/>
              </a:spcAft>
            </a:pPr>
            <a:r>
              <a:rPr lang="en" sz="1333" b="0">
                <a:solidFill>
                  <a:schemeClr val="dk1"/>
                </a:solidFill>
                <a:latin typeface="+mj-lt"/>
              </a:rPr>
              <a:t>Lorem ipsum dolorsit amet, consectetur adip</a:t>
            </a:r>
            <a:endParaRPr>
              <a:latin typeface="+mj-lt"/>
            </a:endParaRPr>
          </a:p>
        </p:txBody>
      </p:sp>
      <p:sp>
        <p:nvSpPr>
          <p:cNvPr id="65" name="Google Shape;1608;p120">
            <a:extLst>
              <a:ext uri="{FF2B5EF4-FFF2-40B4-BE49-F238E27FC236}">
                <a16:creationId xmlns:a16="http://schemas.microsoft.com/office/drawing/2014/main" id="{A894E024-B019-4CF1-9390-E56883E22DC8}"/>
              </a:ext>
            </a:extLst>
          </p:cNvPr>
          <p:cNvSpPr txBox="1">
            <a:spLocks noGrp="1"/>
          </p:cNvSpPr>
          <p:nvPr>
            <p:ph type="subTitle" idx="9"/>
          </p:nvPr>
        </p:nvSpPr>
        <p:spPr>
          <a:xfrm>
            <a:off x="9457233" y="4313579"/>
            <a:ext cx="1993200" cy="1358000"/>
          </a:xfrm>
          <a:prstGeom prst="rect">
            <a:avLst/>
          </a:prstGeom>
          <a:noFill/>
          <a:ln>
            <a:noFill/>
          </a:ln>
        </p:spPr>
        <p:txBody>
          <a:bodyPr spcFirstLastPara="1" vert="horz" wrap="square" lIns="243833" tIns="121900" rIns="243833" bIns="121900" rtlCol="0" anchor="ctr" anchorCtr="0">
            <a:noAutofit/>
          </a:bodyPr>
          <a:lstStyle/>
          <a:p>
            <a:pPr marL="0" indent="0"/>
            <a:r>
              <a:rPr lang="en">
                <a:latin typeface="+mj-lt"/>
              </a:rPr>
              <a:t>Lorem ipsum dolor sit amet</a:t>
            </a:r>
            <a:endParaRPr>
              <a:latin typeface="+mj-lt"/>
            </a:endParaRPr>
          </a:p>
          <a:p>
            <a:pPr marL="0" indent="0">
              <a:lnSpc>
                <a:spcPct val="115000"/>
              </a:lnSpc>
              <a:spcAft>
                <a:spcPts val="800"/>
              </a:spcAft>
            </a:pPr>
            <a:r>
              <a:rPr lang="en" sz="1333" b="0">
                <a:solidFill>
                  <a:schemeClr val="dk1"/>
                </a:solidFill>
                <a:latin typeface="+mj-lt"/>
              </a:rPr>
              <a:t>Lorem ipsum dolorsit amet, consectetur adip</a:t>
            </a:r>
            <a:endParaRPr>
              <a:latin typeface="+mj-lt"/>
            </a:endParaRPr>
          </a:p>
        </p:txBody>
      </p:sp>
      <p:sp>
        <p:nvSpPr>
          <p:cNvPr id="66" name="Google Shape;1586;p120">
            <a:extLst>
              <a:ext uri="{FF2B5EF4-FFF2-40B4-BE49-F238E27FC236}">
                <a16:creationId xmlns:a16="http://schemas.microsoft.com/office/drawing/2014/main" id="{DC83FB02-6827-43C9-98F6-093DB8811D04}"/>
              </a:ext>
            </a:extLst>
          </p:cNvPr>
          <p:cNvSpPr txBox="1">
            <a:spLocks noGrp="1"/>
          </p:cNvSpPr>
          <p:nvPr>
            <p:ph type="subTitle" idx="13"/>
          </p:nvPr>
        </p:nvSpPr>
        <p:spPr>
          <a:xfrm>
            <a:off x="726000" y="3126722"/>
            <a:ext cx="1993200" cy="355200"/>
          </a:xfrm>
          <a:prstGeom prst="rect">
            <a:avLst/>
          </a:prstGeom>
          <a:noFill/>
          <a:ln>
            <a:noFill/>
          </a:ln>
        </p:spPr>
        <p:txBody>
          <a:bodyPr spcFirstLastPara="1" vert="horz" wrap="square" lIns="121900" tIns="121900" rIns="121900" bIns="121900" rtlCol="0" anchor="ctr" anchorCtr="0">
            <a:noAutofit/>
          </a:bodyPr>
          <a:lstStyle/>
          <a:p>
            <a:pPr marL="0" indent="0">
              <a:lnSpc>
                <a:spcPct val="115000"/>
              </a:lnSpc>
              <a:spcAft>
                <a:spcPts val="800"/>
              </a:spcAft>
            </a:pPr>
            <a:r>
              <a:rPr lang="en" sz="2400" dirty="0">
                <a:gradFill>
                  <a:gsLst>
                    <a:gs pos="100000">
                      <a:schemeClr val="accent1"/>
                    </a:gs>
                    <a:gs pos="30000">
                      <a:schemeClr val="accent3"/>
                    </a:gs>
                  </a:gsLst>
                  <a:path path="circle">
                    <a:fillToRect t="100000" r="100000"/>
                  </a:path>
                </a:gradFill>
                <a:ea typeface="+mj-ea"/>
                <a:sym typeface="Montserrat SemiBold"/>
              </a:rPr>
              <a:t>2018</a:t>
            </a:r>
            <a:endParaRPr sz="2400" dirty="0">
              <a:gradFill>
                <a:gsLst>
                  <a:gs pos="100000">
                    <a:schemeClr val="accent1"/>
                  </a:gs>
                  <a:gs pos="30000">
                    <a:schemeClr val="accent3"/>
                  </a:gs>
                </a:gsLst>
                <a:path path="circle">
                  <a:fillToRect t="100000" r="100000"/>
                </a:path>
              </a:gradFill>
              <a:ea typeface="+mj-ea"/>
              <a:sym typeface="Montserrat SemiBold"/>
            </a:endParaRPr>
          </a:p>
        </p:txBody>
      </p:sp>
      <p:sp>
        <p:nvSpPr>
          <p:cNvPr id="67" name="Google Shape;1587;p120">
            <a:extLst>
              <a:ext uri="{FF2B5EF4-FFF2-40B4-BE49-F238E27FC236}">
                <a16:creationId xmlns:a16="http://schemas.microsoft.com/office/drawing/2014/main" id="{E3FF388D-3182-44D8-BE46-97C5D2611C8E}"/>
              </a:ext>
            </a:extLst>
          </p:cNvPr>
          <p:cNvSpPr txBox="1">
            <a:spLocks noGrp="1"/>
          </p:cNvSpPr>
          <p:nvPr>
            <p:ph type="subTitle" idx="14"/>
          </p:nvPr>
        </p:nvSpPr>
        <p:spPr>
          <a:xfrm>
            <a:off x="2908820" y="3126722"/>
            <a:ext cx="1993200" cy="657553"/>
          </a:xfrm>
          <a:prstGeom prst="rect">
            <a:avLst/>
          </a:prstGeom>
          <a:noFill/>
          <a:ln>
            <a:noFill/>
          </a:ln>
        </p:spPr>
        <p:txBody>
          <a:bodyPr spcFirstLastPara="1" vert="horz" wrap="square" lIns="121900" tIns="121900" rIns="121900" bIns="121900" rtlCol="0" anchor="b" anchorCtr="0">
            <a:noAutofit/>
          </a:bodyPr>
          <a:lstStyle/>
          <a:p>
            <a:pPr marL="0" indent="0">
              <a:spcAft>
                <a:spcPts val="800"/>
              </a:spcAft>
            </a:pPr>
            <a:r>
              <a:rPr lang="en" sz="2400" b="1"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rPr>
              <a:t>2019</a:t>
            </a:r>
            <a:endParaRPr sz="2400" b="1" dirty="0">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endParaRPr>
          </a:p>
        </p:txBody>
      </p:sp>
      <p:sp>
        <p:nvSpPr>
          <p:cNvPr id="68" name="Google Shape;1588;p120">
            <a:extLst>
              <a:ext uri="{FF2B5EF4-FFF2-40B4-BE49-F238E27FC236}">
                <a16:creationId xmlns:a16="http://schemas.microsoft.com/office/drawing/2014/main" id="{184B2FDD-F940-4F0C-A1B2-DABD3175C5FF}"/>
              </a:ext>
            </a:extLst>
          </p:cNvPr>
          <p:cNvSpPr txBox="1">
            <a:spLocks noGrp="1"/>
          </p:cNvSpPr>
          <p:nvPr>
            <p:ph type="subTitle" idx="15"/>
          </p:nvPr>
        </p:nvSpPr>
        <p:spPr>
          <a:xfrm>
            <a:off x="5091624" y="3126722"/>
            <a:ext cx="1993200" cy="630641"/>
          </a:xfrm>
          <a:prstGeom prst="rect">
            <a:avLst/>
          </a:prstGeom>
          <a:noFill/>
          <a:ln>
            <a:noFill/>
          </a:ln>
        </p:spPr>
        <p:txBody>
          <a:bodyPr spcFirstLastPara="1" vert="horz" wrap="square" lIns="121900" tIns="121900" rIns="121900" bIns="121900" rtlCol="0" anchor="b" anchorCtr="0">
            <a:noAutofit/>
          </a:bodyPr>
          <a:lstStyle/>
          <a:p>
            <a:pPr marL="0" indent="0">
              <a:spcAft>
                <a:spcPts val="800"/>
              </a:spcAft>
              <a:buSzPts val="1200"/>
              <a:buFont typeface="Montserrat SemiBold"/>
            </a:pPr>
            <a:r>
              <a:rPr lang="en" sz="2400" b="1" dirty="0">
                <a:gradFill>
                  <a:gsLst>
                    <a:gs pos="100000">
                      <a:schemeClr val="accent1"/>
                    </a:gs>
                    <a:gs pos="30000">
                      <a:schemeClr val="accent3"/>
                    </a:gs>
                  </a:gsLst>
                  <a:path path="circle">
                    <a:fillToRect t="100000" r="100000"/>
                  </a:path>
                </a:gradFill>
                <a:ea typeface="+mj-ea"/>
                <a:sym typeface="Montserrat SemiBold"/>
              </a:rPr>
              <a:t>2020</a:t>
            </a:r>
            <a:endParaRPr sz="2400" b="1" dirty="0">
              <a:gradFill>
                <a:gsLst>
                  <a:gs pos="100000">
                    <a:schemeClr val="accent1"/>
                  </a:gs>
                  <a:gs pos="30000">
                    <a:schemeClr val="accent3"/>
                  </a:gs>
                </a:gsLst>
                <a:path path="circle">
                  <a:fillToRect t="100000" r="100000"/>
                </a:path>
              </a:gradFill>
              <a:ea typeface="+mj-ea"/>
              <a:sym typeface="Montserrat SemiBold"/>
            </a:endParaRPr>
          </a:p>
        </p:txBody>
      </p:sp>
      <p:sp>
        <p:nvSpPr>
          <p:cNvPr id="69" name="Google Shape;1589;p120">
            <a:extLst>
              <a:ext uri="{FF2B5EF4-FFF2-40B4-BE49-F238E27FC236}">
                <a16:creationId xmlns:a16="http://schemas.microsoft.com/office/drawing/2014/main" id="{F1ACC56F-5887-4FA3-B7E8-3C1B397C1C34}"/>
              </a:ext>
            </a:extLst>
          </p:cNvPr>
          <p:cNvSpPr txBox="1">
            <a:spLocks noGrp="1"/>
          </p:cNvSpPr>
          <p:nvPr>
            <p:ph type="subTitle" idx="16"/>
          </p:nvPr>
        </p:nvSpPr>
        <p:spPr>
          <a:xfrm>
            <a:off x="7274427" y="3126722"/>
            <a:ext cx="1993200" cy="630641"/>
          </a:xfrm>
          <a:prstGeom prst="rect">
            <a:avLst/>
          </a:prstGeom>
          <a:noFill/>
          <a:ln>
            <a:noFill/>
          </a:ln>
        </p:spPr>
        <p:txBody>
          <a:bodyPr spcFirstLastPara="1" vert="horz" wrap="square" lIns="121900" tIns="121900" rIns="121900" bIns="121900" rtlCol="0" anchor="b" anchorCtr="0">
            <a:noAutofit/>
          </a:bodyPr>
          <a:lstStyle/>
          <a:p>
            <a:pPr marL="0" indent="0">
              <a:lnSpc>
                <a:spcPct val="115000"/>
              </a:lnSpc>
              <a:spcAft>
                <a:spcPts val="800"/>
              </a:spcAft>
              <a:buFont typeface="Montserrat SemiBold"/>
            </a:pPr>
            <a:r>
              <a:rPr lang="en" sz="2400" dirty="0">
                <a:gradFill>
                  <a:gsLst>
                    <a:gs pos="100000">
                      <a:schemeClr val="accent1"/>
                    </a:gs>
                    <a:gs pos="30000">
                      <a:schemeClr val="accent3"/>
                    </a:gs>
                  </a:gsLst>
                  <a:path path="circle">
                    <a:fillToRect t="100000" r="100000"/>
                  </a:path>
                </a:gradFill>
                <a:ea typeface="+mj-ea"/>
                <a:sym typeface="Montserrat SemiBold"/>
              </a:rPr>
              <a:t>2021</a:t>
            </a:r>
            <a:endParaRPr sz="2400" dirty="0">
              <a:gradFill>
                <a:gsLst>
                  <a:gs pos="100000">
                    <a:schemeClr val="accent1"/>
                  </a:gs>
                  <a:gs pos="30000">
                    <a:schemeClr val="accent3"/>
                  </a:gs>
                </a:gsLst>
                <a:path path="circle">
                  <a:fillToRect t="100000" r="100000"/>
                </a:path>
              </a:gradFill>
              <a:ea typeface="+mj-ea"/>
              <a:sym typeface="Montserrat SemiBold"/>
            </a:endParaRPr>
          </a:p>
        </p:txBody>
      </p:sp>
      <p:sp>
        <p:nvSpPr>
          <p:cNvPr id="70" name="Google Shape;1590;p120">
            <a:extLst>
              <a:ext uri="{FF2B5EF4-FFF2-40B4-BE49-F238E27FC236}">
                <a16:creationId xmlns:a16="http://schemas.microsoft.com/office/drawing/2014/main" id="{E56B253B-A9C2-40FD-803D-4D540DC89674}"/>
              </a:ext>
            </a:extLst>
          </p:cNvPr>
          <p:cNvSpPr txBox="1">
            <a:spLocks noGrp="1"/>
          </p:cNvSpPr>
          <p:nvPr>
            <p:ph type="subTitle" idx="17"/>
          </p:nvPr>
        </p:nvSpPr>
        <p:spPr>
          <a:xfrm>
            <a:off x="9457231" y="3126722"/>
            <a:ext cx="1993200" cy="630641"/>
          </a:xfrm>
          <a:prstGeom prst="rect">
            <a:avLst/>
          </a:prstGeom>
          <a:noFill/>
          <a:ln>
            <a:noFill/>
          </a:ln>
        </p:spPr>
        <p:txBody>
          <a:bodyPr spcFirstLastPara="1" vert="horz" wrap="square" lIns="121900" tIns="121900" rIns="121900" bIns="121900" rtlCol="0" anchor="b" anchorCtr="0">
            <a:noAutofit/>
          </a:bodyPr>
          <a:lstStyle/>
          <a:p>
            <a:pPr marL="0" indent="0">
              <a:spcAft>
                <a:spcPts val="800"/>
              </a:spcAft>
            </a:pPr>
            <a:r>
              <a:rPr lang="en" sz="2400" b="1">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rPr>
              <a:t>2022</a:t>
            </a:r>
            <a:endParaRPr sz="2400" b="1">
              <a:gradFill>
                <a:gsLst>
                  <a:gs pos="100000">
                    <a:schemeClr val="accent1"/>
                  </a:gs>
                  <a:gs pos="30000">
                    <a:schemeClr val="accent3"/>
                  </a:gs>
                </a:gsLst>
                <a:path path="circle">
                  <a:fillToRect t="100000" r="100000"/>
                </a:path>
              </a:gradFill>
              <a:latin typeface="Arial" panose="020B0604020202020204" pitchFamily="34" charset="0"/>
              <a:ea typeface="+mj-ea"/>
              <a:cs typeface="Arial" panose="020B0604020202020204" pitchFamily="34" charset="0"/>
            </a:endParaRPr>
          </a:p>
        </p:txBody>
      </p:sp>
      <p:cxnSp>
        <p:nvCxnSpPr>
          <p:cNvPr id="71" name="Google Shape;1585;p120">
            <a:extLst>
              <a:ext uri="{FF2B5EF4-FFF2-40B4-BE49-F238E27FC236}">
                <a16:creationId xmlns:a16="http://schemas.microsoft.com/office/drawing/2014/main" id="{6BC02F4F-7194-4128-B13F-66F5350E7C7B}"/>
              </a:ext>
            </a:extLst>
          </p:cNvPr>
          <p:cNvCxnSpPr/>
          <p:nvPr/>
        </p:nvCxnSpPr>
        <p:spPr>
          <a:xfrm rot="10800000" flipH="1">
            <a:off x="415000" y="3610900"/>
            <a:ext cx="11360800" cy="20400"/>
          </a:xfrm>
          <a:prstGeom prst="straightConnector1">
            <a:avLst/>
          </a:prstGeom>
          <a:noFill/>
          <a:ln w="9525" cap="flat" cmpd="sng">
            <a:solidFill>
              <a:schemeClr val="dk1"/>
            </a:solidFill>
            <a:prstDash val="solid"/>
            <a:round/>
            <a:headEnd type="oval" w="med" len="med"/>
            <a:tailEnd type="triangle" w="med" len="med"/>
          </a:ln>
        </p:spPr>
      </p:cxnSp>
      <p:cxnSp>
        <p:nvCxnSpPr>
          <p:cNvPr id="72" name="Google Shape;1591;p120">
            <a:extLst>
              <a:ext uri="{FF2B5EF4-FFF2-40B4-BE49-F238E27FC236}">
                <a16:creationId xmlns:a16="http://schemas.microsoft.com/office/drawing/2014/main" id="{66EFAD85-2014-46F6-B315-246769145694}"/>
              </a:ext>
            </a:extLst>
          </p:cNvPr>
          <p:cNvCxnSpPr/>
          <p:nvPr/>
        </p:nvCxnSpPr>
        <p:spPr>
          <a:xfrm rot="10800000">
            <a:off x="1722600" y="3625983"/>
            <a:ext cx="0" cy="635600"/>
          </a:xfrm>
          <a:prstGeom prst="straightConnector1">
            <a:avLst/>
          </a:prstGeom>
          <a:noFill/>
          <a:ln w="9525" cap="flat" cmpd="sng">
            <a:solidFill>
              <a:srgbClr val="000000"/>
            </a:solidFill>
            <a:prstDash val="solid"/>
            <a:round/>
            <a:headEnd type="none" w="sm" len="sm"/>
            <a:tailEnd type="none" w="sm" len="sm"/>
          </a:ln>
        </p:spPr>
      </p:cxnSp>
      <p:cxnSp>
        <p:nvCxnSpPr>
          <p:cNvPr id="73" name="Google Shape;1592;p120">
            <a:extLst>
              <a:ext uri="{FF2B5EF4-FFF2-40B4-BE49-F238E27FC236}">
                <a16:creationId xmlns:a16="http://schemas.microsoft.com/office/drawing/2014/main" id="{1BB8805E-6F4A-4167-B4A9-8F02EFB5E6B7}"/>
              </a:ext>
            </a:extLst>
          </p:cNvPr>
          <p:cNvCxnSpPr/>
          <p:nvPr/>
        </p:nvCxnSpPr>
        <p:spPr>
          <a:xfrm rot="10800000">
            <a:off x="3905433" y="3625983"/>
            <a:ext cx="0" cy="645600"/>
          </a:xfrm>
          <a:prstGeom prst="straightConnector1">
            <a:avLst/>
          </a:prstGeom>
          <a:noFill/>
          <a:ln w="9525" cap="flat" cmpd="sng">
            <a:solidFill>
              <a:srgbClr val="000000"/>
            </a:solidFill>
            <a:prstDash val="solid"/>
            <a:round/>
            <a:headEnd type="none" w="sm" len="sm"/>
            <a:tailEnd type="none" w="sm" len="sm"/>
          </a:ln>
        </p:spPr>
      </p:cxnSp>
      <p:cxnSp>
        <p:nvCxnSpPr>
          <p:cNvPr id="74" name="Google Shape;1593;p120">
            <a:extLst>
              <a:ext uri="{FF2B5EF4-FFF2-40B4-BE49-F238E27FC236}">
                <a16:creationId xmlns:a16="http://schemas.microsoft.com/office/drawing/2014/main" id="{C8B149DF-D8B7-45D1-BB4A-1E9CFAEDCBD8}"/>
              </a:ext>
            </a:extLst>
          </p:cNvPr>
          <p:cNvCxnSpPr/>
          <p:nvPr/>
        </p:nvCxnSpPr>
        <p:spPr>
          <a:xfrm rot="10800000">
            <a:off x="6095984" y="3625983"/>
            <a:ext cx="0" cy="645600"/>
          </a:xfrm>
          <a:prstGeom prst="straightConnector1">
            <a:avLst/>
          </a:prstGeom>
          <a:noFill/>
          <a:ln w="9525" cap="flat" cmpd="sng">
            <a:solidFill>
              <a:srgbClr val="000000"/>
            </a:solidFill>
            <a:prstDash val="solid"/>
            <a:round/>
            <a:headEnd type="none" w="sm" len="sm"/>
            <a:tailEnd type="none" w="sm" len="sm"/>
          </a:ln>
        </p:spPr>
      </p:cxnSp>
      <p:cxnSp>
        <p:nvCxnSpPr>
          <p:cNvPr id="75" name="Google Shape;1594;p120">
            <a:extLst>
              <a:ext uri="{FF2B5EF4-FFF2-40B4-BE49-F238E27FC236}">
                <a16:creationId xmlns:a16="http://schemas.microsoft.com/office/drawing/2014/main" id="{5E73FE48-B2A5-4F94-A4B5-2DB61CE94D00}"/>
              </a:ext>
            </a:extLst>
          </p:cNvPr>
          <p:cNvCxnSpPr/>
          <p:nvPr/>
        </p:nvCxnSpPr>
        <p:spPr>
          <a:xfrm rot="10800000">
            <a:off x="8271017" y="3625983"/>
            <a:ext cx="0" cy="645600"/>
          </a:xfrm>
          <a:prstGeom prst="straightConnector1">
            <a:avLst/>
          </a:prstGeom>
          <a:noFill/>
          <a:ln w="9525" cap="flat" cmpd="sng">
            <a:solidFill>
              <a:srgbClr val="000000"/>
            </a:solidFill>
            <a:prstDash val="solid"/>
            <a:round/>
            <a:headEnd type="none" w="sm" len="sm"/>
            <a:tailEnd type="none" w="sm" len="sm"/>
          </a:ln>
        </p:spPr>
      </p:cxnSp>
      <p:cxnSp>
        <p:nvCxnSpPr>
          <p:cNvPr id="76" name="Google Shape;1595;p120">
            <a:extLst>
              <a:ext uri="{FF2B5EF4-FFF2-40B4-BE49-F238E27FC236}">
                <a16:creationId xmlns:a16="http://schemas.microsoft.com/office/drawing/2014/main" id="{A8167146-6A47-406D-8C8A-B8EB5BA29BBD}"/>
              </a:ext>
            </a:extLst>
          </p:cNvPr>
          <p:cNvCxnSpPr/>
          <p:nvPr/>
        </p:nvCxnSpPr>
        <p:spPr>
          <a:xfrm rot="10800000">
            <a:off x="10453817" y="3625983"/>
            <a:ext cx="0" cy="645600"/>
          </a:xfrm>
          <a:prstGeom prst="straightConnector1">
            <a:avLst/>
          </a:prstGeom>
          <a:noFill/>
          <a:ln w="9525" cap="flat" cmpd="sng">
            <a:solidFill>
              <a:srgbClr val="000000"/>
            </a:solidFill>
            <a:prstDash val="solid"/>
            <a:round/>
            <a:headEnd type="none" w="sm" len="sm"/>
            <a:tailEnd type="none" w="sm" len="sm"/>
          </a:ln>
        </p:spPr>
      </p:cxnSp>
      <p:cxnSp>
        <p:nvCxnSpPr>
          <p:cNvPr id="77" name="Google Shape;1596;p120">
            <a:extLst>
              <a:ext uri="{FF2B5EF4-FFF2-40B4-BE49-F238E27FC236}">
                <a16:creationId xmlns:a16="http://schemas.microsoft.com/office/drawing/2014/main" id="{D13CD562-3A78-4613-9440-17E2D8C0FF1D}"/>
              </a:ext>
            </a:extLst>
          </p:cNvPr>
          <p:cNvCxnSpPr/>
          <p:nvPr/>
        </p:nvCxnSpPr>
        <p:spPr>
          <a:xfrm rot="10800000">
            <a:off x="2719200" y="2980365"/>
            <a:ext cx="0" cy="645600"/>
          </a:xfrm>
          <a:prstGeom prst="straightConnector1">
            <a:avLst/>
          </a:prstGeom>
          <a:noFill/>
          <a:ln w="9525" cap="flat" cmpd="sng">
            <a:solidFill>
              <a:srgbClr val="000000"/>
            </a:solidFill>
            <a:prstDash val="solid"/>
            <a:round/>
            <a:headEnd type="none" w="sm" len="sm"/>
            <a:tailEnd type="none" w="sm" len="sm"/>
          </a:ln>
        </p:spPr>
      </p:cxnSp>
      <p:cxnSp>
        <p:nvCxnSpPr>
          <p:cNvPr id="78" name="Google Shape;1597;p120">
            <a:extLst>
              <a:ext uri="{FF2B5EF4-FFF2-40B4-BE49-F238E27FC236}">
                <a16:creationId xmlns:a16="http://schemas.microsoft.com/office/drawing/2014/main" id="{BB1E9B7A-6E8B-47E7-900E-0EDA1E8D0214}"/>
              </a:ext>
            </a:extLst>
          </p:cNvPr>
          <p:cNvCxnSpPr/>
          <p:nvPr/>
        </p:nvCxnSpPr>
        <p:spPr>
          <a:xfrm rot="10800000">
            <a:off x="4902039" y="2980365"/>
            <a:ext cx="0" cy="645600"/>
          </a:xfrm>
          <a:prstGeom prst="straightConnector1">
            <a:avLst/>
          </a:prstGeom>
          <a:noFill/>
          <a:ln w="9525" cap="flat" cmpd="sng">
            <a:solidFill>
              <a:srgbClr val="000000"/>
            </a:solidFill>
            <a:prstDash val="solid"/>
            <a:round/>
            <a:headEnd type="none" w="sm" len="sm"/>
            <a:tailEnd type="none" w="sm" len="sm"/>
          </a:ln>
        </p:spPr>
      </p:cxnSp>
      <p:cxnSp>
        <p:nvCxnSpPr>
          <p:cNvPr id="79" name="Google Shape;1598;p120">
            <a:extLst>
              <a:ext uri="{FF2B5EF4-FFF2-40B4-BE49-F238E27FC236}">
                <a16:creationId xmlns:a16="http://schemas.microsoft.com/office/drawing/2014/main" id="{6C18CB8B-F894-434D-BF10-4AED1DB8C463}"/>
              </a:ext>
            </a:extLst>
          </p:cNvPr>
          <p:cNvCxnSpPr/>
          <p:nvPr/>
        </p:nvCxnSpPr>
        <p:spPr>
          <a:xfrm rot="10800000">
            <a:off x="7092595" y="2980365"/>
            <a:ext cx="0" cy="645600"/>
          </a:xfrm>
          <a:prstGeom prst="straightConnector1">
            <a:avLst/>
          </a:prstGeom>
          <a:noFill/>
          <a:ln w="9525" cap="flat" cmpd="sng">
            <a:solidFill>
              <a:srgbClr val="000000"/>
            </a:solidFill>
            <a:prstDash val="solid"/>
            <a:round/>
            <a:headEnd type="none" w="sm" len="sm"/>
            <a:tailEnd type="none" w="sm" len="sm"/>
          </a:ln>
        </p:spPr>
      </p:cxnSp>
      <p:cxnSp>
        <p:nvCxnSpPr>
          <p:cNvPr id="80" name="Google Shape;1599;p120">
            <a:extLst>
              <a:ext uri="{FF2B5EF4-FFF2-40B4-BE49-F238E27FC236}">
                <a16:creationId xmlns:a16="http://schemas.microsoft.com/office/drawing/2014/main" id="{969F8363-B6BC-46CB-B74C-E7B042B8EF3C}"/>
              </a:ext>
            </a:extLst>
          </p:cNvPr>
          <p:cNvCxnSpPr/>
          <p:nvPr/>
        </p:nvCxnSpPr>
        <p:spPr>
          <a:xfrm rot="10800000">
            <a:off x="9267633" y="2980365"/>
            <a:ext cx="0" cy="645600"/>
          </a:xfrm>
          <a:prstGeom prst="straightConnector1">
            <a:avLst/>
          </a:prstGeom>
          <a:noFill/>
          <a:ln w="9525" cap="flat" cmpd="sng">
            <a:solidFill>
              <a:srgbClr val="000000"/>
            </a:solidFill>
            <a:prstDash val="solid"/>
            <a:round/>
            <a:headEnd type="none" w="sm" len="sm"/>
            <a:tailEnd type="none" w="sm" len="sm"/>
          </a:ln>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97"/>
        <p:cNvGrpSpPr/>
        <p:nvPr/>
      </p:nvGrpSpPr>
      <p:grpSpPr>
        <a:xfrm>
          <a:off x="0" y="0"/>
          <a:ext cx="0" cy="0"/>
          <a:chOff x="0" y="0"/>
          <a:chExt cx="0" cy="0"/>
        </a:xfrm>
      </p:grpSpPr>
      <p:sp>
        <p:nvSpPr>
          <p:cNvPr id="37" name="Rectangle 36">
            <a:extLst>
              <a:ext uri="{FF2B5EF4-FFF2-40B4-BE49-F238E27FC236}">
                <a16:creationId xmlns:a16="http://schemas.microsoft.com/office/drawing/2014/main" id="{24E362DA-7608-42FA-8BA9-00D22FCBFFA5}"/>
              </a:ext>
            </a:extLst>
          </p:cNvPr>
          <p:cNvSpPr/>
          <p:nvPr/>
        </p:nvSpPr>
        <p:spPr>
          <a:xfrm>
            <a:off x="0" y="1721153"/>
            <a:ext cx="12192000" cy="4674565"/>
          </a:xfrm>
          <a:prstGeom prst="rect">
            <a:avLst/>
          </a:prstGeom>
          <a:pattFill prst="wd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99" name="Google Shape;1799;p122"/>
          <p:cNvSpPr txBox="1">
            <a:spLocks noGrp="1"/>
          </p:cNvSpPr>
          <p:nvPr>
            <p:ph type="body" idx="1"/>
          </p:nvPr>
        </p:nvSpPr>
        <p:spPr>
          <a:xfrm>
            <a:off x="457200" y="2894614"/>
            <a:ext cx="3285200" cy="3584000"/>
          </a:xfrm>
        </p:spPr>
        <p:txBody>
          <a:bodyPr/>
          <a:lstStyle/>
          <a:p>
            <a:pPr marL="0" indent="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tempor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a:t>
            </a:r>
          </a:p>
        </p:txBody>
      </p:sp>
      <p:sp>
        <p:nvSpPr>
          <p:cNvPr id="1800" name="Google Shape;1800;p122"/>
          <p:cNvSpPr txBox="1">
            <a:spLocks noGrp="1"/>
          </p:cNvSpPr>
          <p:nvPr>
            <p:ph type="body" idx="2"/>
          </p:nvPr>
        </p:nvSpPr>
        <p:spPr>
          <a:xfrm>
            <a:off x="4412817" y="2894614"/>
            <a:ext cx="3259200" cy="3584000"/>
          </a:xfrm>
        </p:spPr>
        <p:txBody>
          <a:bodyPr/>
          <a:lstStyle/>
          <a:p>
            <a:r>
              <a:rPr lang="en-US"/>
              <a:t>Lorem ipsum dolor sit amet, consectetur adipiscing elit, sed do eiusmod tempor incididunt ut labore et dolore magna aliqua. Ut enim ad minim veniam, quis nostrud exercitation ullamco laboris nisi ut aliquip.</a:t>
            </a:r>
          </a:p>
        </p:txBody>
      </p:sp>
      <p:sp>
        <p:nvSpPr>
          <p:cNvPr id="1801" name="Google Shape;1801;p122"/>
          <p:cNvSpPr txBox="1">
            <a:spLocks noGrp="1"/>
          </p:cNvSpPr>
          <p:nvPr>
            <p:ph type="body" idx="3"/>
          </p:nvPr>
        </p:nvSpPr>
        <p:spPr>
          <a:xfrm>
            <a:off x="8447604" y="2894614"/>
            <a:ext cx="3259200" cy="3584000"/>
          </a:xfrm>
        </p:spPr>
        <p:txBody>
          <a:bodyPr/>
          <a:lstStyle/>
          <a:p>
            <a:r>
              <a:rPr lang="en-US"/>
              <a:t>Lorem ipsum dolor sit amet, consectetur adipiscing elit, sed do eiusmod tempor incididunt ut labore et dolore magna aliqua. Ut enim ad minim veniam, quis nostrud exercitation ullamco laboris nisi ut aliquip.</a:t>
            </a:r>
          </a:p>
        </p:txBody>
      </p:sp>
      <p:sp>
        <p:nvSpPr>
          <p:cNvPr id="1802" name="Google Shape;1802;p122"/>
          <p:cNvSpPr txBox="1">
            <a:spLocks noGrp="1"/>
          </p:cNvSpPr>
          <p:nvPr>
            <p:ph type="subTitle" idx="4"/>
          </p:nvPr>
        </p:nvSpPr>
        <p:spPr>
          <a:xfrm>
            <a:off x="460192" y="2321573"/>
            <a:ext cx="3279600" cy="494800"/>
          </a:xfrm>
        </p:spPr>
        <p:txBody>
          <a:bodyPr/>
          <a:lstStyle/>
          <a:p>
            <a:r>
              <a:rPr lang="en-US"/>
              <a:t>Lorem ipsum dolor sit</a:t>
            </a:r>
          </a:p>
        </p:txBody>
      </p:sp>
      <p:sp>
        <p:nvSpPr>
          <p:cNvPr id="1803" name="Google Shape;1803;p122"/>
          <p:cNvSpPr txBox="1">
            <a:spLocks noGrp="1"/>
          </p:cNvSpPr>
          <p:nvPr>
            <p:ph type="subTitle" idx="5"/>
          </p:nvPr>
        </p:nvSpPr>
        <p:spPr>
          <a:xfrm>
            <a:off x="4402609" y="2321573"/>
            <a:ext cx="3279600" cy="494800"/>
          </a:xfrm>
        </p:spPr>
        <p:txBody>
          <a:bodyPr/>
          <a:lstStyle/>
          <a:p>
            <a:r>
              <a:rPr lang="en-US"/>
              <a:t>Sediam lorem ipsunibh </a:t>
            </a:r>
          </a:p>
        </p:txBody>
      </p:sp>
      <p:sp>
        <p:nvSpPr>
          <p:cNvPr id="1804" name="Google Shape;1804;p122"/>
          <p:cNvSpPr txBox="1">
            <a:spLocks noGrp="1"/>
          </p:cNvSpPr>
          <p:nvPr>
            <p:ph type="subTitle" idx="6"/>
          </p:nvPr>
        </p:nvSpPr>
        <p:spPr>
          <a:xfrm>
            <a:off x="8447580" y="2321573"/>
            <a:ext cx="3279600" cy="494800"/>
          </a:xfrm>
        </p:spPr>
        <p:txBody>
          <a:bodyPr/>
          <a:lstStyle/>
          <a:p>
            <a:r>
              <a:rPr lang="en-US"/>
              <a:t>Velitesse mole loequat</a:t>
            </a:r>
          </a:p>
        </p:txBody>
      </p:sp>
      <p:sp>
        <p:nvSpPr>
          <p:cNvPr id="1798" name="Google Shape;1798;p122"/>
          <p:cNvSpPr txBox="1">
            <a:spLocks noGrp="1"/>
          </p:cNvSpPr>
          <p:nvPr>
            <p:ph type="title"/>
          </p:nvPr>
        </p:nvSpPr>
        <p:spPr/>
        <p:txBody>
          <a:bodyPr/>
          <a:lstStyle/>
          <a:p>
            <a:r>
              <a:rPr lang="en-US"/>
              <a:t>Example of 3-column slide with subhead rules</a:t>
            </a:r>
          </a:p>
        </p:txBody>
      </p:sp>
      <p:cxnSp>
        <p:nvCxnSpPr>
          <p:cNvPr id="1805" name="Google Shape;1805;p122"/>
          <p:cNvCxnSpPr/>
          <p:nvPr/>
        </p:nvCxnSpPr>
        <p:spPr>
          <a:xfrm>
            <a:off x="444333" y="2870213"/>
            <a:ext cx="3154800" cy="0"/>
          </a:xfrm>
          <a:prstGeom prst="straightConnector1">
            <a:avLst/>
          </a:prstGeom>
          <a:noFill/>
          <a:ln w="28575" cap="flat" cmpd="sng">
            <a:solidFill>
              <a:schemeClr val="accent1"/>
            </a:solidFill>
            <a:prstDash val="solid"/>
            <a:round/>
            <a:headEnd type="none" w="sm" len="sm"/>
            <a:tailEnd type="none" w="sm" len="sm"/>
          </a:ln>
        </p:spPr>
      </p:cxnSp>
      <p:cxnSp>
        <p:nvCxnSpPr>
          <p:cNvPr id="1806" name="Google Shape;1806;p122"/>
          <p:cNvCxnSpPr/>
          <p:nvPr/>
        </p:nvCxnSpPr>
        <p:spPr>
          <a:xfrm>
            <a:off x="4518600" y="2870213"/>
            <a:ext cx="3154800" cy="0"/>
          </a:xfrm>
          <a:prstGeom prst="straightConnector1">
            <a:avLst/>
          </a:prstGeom>
          <a:noFill/>
          <a:ln w="28575" cap="flat" cmpd="sng">
            <a:solidFill>
              <a:schemeClr val="accent6"/>
            </a:solidFill>
            <a:prstDash val="solid"/>
            <a:round/>
            <a:headEnd type="none" w="sm" len="sm"/>
            <a:tailEnd type="none" w="sm" len="sm"/>
          </a:ln>
        </p:spPr>
      </p:cxnSp>
      <p:cxnSp>
        <p:nvCxnSpPr>
          <p:cNvPr id="1807" name="Google Shape;1807;p122"/>
          <p:cNvCxnSpPr/>
          <p:nvPr/>
        </p:nvCxnSpPr>
        <p:spPr>
          <a:xfrm>
            <a:off x="8592867" y="2870213"/>
            <a:ext cx="3154800" cy="0"/>
          </a:xfrm>
          <a:prstGeom prst="straightConnector1">
            <a:avLst/>
          </a:prstGeom>
          <a:noFill/>
          <a:ln w="28575" cap="flat" cmpd="sng">
            <a:solidFill>
              <a:schemeClr val="accent4"/>
            </a:solidFill>
            <a:prstDash val="solid"/>
            <a:round/>
            <a:headEnd type="none" w="sm" len="sm"/>
            <a:tailEnd type="none" w="sm" len="sm"/>
          </a:ln>
        </p:spPr>
      </p:cxnSp>
      <p:grpSp>
        <p:nvGrpSpPr>
          <p:cNvPr id="4" name="Group 3">
            <a:extLst>
              <a:ext uri="{FF2B5EF4-FFF2-40B4-BE49-F238E27FC236}">
                <a16:creationId xmlns:a16="http://schemas.microsoft.com/office/drawing/2014/main" id="{C9E59B4B-85E4-4E80-BDB5-802977A37046}"/>
              </a:ext>
            </a:extLst>
          </p:cNvPr>
          <p:cNvGrpSpPr/>
          <p:nvPr/>
        </p:nvGrpSpPr>
        <p:grpSpPr>
          <a:xfrm>
            <a:off x="9408505" y="1373602"/>
            <a:ext cx="890119" cy="890119"/>
            <a:chOff x="6331987" y="1710493"/>
            <a:chExt cx="890119" cy="890119"/>
          </a:xfrm>
        </p:grpSpPr>
        <p:sp>
          <p:nvSpPr>
            <p:cNvPr id="13" name="Oval 12">
              <a:extLst>
                <a:ext uri="{FF2B5EF4-FFF2-40B4-BE49-F238E27FC236}">
                  <a16:creationId xmlns:a16="http://schemas.microsoft.com/office/drawing/2014/main" id="{9DDC8D23-559A-4DFA-B877-9173C8B3FA22}"/>
                </a:ext>
              </a:extLst>
            </p:cNvPr>
            <p:cNvSpPr/>
            <p:nvPr/>
          </p:nvSpPr>
          <p:spPr>
            <a:xfrm>
              <a:off x="6331987" y="1710493"/>
              <a:ext cx="890119" cy="890119"/>
            </a:xfrm>
            <a:prstGeom prst="ellipse">
              <a:avLst/>
            </a:prstGeom>
            <a:gradFill flip="none" rotWithShape="1">
              <a:gsLst>
                <a:gs pos="0">
                  <a:schemeClr val="accent3"/>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C9D965CD-08B3-4E33-AFE0-5613AA5B7A00}"/>
                </a:ext>
              </a:extLst>
            </p:cNvPr>
            <p:cNvGrpSpPr/>
            <p:nvPr/>
          </p:nvGrpSpPr>
          <p:grpSpPr>
            <a:xfrm>
              <a:off x="6586392" y="1897468"/>
              <a:ext cx="337090" cy="535971"/>
              <a:chOff x="4399597" y="1450658"/>
              <a:chExt cx="337090" cy="535971"/>
            </a:xfrm>
            <a:solidFill>
              <a:schemeClr val="bg1"/>
            </a:solidFill>
          </p:grpSpPr>
          <p:sp>
            <p:nvSpPr>
              <p:cNvPr id="17" name="Freeform: Shape 16">
                <a:extLst>
                  <a:ext uri="{FF2B5EF4-FFF2-40B4-BE49-F238E27FC236}">
                    <a16:creationId xmlns:a16="http://schemas.microsoft.com/office/drawing/2014/main" id="{F85A8A7A-5B0D-409F-AAE7-6B34116E65BD}"/>
                  </a:ext>
                </a:extLst>
              </p:cNvPr>
              <p:cNvSpPr/>
              <p:nvPr/>
            </p:nvSpPr>
            <p:spPr>
              <a:xfrm>
                <a:off x="4399597" y="1793843"/>
                <a:ext cx="171450" cy="180975"/>
              </a:xfrm>
              <a:custGeom>
                <a:avLst/>
                <a:gdLst>
                  <a:gd name="connsiteX0" fmla="*/ 123063 w 171450"/>
                  <a:gd name="connsiteY0" fmla="*/ 184404 h 180975"/>
                  <a:gd name="connsiteX1" fmla="*/ 78010 w 171450"/>
                  <a:gd name="connsiteY1" fmla="*/ 99250 h 180975"/>
                  <a:gd name="connsiteX2" fmla="*/ 0 w 171450"/>
                  <a:gd name="connsiteY2" fmla="*/ 124396 h 180975"/>
                  <a:gd name="connsiteX3" fmla="*/ 37433 w 171450"/>
                  <a:gd name="connsiteY3" fmla="*/ 3524 h 180975"/>
                  <a:gd name="connsiteX4" fmla="*/ 59627 w 171450"/>
                  <a:gd name="connsiteY4" fmla="*/ 10382 h 180975"/>
                  <a:gd name="connsiteX5" fmla="*/ 35433 w 171450"/>
                  <a:gd name="connsiteY5" fmla="*/ 88487 h 180975"/>
                  <a:gd name="connsiteX6" fmla="*/ 89440 w 171450"/>
                  <a:gd name="connsiteY6" fmla="*/ 71152 h 180975"/>
                  <a:gd name="connsiteX7" fmla="*/ 117538 w 171450"/>
                  <a:gd name="connsiteY7" fmla="*/ 124206 h 180975"/>
                  <a:gd name="connsiteX8" fmla="*/ 156401 w 171450"/>
                  <a:gd name="connsiteY8" fmla="*/ 0 h 180975"/>
                  <a:gd name="connsiteX9" fmla="*/ 178594 w 171450"/>
                  <a:gd name="connsiteY9" fmla="*/ 6953 h 180975"/>
                  <a:gd name="connsiteX10" fmla="*/ 123063 w 171450"/>
                  <a:gd name="connsiteY10" fmla="*/ 18440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 h="180975">
                    <a:moveTo>
                      <a:pt x="123063" y="184404"/>
                    </a:moveTo>
                    <a:lnTo>
                      <a:pt x="78010" y="99250"/>
                    </a:lnTo>
                    <a:lnTo>
                      <a:pt x="0" y="124396"/>
                    </a:lnTo>
                    <a:lnTo>
                      <a:pt x="37433" y="3524"/>
                    </a:lnTo>
                    <a:lnTo>
                      <a:pt x="59627" y="10382"/>
                    </a:lnTo>
                    <a:lnTo>
                      <a:pt x="35433" y="88487"/>
                    </a:lnTo>
                    <a:lnTo>
                      <a:pt x="89440" y="71152"/>
                    </a:lnTo>
                    <a:lnTo>
                      <a:pt x="117538" y="124206"/>
                    </a:lnTo>
                    <a:lnTo>
                      <a:pt x="156401" y="0"/>
                    </a:lnTo>
                    <a:lnTo>
                      <a:pt x="178594" y="6953"/>
                    </a:lnTo>
                    <a:lnTo>
                      <a:pt x="123063" y="184404"/>
                    </a:lnTo>
                    <a:close/>
                  </a:path>
                </a:pathLst>
              </a:custGeom>
              <a:grp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F09745B-FE5A-4BDD-B1F9-3F5F9657EF24}"/>
                  </a:ext>
                </a:extLst>
              </p:cNvPr>
              <p:cNvSpPr/>
              <p:nvPr/>
            </p:nvSpPr>
            <p:spPr>
              <a:xfrm>
                <a:off x="4403312" y="1450658"/>
                <a:ext cx="333375" cy="352425"/>
              </a:xfrm>
              <a:custGeom>
                <a:avLst/>
                <a:gdLst>
                  <a:gd name="connsiteX0" fmla="*/ 163163 w 333375"/>
                  <a:gd name="connsiteY0" fmla="*/ 361093 h 352425"/>
                  <a:gd name="connsiteX1" fmla="*/ 120015 w 333375"/>
                  <a:gd name="connsiteY1" fmla="*/ 326136 h 352425"/>
                  <a:gd name="connsiteX2" fmla="*/ 57150 w 333375"/>
                  <a:gd name="connsiteY2" fmla="*/ 326136 h 352425"/>
                  <a:gd name="connsiteX3" fmla="*/ 46006 w 333375"/>
                  <a:gd name="connsiteY3" fmla="*/ 270510 h 352425"/>
                  <a:gd name="connsiteX4" fmla="*/ 95 w 333375"/>
                  <a:gd name="connsiteY4" fmla="*/ 243078 h 352425"/>
                  <a:gd name="connsiteX5" fmla="*/ 19526 w 333375"/>
                  <a:gd name="connsiteY5" fmla="*/ 183356 h 352425"/>
                  <a:gd name="connsiteX6" fmla="*/ 0 w 333375"/>
                  <a:gd name="connsiteY6" fmla="*/ 130778 h 352425"/>
                  <a:gd name="connsiteX7" fmla="*/ 48387 w 333375"/>
                  <a:gd name="connsiteY7" fmla="*/ 97250 h 352425"/>
                  <a:gd name="connsiteX8" fmla="*/ 64103 w 333375"/>
                  <a:gd name="connsiteY8" fmla="*/ 38195 h 352425"/>
                  <a:gd name="connsiteX9" fmla="*/ 125063 w 333375"/>
                  <a:gd name="connsiteY9" fmla="*/ 41910 h 352425"/>
                  <a:gd name="connsiteX10" fmla="*/ 166211 w 333375"/>
                  <a:gd name="connsiteY10" fmla="*/ 0 h 352425"/>
                  <a:gd name="connsiteX11" fmla="*/ 212693 w 333375"/>
                  <a:gd name="connsiteY11" fmla="*/ 43434 h 352425"/>
                  <a:gd name="connsiteX12" fmla="*/ 271748 w 333375"/>
                  <a:gd name="connsiteY12" fmla="*/ 41243 h 352425"/>
                  <a:gd name="connsiteX13" fmla="*/ 288131 w 333375"/>
                  <a:gd name="connsiteY13" fmla="*/ 99155 h 352425"/>
                  <a:gd name="connsiteX14" fmla="*/ 337471 w 333375"/>
                  <a:gd name="connsiteY14" fmla="*/ 131255 h 352425"/>
                  <a:gd name="connsiteX15" fmla="*/ 318516 w 333375"/>
                  <a:gd name="connsiteY15" fmla="*/ 181737 h 352425"/>
                  <a:gd name="connsiteX16" fmla="*/ 336995 w 333375"/>
                  <a:gd name="connsiteY16" fmla="*/ 241840 h 352425"/>
                  <a:gd name="connsiteX17" fmla="*/ 288226 w 333375"/>
                  <a:gd name="connsiteY17" fmla="*/ 275082 h 352425"/>
                  <a:gd name="connsiteX18" fmla="*/ 270986 w 333375"/>
                  <a:gd name="connsiteY18" fmla="*/ 332804 h 352425"/>
                  <a:gd name="connsiteX19" fmla="*/ 212312 w 333375"/>
                  <a:gd name="connsiteY19" fmla="*/ 328327 h 352425"/>
                  <a:gd name="connsiteX20" fmla="*/ 163354 w 333375"/>
                  <a:gd name="connsiteY20" fmla="*/ 360902 h 352425"/>
                  <a:gd name="connsiteX21" fmla="*/ 76295 w 333375"/>
                  <a:gd name="connsiteY21" fmla="*/ 302895 h 352425"/>
                  <a:gd name="connsiteX22" fmla="*/ 128302 w 333375"/>
                  <a:gd name="connsiteY22" fmla="*/ 302895 h 352425"/>
                  <a:gd name="connsiteX23" fmla="*/ 164497 w 333375"/>
                  <a:gd name="connsiteY23" fmla="*/ 332232 h 352425"/>
                  <a:gd name="connsiteX24" fmla="*/ 205835 w 333375"/>
                  <a:gd name="connsiteY24" fmla="*/ 304705 h 352425"/>
                  <a:gd name="connsiteX25" fmla="*/ 253841 w 333375"/>
                  <a:gd name="connsiteY25" fmla="*/ 308420 h 352425"/>
                  <a:gd name="connsiteX26" fmla="*/ 268033 w 333375"/>
                  <a:gd name="connsiteY26" fmla="*/ 260795 h 352425"/>
                  <a:gd name="connsiteX27" fmla="*/ 309467 w 333375"/>
                  <a:gd name="connsiteY27" fmla="*/ 232505 h 352425"/>
                  <a:gd name="connsiteX28" fmla="*/ 293751 w 333375"/>
                  <a:gd name="connsiteY28" fmla="*/ 181166 h 352425"/>
                  <a:gd name="connsiteX29" fmla="*/ 308991 w 333375"/>
                  <a:gd name="connsiteY29" fmla="*/ 140684 h 352425"/>
                  <a:gd name="connsiteX30" fmla="*/ 268033 w 333375"/>
                  <a:gd name="connsiteY30" fmla="*/ 114014 h 352425"/>
                  <a:gd name="connsiteX31" fmla="*/ 254317 w 333375"/>
                  <a:gd name="connsiteY31" fmla="*/ 65246 h 352425"/>
                  <a:gd name="connsiteX32" fmla="*/ 203930 w 333375"/>
                  <a:gd name="connsiteY32" fmla="*/ 67151 h 352425"/>
                  <a:gd name="connsiteX33" fmla="*/ 166973 w 333375"/>
                  <a:gd name="connsiteY33" fmla="*/ 32576 h 352425"/>
                  <a:gd name="connsiteX34" fmla="*/ 134303 w 333375"/>
                  <a:gd name="connsiteY34" fmla="*/ 65913 h 352425"/>
                  <a:gd name="connsiteX35" fmla="*/ 81724 w 333375"/>
                  <a:gd name="connsiteY35" fmla="*/ 62770 h 352425"/>
                  <a:gd name="connsiteX36" fmla="*/ 68675 w 333375"/>
                  <a:gd name="connsiteY36" fmla="*/ 111728 h 352425"/>
                  <a:gd name="connsiteX37" fmla="*/ 28099 w 333375"/>
                  <a:gd name="connsiteY37" fmla="*/ 139827 h 352425"/>
                  <a:gd name="connsiteX38" fmla="*/ 44101 w 333375"/>
                  <a:gd name="connsiteY38" fmla="*/ 182975 h 352425"/>
                  <a:gd name="connsiteX39" fmla="*/ 27908 w 333375"/>
                  <a:gd name="connsiteY39" fmla="*/ 232696 h 352425"/>
                  <a:gd name="connsiteX40" fmla="*/ 66770 w 333375"/>
                  <a:gd name="connsiteY40" fmla="*/ 255842 h 352425"/>
                  <a:gd name="connsiteX41" fmla="*/ 76200 w 333375"/>
                  <a:gd name="connsiteY41" fmla="*/ 3028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3375" h="352425">
                    <a:moveTo>
                      <a:pt x="163163" y="361093"/>
                    </a:moveTo>
                    <a:lnTo>
                      <a:pt x="120015" y="326136"/>
                    </a:lnTo>
                    <a:lnTo>
                      <a:pt x="57150" y="326136"/>
                    </a:lnTo>
                    <a:lnTo>
                      <a:pt x="46006" y="270510"/>
                    </a:lnTo>
                    <a:lnTo>
                      <a:pt x="95" y="243078"/>
                    </a:lnTo>
                    <a:lnTo>
                      <a:pt x="19526" y="183356"/>
                    </a:lnTo>
                    <a:lnTo>
                      <a:pt x="0" y="130778"/>
                    </a:lnTo>
                    <a:lnTo>
                      <a:pt x="48387" y="97250"/>
                    </a:lnTo>
                    <a:lnTo>
                      <a:pt x="64103" y="38195"/>
                    </a:lnTo>
                    <a:lnTo>
                      <a:pt x="125063" y="41910"/>
                    </a:lnTo>
                    <a:lnTo>
                      <a:pt x="166211" y="0"/>
                    </a:lnTo>
                    <a:lnTo>
                      <a:pt x="212693" y="43434"/>
                    </a:lnTo>
                    <a:lnTo>
                      <a:pt x="271748" y="41243"/>
                    </a:lnTo>
                    <a:lnTo>
                      <a:pt x="288131" y="99155"/>
                    </a:lnTo>
                    <a:lnTo>
                      <a:pt x="337471" y="131255"/>
                    </a:lnTo>
                    <a:lnTo>
                      <a:pt x="318516" y="181737"/>
                    </a:lnTo>
                    <a:lnTo>
                      <a:pt x="336995" y="241840"/>
                    </a:lnTo>
                    <a:lnTo>
                      <a:pt x="288226" y="275082"/>
                    </a:lnTo>
                    <a:lnTo>
                      <a:pt x="270986" y="332804"/>
                    </a:lnTo>
                    <a:lnTo>
                      <a:pt x="212312" y="328327"/>
                    </a:lnTo>
                    <a:lnTo>
                      <a:pt x="163354" y="360902"/>
                    </a:lnTo>
                    <a:close/>
                    <a:moveTo>
                      <a:pt x="76295" y="302895"/>
                    </a:moveTo>
                    <a:lnTo>
                      <a:pt x="128302" y="302895"/>
                    </a:lnTo>
                    <a:lnTo>
                      <a:pt x="164497" y="332232"/>
                    </a:lnTo>
                    <a:lnTo>
                      <a:pt x="205835" y="304705"/>
                    </a:lnTo>
                    <a:lnTo>
                      <a:pt x="253841" y="308420"/>
                    </a:lnTo>
                    <a:lnTo>
                      <a:pt x="268033" y="260795"/>
                    </a:lnTo>
                    <a:lnTo>
                      <a:pt x="309467" y="232505"/>
                    </a:lnTo>
                    <a:lnTo>
                      <a:pt x="293751" y="181166"/>
                    </a:lnTo>
                    <a:lnTo>
                      <a:pt x="308991" y="140684"/>
                    </a:lnTo>
                    <a:lnTo>
                      <a:pt x="268033" y="114014"/>
                    </a:lnTo>
                    <a:lnTo>
                      <a:pt x="254317" y="65246"/>
                    </a:lnTo>
                    <a:lnTo>
                      <a:pt x="203930" y="67151"/>
                    </a:lnTo>
                    <a:lnTo>
                      <a:pt x="166973" y="32576"/>
                    </a:lnTo>
                    <a:lnTo>
                      <a:pt x="134303" y="65913"/>
                    </a:lnTo>
                    <a:lnTo>
                      <a:pt x="81724" y="62770"/>
                    </a:lnTo>
                    <a:lnTo>
                      <a:pt x="68675" y="111728"/>
                    </a:lnTo>
                    <a:lnTo>
                      <a:pt x="28099" y="139827"/>
                    </a:lnTo>
                    <a:lnTo>
                      <a:pt x="44101" y="182975"/>
                    </a:lnTo>
                    <a:lnTo>
                      <a:pt x="27908" y="232696"/>
                    </a:lnTo>
                    <a:lnTo>
                      <a:pt x="66770" y="255842"/>
                    </a:lnTo>
                    <a:lnTo>
                      <a:pt x="76200" y="302800"/>
                    </a:lnTo>
                    <a:close/>
                  </a:path>
                </a:pathLst>
              </a:custGeom>
              <a:grp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5984188-9447-4E35-B309-150437398D94}"/>
                  </a:ext>
                </a:extLst>
              </p:cNvPr>
              <p:cNvSpPr/>
              <p:nvPr/>
            </p:nvSpPr>
            <p:spPr>
              <a:xfrm>
                <a:off x="4574666" y="1767554"/>
                <a:ext cx="152400" cy="219075"/>
              </a:xfrm>
              <a:custGeom>
                <a:avLst/>
                <a:gdLst>
                  <a:gd name="connsiteX0" fmla="*/ 34862 w 152400"/>
                  <a:gd name="connsiteY0" fmla="*/ 222695 h 219075"/>
                  <a:gd name="connsiteX1" fmla="*/ 0 w 152400"/>
                  <a:gd name="connsiteY1" fmla="*/ 127445 h 219075"/>
                  <a:gd name="connsiteX2" fmla="*/ 21812 w 152400"/>
                  <a:gd name="connsiteY2" fmla="*/ 119444 h 219075"/>
                  <a:gd name="connsiteX3" fmla="*/ 37624 w 152400"/>
                  <a:gd name="connsiteY3" fmla="*/ 162401 h 219075"/>
                  <a:gd name="connsiteX4" fmla="*/ 64770 w 152400"/>
                  <a:gd name="connsiteY4" fmla="*/ 104775 h 219075"/>
                  <a:gd name="connsiteX5" fmla="*/ 118491 w 152400"/>
                  <a:gd name="connsiteY5" fmla="*/ 120396 h 219075"/>
                  <a:gd name="connsiteX6" fmla="*/ 79915 w 152400"/>
                  <a:gd name="connsiteY6" fmla="*/ 7525 h 219075"/>
                  <a:gd name="connsiteX7" fmla="*/ 101918 w 152400"/>
                  <a:gd name="connsiteY7" fmla="*/ 0 h 219075"/>
                  <a:gd name="connsiteX8" fmla="*/ 155067 w 152400"/>
                  <a:gd name="connsiteY8" fmla="*/ 155258 h 219075"/>
                  <a:gd name="connsiteX9" fmla="*/ 77343 w 152400"/>
                  <a:gd name="connsiteY9" fmla="*/ 132683 h 219075"/>
                  <a:gd name="connsiteX10" fmla="*/ 34862 w 152400"/>
                  <a:gd name="connsiteY10" fmla="*/ 22269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219075">
                    <a:moveTo>
                      <a:pt x="34862" y="222695"/>
                    </a:moveTo>
                    <a:lnTo>
                      <a:pt x="0" y="127445"/>
                    </a:lnTo>
                    <a:lnTo>
                      <a:pt x="21812" y="119444"/>
                    </a:lnTo>
                    <a:lnTo>
                      <a:pt x="37624" y="162401"/>
                    </a:lnTo>
                    <a:lnTo>
                      <a:pt x="64770" y="104775"/>
                    </a:lnTo>
                    <a:lnTo>
                      <a:pt x="118491" y="120396"/>
                    </a:lnTo>
                    <a:lnTo>
                      <a:pt x="79915" y="7525"/>
                    </a:lnTo>
                    <a:lnTo>
                      <a:pt x="101918" y="0"/>
                    </a:lnTo>
                    <a:lnTo>
                      <a:pt x="155067" y="155258"/>
                    </a:lnTo>
                    <a:lnTo>
                      <a:pt x="77343" y="132683"/>
                    </a:lnTo>
                    <a:lnTo>
                      <a:pt x="34862" y="222695"/>
                    </a:lnTo>
                    <a:close/>
                  </a:path>
                </a:pathLst>
              </a:custGeom>
              <a:grp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1BD7C71-4CE7-4ED7-876C-E71E9EA29296}"/>
                  </a:ext>
                </a:extLst>
              </p:cNvPr>
              <p:cNvSpPr/>
              <p:nvPr/>
            </p:nvSpPr>
            <p:spPr>
              <a:xfrm>
                <a:off x="4493037" y="1556671"/>
                <a:ext cx="152400" cy="152400"/>
              </a:xfrm>
              <a:custGeom>
                <a:avLst/>
                <a:gdLst>
                  <a:gd name="connsiteX0" fmla="*/ 78867 w 152400"/>
                  <a:gd name="connsiteY0" fmla="*/ 157734 h 152400"/>
                  <a:gd name="connsiteX1" fmla="*/ 0 w 152400"/>
                  <a:gd name="connsiteY1" fmla="*/ 78867 h 152400"/>
                  <a:gd name="connsiteX2" fmla="*/ 78867 w 152400"/>
                  <a:gd name="connsiteY2" fmla="*/ 0 h 152400"/>
                  <a:gd name="connsiteX3" fmla="*/ 109157 w 152400"/>
                  <a:gd name="connsiteY3" fmla="*/ 6001 h 152400"/>
                  <a:gd name="connsiteX4" fmla="*/ 100203 w 152400"/>
                  <a:gd name="connsiteY4" fmla="*/ 27527 h 152400"/>
                  <a:gd name="connsiteX5" fmla="*/ 78867 w 152400"/>
                  <a:gd name="connsiteY5" fmla="*/ 23241 h 152400"/>
                  <a:gd name="connsiteX6" fmla="*/ 23336 w 152400"/>
                  <a:gd name="connsiteY6" fmla="*/ 78772 h 152400"/>
                  <a:gd name="connsiteX7" fmla="*/ 78867 w 152400"/>
                  <a:gd name="connsiteY7" fmla="*/ 134303 h 152400"/>
                  <a:gd name="connsiteX8" fmla="*/ 134398 w 152400"/>
                  <a:gd name="connsiteY8" fmla="*/ 78772 h 152400"/>
                  <a:gd name="connsiteX9" fmla="*/ 132302 w 152400"/>
                  <a:gd name="connsiteY9" fmla="*/ 63532 h 152400"/>
                  <a:gd name="connsiteX10" fmla="*/ 154686 w 152400"/>
                  <a:gd name="connsiteY10" fmla="*/ 57150 h 152400"/>
                  <a:gd name="connsiteX11" fmla="*/ 157734 w 152400"/>
                  <a:gd name="connsiteY11" fmla="*/ 78867 h 152400"/>
                  <a:gd name="connsiteX12" fmla="*/ 78867 w 152400"/>
                  <a:gd name="connsiteY12" fmla="*/ 15773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152400">
                    <a:moveTo>
                      <a:pt x="78867" y="157734"/>
                    </a:moveTo>
                    <a:cubicBezTo>
                      <a:pt x="35433" y="157734"/>
                      <a:pt x="0" y="122396"/>
                      <a:pt x="0" y="78867"/>
                    </a:cubicBezTo>
                    <a:cubicBezTo>
                      <a:pt x="0" y="35338"/>
                      <a:pt x="35338" y="0"/>
                      <a:pt x="78867" y="0"/>
                    </a:cubicBezTo>
                    <a:cubicBezTo>
                      <a:pt x="89345" y="0"/>
                      <a:pt x="99536" y="2000"/>
                      <a:pt x="109157" y="6001"/>
                    </a:cubicBezTo>
                    <a:lnTo>
                      <a:pt x="100203" y="27527"/>
                    </a:lnTo>
                    <a:cubicBezTo>
                      <a:pt x="93440" y="24670"/>
                      <a:pt x="86296" y="23241"/>
                      <a:pt x="78867" y="23241"/>
                    </a:cubicBezTo>
                    <a:cubicBezTo>
                      <a:pt x="48196" y="23241"/>
                      <a:pt x="23336" y="48196"/>
                      <a:pt x="23336" y="78772"/>
                    </a:cubicBezTo>
                    <a:cubicBezTo>
                      <a:pt x="23336" y="109347"/>
                      <a:pt x="48292" y="134303"/>
                      <a:pt x="78867" y="134303"/>
                    </a:cubicBezTo>
                    <a:cubicBezTo>
                      <a:pt x="109442" y="134303"/>
                      <a:pt x="134398" y="109347"/>
                      <a:pt x="134398" y="78772"/>
                    </a:cubicBezTo>
                    <a:cubicBezTo>
                      <a:pt x="134398" y="73533"/>
                      <a:pt x="133636" y="68390"/>
                      <a:pt x="132302" y="63532"/>
                    </a:cubicBezTo>
                    <a:lnTo>
                      <a:pt x="154686" y="57150"/>
                    </a:lnTo>
                    <a:cubicBezTo>
                      <a:pt x="156686" y="64198"/>
                      <a:pt x="157734" y="71438"/>
                      <a:pt x="157734" y="78867"/>
                    </a:cubicBezTo>
                    <a:cubicBezTo>
                      <a:pt x="157734" y="122301"/>
                      <a:pt x="122396" y="157734"/>
                      <a:pt x="78867" y="157734"/>
                    </a:cubicBezTo>
                    <a:close/>
                  </a:path>
                </a:pathLst>
              </a:custGeom>
              <a:grpFill/>
              <a:ln w="0" cap="flat">
                <a:noFill/>
                <a:prstDash val="solid"/>
                <a:miter/>
              </a:ln>
            </p:spPr>
            <p:txBody>
              <a:bodyPr rtlCol="0" anchor="ctr"/>
              <a:lstStyle/>
              <a:p>
                <a:endParaRPr lang="en-US"/>
              </a:p>
            </p:txBody>
          </p:sp>
        </p:grpSp>
      </p:grpSp>
      <p:grpSp>
        <p:nvGrpSpPr>
          <p:cNvPr id="2" name="Group 1">
            <a:extLst>
              <a:ext uri="{FF2B5EF4-FFF2-40B4-BE49-F238E27FC236}">
                <a16:creationId xmlns:a16="http://schemas.microsoft.com/office/drawing/2014/main" id="{26F45C44-4F4D-415B-B39B-4E51B198D572}"/>
              </a:ext>
            </a:extLst>
          </p:cNvPr>
          <p:cNvGrpSpPr/>
          <p:nvPr/>
        </p:nvGrpSpPr>
        <p:grpSpPr>
          <a:xfrm>
            <a:off x="1658384" y="1346682"/>
            <a:ext cx="890119" cy="890119"/>
            <a:chOff x="1658384" y="1642269"/>
            <a:chExt cx="890119" cy="890119"/>
          </a:xfrm>
        </p:grpSpPr>
        <p:sp>
          <p:nvSpPr>
            <p:cNvPr id="15" name="Oval 14">
              <a:extLst>
                <a:ext uri="{FF2B5EF4-FFF2-40B4-BE49-F238E27FC236}">
                  <a16:creationId xmlns:a16="http://schemas.microsoft.com/office/drawing/2014/main" id="{EBF6DE51-494E-402F-9F10-29D25BB64822}"/>
                </a:ext>
              </a:extLst>
            </p:cNvPr>
            <p:cNvSpPr/>
            <p:nvPr/>
          </p:nvSpPr>
          <p:spPr>
            <a:xfrm>
              <a:off x="1658384" y="1642269"/>
              <a:ext cx="890119" cy="890119"/>
            </a:xfrm>
            <a:prstGeom prst="ellipse">
              <a:avLst/>
            </a:prstGeom>
            <a:gradFill flip="none" rotWithShape="1">
              <a:gsLst>
                <a:gs pos="0">
                  <a:schemeClr val="accent3"/>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oup 20">
              <a:extLst>
                <a:ext uri="{FF2B5EF4-FFF2-40B4-BE49-F238E27FC236}">
                  <a16:creationId xmlns:a16="http://schemas.microsoft.com/office/drawing/2014/main" id="{4248AE37-3FF6-4B9C-B7FC-5A709429FD9C}"/>
                </a:ext>
              </a:extLst>
            </p:cNvPr>
            <p:cNvGrpSpPr/>
            <p:nvPr/>
          </p:nvGrpSpPr>
          <p:grpSpPr>
            <a:xfrm>
              <a:off x="1922468" y="1877137"/>
              <a:ext cx="361950" cy="507016"/>
              <a:chOff x="2314765" y="2159984"/>
              <a:chExt cx="361950" cy="507016"/>
            </a:xfrm>
            <a:solidFill>
              <a:schemeClr val="bg1"/>
            </a:solidFill>
          </p:grpSpPr>
          <p:sp>
            <p:nvSpPr>
              <p:cNvPr id="22" name="Freeform: Shape 21">
                <a:extLst>
                  <a:ext uri="{FF2B5EF4-FFF2-40B4-BE49-F238E27FC236}">
                    <a16:creationId xmlns:a16="http://schemas.microsoft.com/office/drawing/2014/main" id="{FE77EF64-F357-41E5-ABC5-920F96415BF3}"/>
                  </a:ext>
                </a:extLst>
              </p:cNvPr>
              <p:cNvSpPr/>
              <p:nvPr/>
            </p:nvSpPr>
            <p:spPr>
              <a:xfrm>
                <a:off x="2366867" y="2159984"/>
                <a:ext cx="257175" cy="123825"/>
              </a:xfrm>
              <a:custGeom>
                <a:avLst/>
                <a:gdLst>
                  <a:gd name="connsiteX0" fmla="*/ 263081 w 257175"/>
                  <a:gd name="connsiteY0" fmla="*/ 131540 h 123825"/>
                  <a:gd name="connsiteX1" fmla="*/ 239840 w 257175"/>
                  <a:gd name="connsiteY1" fmla="*/ 131540 h 123825"/>
                  <a:gd name="connsiteX2" fmla="*/ 131540 w 257175"/>
                  <a:gd name="connsiteY2" fmla="*/ 23241 h 123825"/>
                  <a:gd name="connsiteX3" fmla="*/ 23241 w 257175"/>
                  <a:gd name="connsiteY3" fmla="*/ 131540 h 123825"/>
                  <a:gd name="connsiteX4" fmla="*/ 0 w 257175"/>
                  <a:gd name="connsiteY4" fmla="*/ 131540 h 123825"/>
                  <a:gd name="connsiteX5" fmla="*/ 131540 w 257175"/>
                  <a:gd name="connsiteY5" fmla="*/ 0 h 123825"/>
                  <a:gd name="connsiteX6" fmla="*/ 263081 w 257175"/>
                  <a:gd name="connsiteY6" fmla="*/ 13154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23825">
                    <a:moveTo>
                      <a:pt x="263081" y="131540"/>
                    </a:moveTo>
                    <a:lnTo>
                      <a:pt x="239840" y="131540"/>
                    </a:lnTo>
                    <a:cubicBezTo>
                      <a:pt x="239840" y="71819"/>
                      <a:pt x="191262" y="23241"/>
                      <a:pt x="131540" y="23241"/>
                    </a:cubicBezTo>
                    <a:cubicBezTo>
                      <a:pt x="71819" y="23241"/>
                      <a:pt x="23241" y="71819"/>
                      <a:pt x="23241" y="131540"/>
                    </a:cubicBezTo>
                    <a:lnTo>
                      <a:pt x="0" y="131540"/>
                    </a:lnTo>
                    <a:cubicBezTo>
                      <a:pt x="0" y="58960"/>
                      <a:pt x="59055" y="0"/>
                      <a:pt x="131540" y="0"/>
                    </a:cubicBezTo>
                    <a:cubicBezTo>
                      <a:pt x="204026" y="0"/>
                      <a:pt x="263081" y="59055"/>
                      <a:pt x="263081" y="131540"/>
                    </a:cubicBezTo>
                    <a:close/>
                  </a:path>
                </a:pathLst>
              </a:custGeom>
              <a:grp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0C3E31A-17CA-4914-941D-4F60ED03F27A}"/>
                  </a:ext>
                </a:extLst>
              </p:cNvPr>
              <p:cNvSpPr/>
              <p:nvPr/>
            </p:nvSpPr>
            <p:spPr>
              <a:xfrm>
                <a:off x="2314765" y="2209800"/>
                <a:ext cx="361950" cy="457200"/>
              </a:xfrm>
              <a:custGeom>
                <a:avLst/>
                <a:gdLst>
                  <a:gd name="connsiteX0" fmla="*/ 285750 w 361950"/>
                  <a:gd name="connsiteY0" fmla="*/ 179642 h 457200"/>
                  <a:gd name="connsiteX1" fmla="*/ 242697 w 361950"/>
                  <a:gd name="connsiteY1" fmla="*/ 179642 h 457200"/>
                  <a:gd name="connsiteX2" fmla="*/ 182499 w 361950"/>
                  <a:gd name="connsiteY2" fmla="*/ 202692 h 457200"/>
                  <a:gd name="connsiteX3" fmla="*/ 91821 w 361950"/>
                  <a:gd name="connsiteY3" fmla="*/ 112014 h 457200"/>
                  <a:gd name="connsiteX4" fmla="*/ 182499 w 361950"/>
                  <a:gd name="connsiteY4" fmla="*/ 21336 h 457200"/>
                  <a:gd name="connsiteX5" fmla="*/ 273177 w 361950"/>
                  <a:gd name="connsiteY5" fmla="*/ 112014 h 457200"/>
                  <a:gd name="connsiteX6" fmla="*/ 263557 w 361950"/>
                  <a:gd name="connsiteY6" fmla="*/ 152400 h 457200"/>
                  <a:gd name="connsiteX7" fmla="*/ 286798 w 361950"/>
                  <a:gd name="connsiteY7" fmla="*/ 152400 h 457200"/>
                  <a:gd name="connsiteX8" fmla="*/ 294418 w 361950"/>
                  <a:gd name="connsiteY8" fmla="*/ 112014 h 457200"/>
                  <a:gd name="connsiteX9" fmla="*/ 182404 w 361950"/>
                  <a:gd name="connsiteY9" fmla="*/ 0 h 457200"/>
                  <a:gd name="connsiteX10" fmla="*/ 70390 w 361950"/>
                  <a:gd name="connsiteY10" fmla="*/ 112014 h 457200"/>
                  <a:gd name="connsiteX11" fmla="*/ 88202 w 361950"/>
                  <a:gd name="connsiteY11" fmla="*/ 172402 h 457200"/>
                  <a:gd name="connsiteX12" fmla="*/ 1524 w 361950"/>
                  <a:gd name="connsiteY12" fmla="*/ 257937 h 457200"/>
                  <a:gd name="connsiteX13" fmla="*/ 0 w 361950"/>
                  <a:gd name="connsiteY13" fmla="*/ 391001 h 457200"/>
                  <a:gd name="connsiteX14" fmla="*/ 64580 w 361950"/>
                  <a:gd name="connsiteY14" fmla="*/ 455867 h 457200"/>
                  <a:gd name="connsiteX15" fmla="*/ 183261 w 361950"/>
                  <a:gd name="connsiteY15" fmla="*/ 457391 h 457200"/>
                  <a:gd name="connsiteX16" fmla="*/ 295275 w 361950"/>
                  <a:gd name="connsiteY16" fmla="*/ 457391 h 457200"/>
                  <a:gd name="connsiteX17" fmla="*/ 364998 w 361950"/>
                  <a:gd name="connsiteY17" fmla="*/ 391192 h 457200"/>
                  <a:gd name="connsiteX18" fmla="*/ 365284 w 361950"/>
                  <a:gd name="connsiteY18" fmla="*/ 260318 h 457200"/>
                  <a:gd name="connsiteX19" fmla="*/ 285560 w 361950"/>
                  <a:gd name="connsiteY19" fmla="*/ 179546 h 457200"/>
                  <a:gd name="connsiteX20" fmla="*/ 182499 w 361950"/>
                  <a:gd name="connsiteY20" fmla="*/ 224028 h 457200"/>
                  <a:gd name="connsiteX21" fmla="*/ 237935 w 361950"/>
                  <a:gd name="connsiteY21" fmla="*/ 209264 h 457200"/>
                  <a:gd name="connsiteX22" fmla="*/ 182499 w 361950"/>
                  <a:gd name="connsiteY22" fmla="*/ 350425 h 457200"/>
                  <a:gd name="connsiteX23" fmla="*/ 127540 w 361950"/>
                  <a:gd name="connsiteY23" fmla="*/ 209550 h 457200"/>
                  <a:gd name="connsiteX24" fmla="*/ 182499 w 361950"/>
                  <a:gd name="connsiteY24" fmla="*/ 224028 h 457200"/>
                  <a:gd name="connsiteX25" fmla="*/ 343853 w 361950"/>
                  <a:gd name="connsiteY25" fmla="*/ 382143 h 457200"/>
                  <a:gd name="connsiteX26" fmla="*/ 286988 w 361950"/>
                  <a:gd name="connsiteY26" fmla="*/ 436150 h 457200"/>
                  <a:gd name="connsiteX27" fmla="*/ 183642 w 361950"/>
                  <a:gd name="connsiteY27" fmla="*/ 436150 h 457200"/>
                  <a:gd name="connsiteX28" fmla="*/ 73819 w 361950"/>
                  <a:gd name="connsiteY28" fmla="*/ 434721 h 457200"/>
                  <a:gd name="connsiteX29" fmla="*/ 21717 w 361950"/>
                  <a:gd name="connsiteY29" fmla="*/ 382334 h 457200"/>
                  <a:gd name="connsiteX30" fmla="*/ 22955 w 361950"/>
                  <a:gd name="connsiteY30" fmla="*/ 266986 h 457200"/>
                  <a:gd name="connsiteX31" fmla="*/ 98203 w 361950"/>
                  <a:gd name="connsiteY31" fmla="*/ 192691 h 457200"/>
                  <a:gd name="connsiteX32" fmla="*/ 182499 w 361950"/>
                  <a:gd name="connsiteY32" fmla="*/ 408813 h 457200"/>
                  <a:gd name="connsiteX33" fmla="*/ 267748 w 361950"/>
                  <a:gd name="connsiteY33" fmla="*/ 191643 h 457200"/>
                  <a:gd name="connsiteX34" fmla="*/ 344138 w 361950"/>
                  <a:gd name="connsiteY34" fmla="*/ 269081 h 457200"/>
                  <a:gd name="connsiteX35" fmla="*/ 343948 w 361950"/>
                  <a:gd name="connsiteY35" fmla="*/ 38204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1950" h="457200">
                    <a:moveTo>
                      <a:pt x="285750" y="179642"/>
                    </a:moveTo>
                    <a:lnTo>
                      <a:pt x="242697" y="179642"/>
                    </a:lnTo>
                    <a:cubicBezTo>
                      <a:pt x="226695" y="193929"/>
                      <a:pt x="205645" y="202692"/>
                      <a:pt x="182499" y="202692"/>
                    </a:cubicBezTo>
                    <a:cubicBezTo>
                      <a:pt x="132493" y="202692"/>
                      <a:pt x="91821" y="162020"/>
                      <a:pt x="91821" y="112014"/>
                    </a:cubicBezTo>
                    <a:cubicBezTo>
                      <a:pt x="91821" y="62008"/>
                      <a:pt x="132493" y="21336"/>
                      <a:pt x="182499" y="21336"/>
                    </a:cubicBezTo>
                    <a:cubicBezTo>
                      <a:pt x="232505" y="21336"/>
                      <a:pt x="273177" y="62008"/>
                      <a:pt x="273177" y="112014"/>
                    </a:cubicBezTo>
                    <a:cubicBezTo>
                      <a:pt x="273177" y="126492"/>
                      <a:pt x="269653" y="140208"/>
                      <a:pt x="263557" y="152400"/>
                    </a:cubicBezTo>
                    <a:lnTo>
                      <a:pt x="286798" y="152400"/>
                    </a:lnTo>
                    <a:cubicBezTo>
                      <a:pt x="291656" y="139922"/>
                      <a:pt x="294418" y="126302"/>
                      <a:pt x="294418" y="112014"/>
                    </a:cubicBezTo>
                    <a:cubicBezTo>
                      <a:pt x="294418" y="50292"/>
                      <a:pt x="244221" y="0"/>
                      <a:pt x="182404" y="0"/>
                    </a:cubicBezTo>
                    <a:cubicBezTo>
                      <a:pt x="120587" y="0"/>
                      <a:pt x="70390" y="50197"/>
                      <a:pt x="70390" y="112014"/>
                    </a:cubicBezTo>
                    <a:cubicBezTo>
                      <a:pt x="70390" y="134302"/>
                      <a:pt x="76962" y="154972"/>
                      <a:pt x="88202" y="172402"/>
                    </a:cubicBezTo>
                    <a:lnTo>
                      <a:pt x="1524" y="257937"/>
                    </a:lnTo>
                    <a:lnTo>
                      <a:pt x="0" y="391001"/>
                    </a:lnTo>
                    <a:lnTo>
                      <a:pt x="64580" y="455867"/>
                    </a:lnTo>
                    <a:lnTo>
                      <a:pt x="183261" y="457391"/>
                    </a:lnTo>
                    <a:lnTo>
                      <a:pt x="295275" y="457391"/>
                    </a:lnTo>
                    <a:lnTo>
                      <a:pt x="364998" y="391192"/>
                    </a:lnTo>
                    <a:lnTo>
                      <a:pt x="365284" y="260318"/>
                    </a:lnTo>
                    <a:lnTo>
                      <a:pt x="285560" y="179546"/>
                    </a:lnTo>
                    <a:close/>
                    <a:moveTo>
                      <a:pt x="182499" y="224028"/>
                    </a:moveTo>
                    <a:cubicBezTo>
                      <a:pt x="202692" y="224028"/>
                      <a:pt x="221552" y="218599"/>
                      <a:pt x="237935" y="209264"/>
                    </a:cubicBezTo>
                    <a:lnTo>
                      <a:pt x="182499" y="350425"/>
                    </a:lnTo>
                    <a:lnTo>
                      <a:pt x="127540" y="209550"/>
                    </a:lnTo>
                    <a:cubicBezTo>
                      <a:pt x="143828" y="218694"/>
                      <a:pt x="162497" y="224028"/>
                      <a:pt x="182499" y="224028"/>
                    </a:cubicBezTo>
                    <a:close/>
                    <a:moveTo>
                      <a:pt x="343853" y="382143"/>
                    </a:moveTo>
                    <a:lnTo>
                      <a:pt x="286988" y="436150"/>
                    </a:lnTo>
                    <a:lnTo>
                      <a:pt x="183642" y="436150"/>
                    </a:lnTo>
                    <a:lnTo>
                      <a:pt x="73819" y="434721"/>
                    </a:lnTo>
                    <a:lnTo>
                      <a:pt x="21717" y="382334"/>
                    </a:lnTo>
                    <a:lnTo>
                      <a:pt x="22955" y="266986"/>
                    </a:lnTo>
                    <a:lnTo>
                      <a:pt x="98203" y="192691"/>
                    </a:lnTo>
                    <a:lnTo>
                      <a:pt x="182499" y="408813"/>
                    </a:lnTo>
                    <a:lnTo>
                      <a:pt x="267748" y="191643"/>
                    </a:lnTo>
                    <a:lnTo>
                      <a:pt x="344138" y="269081"/>
                    </a:lnTo>
                    <a:lnTo>
                      <a:pt x="343948" y="382048"/>
                    </a:lnTo>
                    <a:close/>
                  </a:path>
                </a:pathLst>
              </a:custGeom>
              <a:grp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FDFA87B-69CB-4B22-AE56-77FB0D0A0430}"/>
                  </a:ext>
                </a:extLst>
              </p:cNvPr>
              <p:cNvSpPr/>
              <p:nvPr/>
            </p:nvSpPr>
            <p:spPr>
              <a:xfrm>
                <a:off x="2353913" y="2256663"/>
                <a:ext cx="47625" cy="76200"/>
              </a:xfrm>
              <a:custGeom>
                <a:avLst/>
                <a:gdLst>
                  <a:gd name="connsiteX0" fmla="*/ 0 w 47625"/>
                  <a:gd name="connsiteY0" fmla="*/ 0 h 76200"/>
                  <a:gd name="connsiteX1" fmla="*/ 48958 w 47625"/>
                  <a:gd name="connsiteY1" fmla="*/ 0 h 76200"/>
                  <a:gd name="connsiteX2" fmla="*/ 48958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8" y="0"/>
                    </a:lnTo>
                    <a:lnTo>
                      <a:pt x="48958" y="82677"/>
                    </a:lnTo>
                    <a:lnTo>
                      <a:pt x="0" y="82677"/>
                    </a:lnTo>
                    <a:close/>
                  </a:path>
                </a:pathLst>
              </a:custGeom>
              <a:grp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01E4BD9-128E-4A92-8B86-C0C5865158B8}"/>
                  </a:ext>
                </a:extLst>
              </p:cNvPr>
              <p:cNvSpPr/>
              <p:nvPr/>
            </p:nvSpPr>
            <p:spPr>
              <a:xfrm>
                <a:off x="2592609" y="2256663"/>
                <a:ext cx="47625" cy="76200"/>
              </a:xfrm>
              <a:custGeom>
                <a:avLst/>
                <a:gdLst>
                  <a:gd name="connsiteX0" fmla="*/ 0 w 47625"/>
                  <a:gd name="connsiteY0" fmla="*/ 0 h 76200"/>
                  <a:gd name="connsiteX1" fmla="*/ 48959 w 47625"/>
                  <a:gd name="connsiteY1" fmla="*/ 0 h 76200"/>
                  <a:gd name="connsiteX2" fmla="*/ 48959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9" y="0"/>
                    </a:lnTo>
                    <a:lnTo>
                      <a:pt x="48959" y="82677"/>
                    </a:lnTo>
                    <a:lnTo>
                      <a:pt x="0" y="82677"/>
                    </a:lnTo>
                    <a:close/>
                  </a:path>
                </a:pathLst>
              </a:custGeom>
              <a:grp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3CB2898-BF7B-4AF2-BF31-3349F819A36D}"/>
                  </a:ext>
                </a:extLst>
              </p:cNvPr>
              <p:cNvSpPr/>
              <p:nvPr/>
            </p:nvSpPr>
            <p:spPr>
              <a:xfrm>
                <a:off x="2519172" y="2305240"/>
                <a:ext cx="95250" cy="66675"/>
              </a:xfrm>
              <a:custGeom>
                <a:avLst/>
                <a:gdLst>
                  <a:gd name="connsiteX0" fmla="*/ 88297 w 95250"/>
                  <a:gd name="connsiteY0" fmla="*/ 0 h 66675"/>
                  <a:gd name="connsiteX1" fmla="*/ 88297 w 95250"/>
                  <a:gd name="connsiteY1" fmla="*/ 65627 h 66675"/>
                  <a:gd name="connsiteX2" fmla="*/ 0 w 95250"/>
                  <a:gd name="connsiteY2" fmla="*/ 65627 h 66675"/>
                  <a:gd name="connsiteX3" fmla="*/ 0 w 95250"/>
                  <a:gd name="connsiteY3" fmla="*/ 74771 h 66675"/>
                  <a:gd name="connsiteX4" fmla="*/ 88297 w 95250"/>
                  <a:gd name="connsiteY4" fmla="*/ 74771 h 66675"/>
                  <a:gd name="connsiteX5" fmla="*/ 99155 w 95250"/>
                  <a:gd name="connsiteY5" fmla="*/ 74771 h 66675"/>
                  <a:gd name="connsiteX6" fmla="*/ 99155 w 95250"/>
                  <a:gd name="connsiteY6" fmla="*/ 0 h 66675"/>
                  <a:gd name="connsiteX7" fmla="*/ 88297 w 95250"/>
                  <a:gd name="connsiteY7"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66675">
                    <a:moveTo>
                      <a:pt x="88297" y="0"/>
                    </a:moveTo>
                    <a:lnTo>
                      <a:pt x="88297" y="65627"/>
                    </a:lnTo>
                    <a:lnTo>
                      <a:pt x="0" y="65627"/>
                    </a:lnTo>
                    <a:lnTo>
                      <a:pt x="0" y="74771"/>
                    </a:lnTo>
                    <a:lnTo>
                      <a:pt x="88297" y="74771"/>
                    </a:lnTo>
                    <a:lnTo>
                      <a:pt x="99155" y="74771"/>
                    </a:lnTo>
                    <a:lnTo>
                      <a:pt x="99155" y="0"/>
                    </a:lnTo>
                    <a:lnTo>
                      <a:pt x="88297" y="0"/>
                    </a:lnTo>
                    <a:close/>
                  </a:path>
                </a:pathLst>
              </a:custGeom>
              <a:grp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BDC6552-E224-4C23-AE82-459A6443C29F}"/>
                  </a:ext>
                </a:extLst>
              </p:cNvPr>
              <p:cNvSpPr/>
              <p:nvPr/>
            </p:nvSpPr>
            <p:spPr>
              <a:xfrm>
                <a:off x="2497740" y="2355628"/>
                <a:ext cx="47625" cy="28575"/>
              </a:xfrm>
              <a:custGeom>
                <a:avLst/>
                <a:gdLst>
                  <a:gd name="connsiteX0" fmla="*/ 0 w 47625"/>
                  <a:gd name="connsiteY0" fmla="*/ 0 h 28575"/>
                  <a:gd name="connsiteX1" fmla="*/ 51149 w 47625"/>
                  <a:gd name="connsiteY1" fmla="*/ 0 h 28575"/>
                  <a:gd name="connsiteX2" fmla="*/ 51149 w 47625"/>
                  <a:gd name="connsiteY2" fmla="*/ 33909 h 28575"/>
                  <a:gd name="connsiteX3" fmla="*/ 0 w 47625"/>
                  <a:gd name="connsiteY3" fmla="*/ 33909 h 28575"/>
                </a:gdLst>
                <a:ahLst/>
                <a:cxnLst>
                  <a:cxn ang="0">
                    <a:pos x="connsiteX0" y="connsiteY0"/>
                  </a:cxn>
                  <a:cxn ang="0">
                    <a:pos x="connsiteX1" y="connsiteY1"/>
                  </a:cxn>
                  <a:cxn ang="0">
                    <a:pos x="connsiteX2" y="connsiteY2"/>
                  </a:cxn>
                  <a:cxn ang="0">
                    <a:pos x="connsiteX3" y="connsiteY3"/>
                  </a:cxn>
                </a:cxnLst>
                <a:rect l="l" t="t" r="r" b="b"/>
                <a:pathLst>
                  <a:path w="47625" h="28575">
                    <a:moveTo>
                      <a:pt x="0" y="0"/>
                    </a:moveTo>
                    <a:lnTo>
                      <a:pt x="51149" y="0"/>
                    </a:lnTo>
                    <a:lnTo>
                      <a:pt x="51149" y="33909"/>
                    </a:lnTo>
                    <a:lnTo>
                      <a:pt x="0" y="33909"/>
                    </a:lnTo>
                    <a:close/>
                  </a:path>
                </a:pathLst>
              </a:custGeom>
              <a:grpFill/>
              <a:ln w="0" cap="flat">
                <a:noFill/>
                <a:prstDash val="solid"/>
                <a:miter/>
              </a:ln>
            </p:spPr>
            <p:txBody>
              <a:bodyPr rtlCol="0" anchor="ctr"/>
              <a:lstStyle/>
              <a:p>
                <a:endParaRPr lang="en-US"/>
              </a:p>
            </p:txBody>
          </p:sp>
        </p:grpSp>
      </p:grpSp>
      <p:grpSp>
        <p:nvGrpSpPr>
          <p:cNvPr id="3" name="Group 2">
            <a:extLst>
              <a:ext uri="{FF2B5EF4-FFF2-40B4-BE49-F238E27FC236}">
                <a16:creationId xmlns:a16="http://schemas.microsoft.com/office/drawing/2014/main" id="{62E8B5AF-6507-462E-9147-73AFF5B16F9E}"/>
              </a:ext>
            </a:extLst>
          </p:cNvPr>
          <p:cNvGrpSpPr/>
          <p:nvPr/>
        </p:nvGrpSpPr>
        <p:grpSpPr>
          <a:xfrm>
            <a:off x="5533444" y="1373602"/>
            <a:ext cx="890119" cy="890119"/>
            <a:chOff x="4027667" y="1692440"/>
            <a:chExt cx="890119" cy="890119"/>
          </a:xfrm>
        </p:grpSpPr>
        <p:sp>
          <p:nvSpPr>
            <p:cNvPr id="14" name="Oval 13">
              <a:extLst>
                <a:ext uri="{FF2B5EF4-FFF2-40B4-BE49-F238E27FC236}">
                  <a16:creationId xmlns:a16="http://schemas.microsoft.com/office/drawing/2014/main" id="{66DDA899-1632-4058-A0C6-7AE5AB989B62}"/>
                </a:ext>
              </a:extLst>
            </p:cNvPr>
            <p:cNvSpPr/>
            <p:nvPr/>
          </p:nvSpPr>
          <p:spPr>
            <a:xfrm>
              <a:off x="4027667" y="1692440"/>
              <a:ext cx="890119" cy="890119"/>
            </a:xfrm>
            <a:prstGeom prst="ellipse">
              <a:avLst/>
            </a:prstGeom>
            <a:gradFill flip="none" rotWithShape="1">
              <a:gsLst>
                <a:gs pos="0">
                  <a:schemeClr val="accent3"/>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oup 27">
              <a:extLst>
                <a:ext uri="{FF2B5EF4-FFF2-40B4-BE49-F238E27FC236}">
                  <a16:creationId xmlns:a16="http://schemas.microsoft.com/office/drawing/2014/main" id="{954DAEF1-EA18-4CFD-BA3D-C55F74BB75CA}"/>
                </a:ext>
              </a:extLst>
            </p:cNvPr>
            <p:cNvGrpSpPr/>
            <p:nvPr/>
          </p:nvGrpSpPr>
          <p:grpSpPr>
            <a:xfrm>
              <a:off x="4195930" y="1883134"/>
              <a:ext cx="463487" cy="518541"/>
              <a:chOff x="5010816" y="2874169"/>
              <a:chExt cx="463487" cy="518541"/>
            </a:xfrm>
            <a:solidFill>
              <a:schemeClr val="bg1"/>
            </a:solidFill>
          </p:grpSpPr>
          <p:sp>
            <p:nvSpPr>
              <p:cNvPr id="29" name="Freeform: Shape 28">
                <a:extLst>
                  <a:ext uri="{FF2B5EF4-FFF2-40B4-BE49-F238E27FC236}">
                    <a16:creationId xmlns:a16="http://schemas.microsoft.com/office/drawing/2014/main" id="{94274854-D22A-4176-A3A0-75BBC96D784C}"/>
                  </a:ext>
                </a:extLst>
              </p:cNvPr>
              <p:cNvSpPr/>
              <p:nvPr/>
            </p:nvSpPr>
            <p:spPr>
              <a:xfrm>
                <a:off x="5165502" y="2874169"/>
                <a:ext cx="247650" cy="314325"/>
              </a:xfrm>
              <a:custGeom>
                <a:avLst/>
                <a:gdLst>
                  <a:gd name="connsiteX0" fmla="*/ 132112 w 247650"/>
                  <a:gd name="connsiteY0" fmla="*/ 320421 h 314325"/>
                  <a:gd name="connsiteX1" fmla="*/ 0 w 247650"/>
                  <a:gd name="connsiteY1" fmla="*/ 193834 h 314325"/>
                  <a:gd name="connsiteX2" fmla="*/ 0 w 247650"/>
                  <a:gd name="connsiteY2" fmla="*/ 52007 h 314325"/>
                  <a:gd name="connsiteX3" fmla="*/ 1619 w 247650"/>
                  <a:gd name="connsiteY3" fmla="*/ 49244 h 314325"/>
                  <a:gd name="connsiteX4" fmla="*/ 128588 w 247650"/>
                  <a:gd name="connsiteY4" fmla="*/ 1143 h 314325"/>
                  <a:gd name="connsiteX5" fmla="*/ 132397 w 247650"/>
                  <a:gd name="connsiteY5" fmla="*/ 0 h 314325"/>
                  <a:gd name="connsiteX6" fmla="*/ 255175 w 247650"/>
                  <a:gd name="connsiteY6" fmla="*/ 47244 h 314325"/>
                  <a:gd name="connsiteX7" fmla="*/ 255175 w 247650"/>
                  <a:gd name="connsiteY7" fmla="*/ 199358 h 314325"/>
                  <a:gd name="connsiteX8" fmla="*/ 132112 w 247650"/>
                  <a:gd name="connsiteY8" fmla="*/ 320326 h 314325"/>
                  <a:gd name="connsiteX9" fmla="*/ 23241 w 247650"/>
                  <a:gd name="connsiteY9" fmla="*/ 183928 h 314325"/>
                  <a:gd name="connsiteX10" fmla="*/ 131921 w 247650"/>
                  <a:gd name="connsiteY10" fmla="*/ 288036 h 314325"/>
                  <a:gd name="connsiteX11" fmla="*/ 231934 w 247650"/>
                  <a:gd name="connsiteY11" fmla="*/ 189738 h 314325"/>
                  <a:gd name="connsiteX12" fmla="*/ 231934 w 247650"/>
                  <a:gd name="connsiteY12" fmla="*/ 63341 h 314325"/>
                  <a:gd name="connsiteX13" fmla="*/ 131540 w 247650"/>
                  <a:gd name="connsiteY13" fmla="*/ 24670 h 314325"/>
                  <a:gd name="connsiteX14" fmla="*/ 23241 w 247650"/>
                  <a:gd name="connsiteY14" fmla="*/ 61722 h 314325"/>
                  <a:gd name="connsiteX15" fmla="*/ 23241 w 247650"/>
                  <a:gd name="connsiteY15" fmla="*/ 183928 h 314325"/>
                  <a:gd name="connsiteX16" fmla="*/ 19526 w 247650"/>
                  <a:gd name="connsiteY16" fmla="*/ 63722 h 314325"/>
                  <a:gd name="connsiteX17" fmla="*/ 19526 w 247650"/>
                  <a:gd name="connsiteY17" fmla="*/ 63722 h 314325"/>
                  <a:gd name="connsiteX18" fmla="*/ 19526 w 247650"/>
                  <a:gd name="connsiteY18" fmla="*/ 6372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650" h="314325">
                    <a:moveTo>
                      <a:pt x="132112" y="320421"/>
                    </a:moveTo>
                    <a:lnTo>
                      <a:pt x="0" y="193834"/>
                    </a:lnTo>
                    <a:lnTo>
                      <a:pt x="0" y="52007"/>
                    </a:lnTo>
                    <a:lnTo>
                      <a:pt x="1619" y="49244"/>
                    </a:lnTo>
                    <a:cubicBezTo>
                      <a:pt x="4096" y="45053"/>
                      <a:pt x="8382" y="38005"/>
                      <a:pt x="128588" y="1143"/>
                    </a:cubicBezTo>
                    <a:lnTo>
                      <a:pt x="132397" y="0"/>
                    </a:lnTo>
                    <a:lnTo>
                      <a:pt x="255175" y="47244"/>
                    </a:lnTo>
                    <a:lnTo>
                      <a:pt x="255175" y="199358"/>
                    </a:lnTo>
                    <a:lnTo>
                      <a:pt x="132112" y="320326"/>
                    </a:lnTo>
                    <a:close/>
                    <a:moveTo>
                      <a:pt x="23241" y="183928"/>
                    </a:moveTo>
                    <a:lnTo>
                      <a:pt x="131921" y="288036"/>
                    </a:lnTo>
                    <a:lnTo>
                      <a:pt x="231934" y="189738"/>
                    </a:lnTo>
                    <a:lnTo>
                      <a:pt x="231934" y="63341"/>
                    </a:lnTo>
                    <a:lnTo>
                      <a:pt x="131540" y="24670"/>
                    </a:lnTo>
                    <a:cubicBezTo>
                      <a:pt x="86582" y="38576"/>
                      <a:pt x="38005" y="54864"/>
                      <a:pt x="23241" y="61722"/>
                    </a:cubicBezTo>
                    <a:lnTo>
                      <a:pt x="23241" y="183928"/>
                    </a:lnTo>
                    <a:close/>
                    <a:moveTo>
                      <a:pt x="19526" y="63722"/>
                    </a:moveTo>
                    <a:lnTo>
                      <a:pt x="19526" y="63722"/>
                    </a:lnTo>
                    <a:cubicBezTo>
                      <a:pt x="19526" y="63722"/>
                      <a:pt x="19526" y="63722"/>
                      <a:pt x="19526" y="63722"/>
                    </a:cubicBezTo>
                    <a:close/>
                  </a:path>
                </a:pathLst>
              </a:custGeom>
              <a:grp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9B93519-81DB-4E1E-8B08-AE2C2DCA91CC}"/>
                  </a:ext>
                </a:extLst>
              </p:cNvPr>
              <p:cNvSpPr/>
              <p:nvPr/>
            </p:nvSpPr>
            <p:spPr>
              <a:xfrm>
                <a:off x="5010816" y="3230785"/>
                <a:ext cx="161925" cy="161925"/>
              </a:xfrm>
              <a:custGeom>
                <a:avLst/>
                <a:gdLst>
                  <a:gd name="connsiteX0" fmla="*/ 124587 w 161925"/>
                  <a:gd name="connsiteY0" fmla="*/ 165735 h 161925"/>
                  <a:gd name="connsiteX1" fmla="*/ 0 w 161925"/>
                  <a:gd name="connsiteY1" fmla="*/ 41148 h 161925"/>
                  <a:gd name="connsiteX2" fmla="*/ 43624 w 161925"/>
                  <a:gd name="connsiteY2" fmla="*/ 0 h 161925"/>
                  <a:gd name="connsiteX3" fmla="*/ 168212 w 161925"/>
                  <a:gd name="connsiteY3" fmla="*/ 124587 h 161925"/>
                  <a:gd name="connsiteX4" fmla="*/ 124587 w 161925"/>
                  <a:gd name="connsiteY4" fmla="*/ 165735 h 161925"/>
                  <a:gd name="connsiteX5" fmla="*/ 33338 w 161925"/>
                  <a:gd name="connsiteY5" fmla="*/ 41624 h 161925"/>
                  <a:gd name="connsiteX6" fmla="*/ 125063 w 161925"/>
                  <a:gd name="connsiteY6" fmla="*/ 133350 h 161925"/>
                  <a:gd name="connsiteX7" fmla="*/ 134779 w 161925"/>
                  <a:gd name="connsiteY7" fmla="*/ 124111 h 161925"/>
                  <a:gd name="connsiteX8" fmla="*/ 43053 w 161925"/>
                  <a:gd name="connsiteY8" fmla="*/ 32385 h 161925"/>
                  <a:gd name="connsiteX9" fmla="*/ 33338 w 161925"/>
                  <a:gd name="connsiteY9" fmla="*/ 4162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124587" y="165735"/>
                    </a:moveTo>
                    <a:lnTo>
                      <a:pt x="0" y="41148"/>
                    </a:lnTo>
                    <a:lnTo>
                      <a:pt x="43624" y="0"/>
                    </a:lnTo>
                    <a:lnTo>
                      <a:pt x="168212" y="124587"/>
                    </a:lnTo>
                    <a:lnTo>
                      <a:pt x="124587" y="165735"/>
                    </a:lnTo>
                    <a:close/>
                    <a:moveTo>
                      <a:pt x="33338" y="41624"/>
                    </a:moveTo>
                    <a:lnTo>
                      <a:pt x="125063" y="133350"/>
                    </a:lnTo>
                    <a:lnTo>
                      <a:pt x="134779" y="124111"/>
                    </a:lnTo>
                    <a:lnTo>
                      <a:pt x="43053" y="32385"/>
                    </a:lnTo>
                    <a:lnTo>
                      <a:pt x="33338" y="41624"/>
                    </a:lnTo>
                    <a:close/>
                  </a:path>
                </a:pathLst>
              </a:custGeom>
              <a:grp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84A95DF-B0C4-4E7C-8368-CA12AC1BC27A}"/>
                  </a:ext>
                </a:extLst>
              </p:cNvPr>
              <p:cNvSpPr/>
              <p:nvPr/>
            </p:nvSpPr>
            <p:spPr>
              <a:xfrm>
                <a:off x="5063013" y="3210020"/>
                <a:ext cx="285750" cy="76200"/>
              </a:xfrm>
              <a:custGeom>
                <a:avLst/>
                <a:gdLst>
                  <a:gd name="connsiteX0" fmla="*/ 293751 w 285750"/>
                  <a:gd name="connsiteY0" fmla="*/ 78677 h 76200"/>
                  <a:gd name="connsiteX1" fmla="*/ 281654 w 285750"/>
                  <a:gd name="connsiteY1" fmla="*/ 78200 h 76200"/>
                  <a:gd name="connsiteX2" fmla="*/ 149543 w 285750"/>
                  <a:gd name="connsiteY2" fmla="*/ 77819 h 76200"/>
                  <a:gd name="connsiteX3" fmla="*/ 143923 w 285750"/>
                  <a:gd name="connsiteY3" fmla="*/ 55245 h 76200"/>
                  <a:gd name="connsiteX4" fmla="*/ 270510 w 285750"/>
                  <a:gd name="connsiteY4" fmla="*/ 54483 h 76200"/>
                  <a:gd name="connsiteX5" fmla="*/ 270510 w 285750"/>
                  <a:gd name="connsiteY5" fmla="*/ 23336 h 76200"/>
                  <a:gd name="connsiteX6" fmla="*/ 67533 w 285750"/>
                  <a:gd name="connsiteY6" fmla="*/ 23336 h 76200"/>
                  <a:gd name="connsiteX7" fmla="*/ 13526 w 285750"/>
                  <a:gd name="connsiteY7" fmla="*/ 61913 h 76200"/>
                  <a:gd name="connsiteX8" fmla="*/ 0 w 285750"/>
                  <a:gd name="connsiteY8" fmla="*/ 42958 h 76200"/>
                  <a:gd name="connsiteX9" fmla="*/ 60103 w 285750"/>
                  <a:gd name="connsiteY9" fmla="*/ 0 h 76200"/>
                  <a:gd name="connsiteX10" fmla="*/ 293846 w 285750"/>
                  <a:gd name="connsiteY10" fmla="*/ 0 h 76200"/>
                  <a:gd name="connsiteX11" fmla="*/ 293846 w 285750"/>
                  <a:gd name="connsiteY11" fmla="*/ 785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750" h="76200">
                    <a:moveTo>
                      <a:pt x="293751" y="78677"/>
                    </a:moveTo>
                    <a:lnTo>
                      <a:pt x="281654" y="78200"/>
                    </a:lnTo>
                    <a:cubicBezTo>
                      <a:pt x="236792" y="76486"/>
                      <a:pt x="161258" y="74962"/>
                      <a:pt x="149543" y="77819"/>
                    </a:cubicBezTo>
                    <a:lnTo>
                      <a:pt x="143923" y="55245"/>
                    </a:lnTo>
                    <a:cubicBezTo>
                      <a:pt x="159829" y="51245"/>
                      <a:pt x="237077" y="53340"/>
                      <a:pt x="270510" y="54483"/>
                    </a:cubicBezTo>
                    <a:lnTo>
                      <a:pt x="270510" y="23336"/>
                    </a:lnTo>
                    <a:lnTo>
                      <a:pt x="67533" y="23336"/>
                    </a:lnTo>
                    <a:lnTo>
                      <a:pt x="13526" y="61913"/>
                    </a:lnTo>
                    <a:lnTo>
                      <a:pt x="0" y="42958"/>
                    </a:lnTo>
                    <a:lnTo>
                      <a:pt x="60103" y="0"/>
                    </a:lnTo>
                    <a:lnTo>
                      <a:pt x="293846" y="0"/>
                    </a:lnTo>
                    <a:lnTo>
                      <a:pt x="293846" y="78581"/>
                    </a:lnTo>
                    <a:close/>
                  </a:path>
                </a:pathLst>
              </a:custGeom>
              <a:grp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46E81C6-0149-4E50-8623-AA25ABA07C44}"/>
                  </a:ext>
                </a:extLst>
              </p:cNvPr>
              <p:cNvSpPr/>
              <p:nvPr/>
            </p:nvSpPr>
            <p:spPr>
              <a:xfrm>
                <a:off x="5150453" y="3180302"/>
                <a:ext cx="323850" cy="171450"/>
              </a:xfrm>
              <a:custGeom>
                <a:avLst/>
                <a:gdLst>
                  <a:gd name="connsiteX0" fmla="*/ 160591 w 323850"/>
                  <a:gd name="connsiteY0" fmla="*/ 174593 h 171450"/>
                  <a:gd name="connsiteX1" fmla="*/ 0 w 323850"/>
                  <a:gd name="connsiteY1" fmla="*/ 174593 h 171450"/>
                  <a:gd name="connsiteX2" fmla="*/ 0 w 323850"/>
                  <a:gd name="connsiteY2" fmla="*/ 151352 h 171450"/>
                  <a:gd name="connsiteX3" fmla="*/ 153543 w 323850"/>
                  <a:gd name="connsiteY3" fmla="*/ 151352 h 171450"/>
                  <a:gd name="connsiteX4" fmla="*/ 295465 w 323850"/>
                  <a:gd name="connsiteY4" fmla="*/ 56674 h 171450"/>
                  <a:gd name="connsiteX5" fmla="*/ 273367 w 323850"/>
                  <a:gd name="connsiteY5" fmla="*/ 29623 h 171450"/>
                  <a:gd name="connsiteX6" fmla="*/ 200215 w 323850"/>
                  <a:gd name="connsiteY6" fmla="*/ 69437 h 171450"/>
                  <a:gd name="connsiteX7" fmla="*/ 189071 w 323850"/>
                  <a:gd name="connsiteY7" fmla="*/ 49054 h 171450"/>
                  <a:gd name="connsiteX8" fmla="*/ 279082 w 323850"/>
                  <a:gd name="connsiteY8" fmla="*/ 0 h 171450"/>
                  <a:gd name="connsiteX9" fmla="*/ 329755 w 323850"/>
                  <a:gd name="connsiteY9" fmla="*/ 61817 h 171450"/>
                  <a:gd name="connsiteX10" fmla="*/ 160591 w 323850"/>
                  <a:gd name="connsiteY10" fmla="*/ 17459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3850" h="171450">
                    <a:moveTo>
                      <a:pt x="160591" y="174593"/>
                    </a:moveTo>
                    <a:lnTo>
                      <a:pt x="0" y="174593"/>
                    </a:lnTo>
                    <a:lnTo>
                      <a:pt x="0" y="151352"/>
                    </a:lnTo>
                    <a:lnTo>
                      <a:pt x="153543" y="151352"/>
                    </a:lnTo>
                    <a:lnTo>
                      <a:pt x="295465" y="56674"/>
                    </a:lnTo>
                    <a:lnTo>
                      <a:pt x="273367" y="29623"/>
                    </a:lnTo>
                    <a:lnTo>
                      <a:pt x="200215" y="69437"/>
                    </a:lnTo>
                    <a:lnTo>
                      <a:pt x="189071" y="49054"/>
                    </a:lnTo>
                    <a:lnTo>
                      <a:pt x="279082" y="0"/>
                    </a:lnTo>
                    <a:lnTo>
                      <a:pt x="329755" y="61817"/>
                    </a:lnTo>
                    <a:lnTo>
                      <a:pt x="160591" y="174593"/>
                    </a:lnTo>
                    <a:close/>
                  </a:path>
                </a:pathLst>
              </a:custGeom>
              <a:grp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97B5791-0EE1-4AB9-A42B-98A6E5A921A2}"/>
                  </a:ext>
                </a:extLst>
              </p:cNvPr>
              <p:cNvSpPr/>
              <p:nvPr/>
            </p:nvSpPr>
            <p:spPr>
              <a:xfrm>
                <a:off x="5230463" y="2983516"/>
                <a:ext cx="114300" cy="85725"/>
              </a:xfrm>
              <a:custGeom>
                <a:avLst/>
                <a:gdLst>
                  <a:gd name="connsiteX0" fmla="*/ 45815 w 114300"/>
                  <a:gd name="connsiteY0" fmla="*/ 94679 h 85725"/>
                  <a:gd name="connsiteX1" fmla="*/ 0 w 114300"/>
                  <a:gd name="connsiteY1" fmla="*/ 62770 h 85725"/>
                  <a:gd name="connsiteX2" fmla="*/ 13335 w 114300"/>
                  <a:gd name="connsiteY2" fmla="*/ 43625 h 85725"/>
                  <a:gd name="connsiteX3" fmla="*/ 43053 w 114300"/>
                  <a:gd name="connsiteY3" fmla="*/ 64389 h 85725"/>
                  <a:gd name="connsiteX4" fmla="*/ 106394 w 114300"/>
                  <a:gd name="connsiteY4" fmla="*/ 0 h 85725"/>
                  <a:gd name="connsiteX5" fmla="*/ 122968 w 114300"/>
                  <a:gd name="connsiteY5" fmla="*/ 16288 h 85725"/>
                  <a:gd name="connsiteX6" fmla="*/ 45815 w 114300"/>
                  <a:gd name="connsiteY6" fmla="*/ 9467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85725">
                    <a:moveTo>
                      <a:pt x="45815" y="94679"/>
                    </a:moveTo>
                    <a:lnTo>
                      <a:pt x="0" y="62770"/>
                    </a:lnTo>
                    <a:lnTo>
                      <a:pt x="13335" y="43625"/>
                    </a:lnTo>
                    <a:lnTo>
                      <a:pt x="43053" y="64389"/>
                    </a:lnTo>
                    <a:lnTo>
                      <a:pt x="106394" y="0"/>
                    </a:lnTo>
                    <a:lnTo>
                      <a:pt x="122968" y="16288"/>
                    </a:lnTo>
                    <a:lnTo>
                      <a:pt x="45815" y="94679"/>
                    </a:lnTo>
                    <a:close/>
                  </a:path>
                </a:pathLst>
              </a:custGeom>
              <a:grpFill/>
              <a:ln w="0" cap="flat">
                <a:noFill/>
                <a:prstDash val="solid"/>
                <a:miter/>
              </a:ln>
            </p:spPr>
            <p:txBody>
              <a:bodyPr rtlCol="0" anchor="ctr"/>
              <a:lstStyle/>
              <a:p>
                <a:endParaRPr lang="en-US"/>
              </a:p>
            </p:txBody>
          </p:sp>
        </p:gr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11"/>
        <p:cNvGrpSpPr/>
        <p:nvPr/>
      </p:nvGrpSpPr>
      <p:grpSpPr>
        <a:xfrm>
          <a:off x="0" y="0"/>
          <a:ext cx="0" cy="0"/>
          <a:chOff x="0" y="0"/>
          <a:chExt cx="0" cy="0"/>
        </a:xfrm>
      </p:grpSpPr>
      <p:sp>
        <p:nvSpPr>
          <p:cNvPr id="15" name="Rectangle 14">
            <a:extLst>
              <a:ext uri="{FF2B5EF4-FFF2-40B4-BE49-F238E27FC236}">
                <a16:creationId xmlns:a16="http://schemas.microsoft.com/office/drawing/2014/main" id="{849CFAE8-9159-4FBD-AD6B-2246793A645D}"/>
              </a:ext>
            </a:extLst>
          </p:cNvPr>
          <p:cNvSpPr/>
          <p:nvPr/>
        </p:nvSpPr>
        <p:spPr>
          <a:xfrm>
            <a:off x="0" y="1721153"/>
            <a:ext cx="12192000" cy="4674565"/>
          </a:xfrm>
          <a:prstGeom prst="rect">
            <a:avLst/>
          </a:prstGeom>
          <a:pattFill prst="wd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13" name="Google Shape;1813;p123"/>
          <p:cNvSpPr txBox="1">
            <a:spLocks noGrp="1"/>
          </p:cNvSpPr>
          <p:nvPr>
            <p:ph type="body" idx="1"/>
          </p:nvPr>
        </p:nvSpPr>
        <p:spPr>
          <a:xfrm>
            <a:off x="457200" y="2736977"/>
            <a:ext cx="2552800" cy="3584400"/>
          </a:xfrm>
        </p:spPr>
        <p:txBody>
          <a:bodyPr/>
          <a:lstStyle/>
          <a:p>
            <a:pPr>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tempor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a:t>
            </a:r>
          </a:p>
        </p:txBody>
      </p:sp>
      <p:sp>
        <p:nvSpPr>
          <p:cNvPr id="1814" name="Google Shape;1814;p123"/>
          <p:cNvSpPr txBox="1">
            <a:spLocks noGrp="1"/>
          </p:cNvSpPr>
          <p:nvPr>
            <p:ph type="body" idx="2"/>
          </p:nvPr>
        </p:nvSpPr>
        <p:spPr>
          <a:xfrm>
            <a:off x="3446100" y="2736977"/>
            <a:ext cx="2532800" cy="3584400"/>
          </a:xfrm>
        </p:spPr>
        <p:txBody>
          <a:bodyPr/>
          <a:lstStyle/>
          <a:p>
            <a:pPr>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tempor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a:t>
            </a:r>
          </a:p>
        </p:txBody>
      </p:sp>
      <p:sp>
        <p:nvSpPr>
          <p:cNvPr id="1815" name="Google Shape;1815;p123"/>
          <p:cNvSpPr txBox="1">
            <a:spLocks noGrp="1"/>
          </p:cNvSpPr>
          <p:nvPr>
            <p:ph type="body" idx="3"/>
          </p:nvPr>
        </p:nvSpPr>
        <p:spPr>
          <a:xfrm>
            <a:off x="6414999" y="2736977"/>
            <a:ext cx="2532800" cy="3584400"/>
          </a:xfrm>
        </p:spPr>
        <p:txBody>
          <a:bodyPr/>
          <a:lstStyle/>
          <a:p>
            <a:pPr>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tempor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a:t>
            </a:r>
          </a:p>
        </p:txBody>
      </p:sp>
      <p:sp>
        <p:nvSpPr>
          <p:cNvPr id="1816" name="Google Shape;1816;p123"/>
          <p:cNvSpPr txBox="1">
            <a:spLocks noGrp="1"/>
          </p:cNvSpPr>
          <p:nvPr>
            <p:ph type="body" idx="4"/>
          </p:nvPr>
        </p:nvSpPr>
        <p:spPr>
          <a:xfrm>
            <a:off x="9383899" y="2736977"/>
            <a:ext cx="2532800" cy="3584400"/>
          </a:xfrm>
        </p:spPr>
        <p:txBody>
          <a:bodyPr/>
          <a:lstStyle/>
          <a:p>
            <a:pPr>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tempor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a:t>
            </a:r>
          </a:p>
        </p:txBody>
      </p:sp>
      <p:sp>
        <p:nvSpPr>
          <p:cNvPr id="1817" name="Google Shape;1817;p123"/>
          <p:cNvSpPr txBox="1">
            <a:spLocks noGrp="1"/>
          </p:cNvSpPr>
          <p:nvPr>
            <p:ph type="subTitle" idx="5"/>
          </p:nvPr>
        </p:nvSpPr>
        <p:spPr>
          <a:xfrm>
            <a:off x="457200" y="2163958"/>
            <a:ext cx="2548000" cy="494800"/>
          </a:xfrm>
        </p:spPr>
        <p:txBody>
          <a:bodyPr/>
          <a:lstStyle/>
          <a:p>
            <a:r>
              <a:rPr lang="en-US"/>
              <a:t>Lorem dolor sit</a:t>
            </a:r>
          </a:p>
        </p:txBody>
      </p:sp>
      <p:sp>
        <p:nvSpPr>
          <p:cNvPr id="1818" name="Google Shape;1818;p123"/>
          <p:cNvSpPr txBox="1">
            <a:spLocks noGrp="1"/>
          </p:cNvSpPr>
          <p:nvPr>
            <p:ph type="subTitle" idx="6"/>
          </p:nvPr>
        </p:nvSpPr>
        <p:spPr>
          <a:xfrm>
            <a:off x="3438517" y="2163953"/>
            <a:ext cx="2548000" cy="494800"/>
          </a:xfrm>
        </p:spPr>
        <p:txBody>
          <a:bodyPr/>
          <a:lstStyle/>
          <a:p>
            <a:r>
              <a:rPr lang="en-US"/>
              <a:t>Consetur adiscing</a:t>
            </a:r>
          </a:p>
        </p:txBody>
      </p:sp>
      <p:sp>
        <p:nvSpPr>
          <p:cNvPr id="1819" name="Google Shape;1819;p123"/>
          <p:cNvSpPr txBox="1">
            <a:spLocks noGrp="1"/>
          </p:cNvSpPr>
          <p:nvPr>
            <p:ph type="subTitle" idx="7"/>
          </p:nvPr>
        </p:nvSpPr>
        <p:spPr>
          <a:xfrm>
            <a:off x="6399799" y="2163953"/>
            <a:ext cx="2548000" cy="494800"/>
          </a:xfrm>
        </p:spPr>
        <p:txBody>
          <a:bodyPr/>
          <a:lstStyle/>
          <a:p>
            <a:r>
              <a:rPr lang="en-US"/>
              <a:t>Lorem dolor sit</a:t>
            </a:r>
          </a:p>
        </p:txBody>
      </p:sp>
      <p:sp>
        <p:nvSpPr>
          <p:cNvPr id="1820" name="Google Shape;1820;p123"/>
          <p:cNvSpPr txBox="1">
            <a:spLocks noGrp="1"/>
          </p:cNvSpPr>
          <p:nvPr>
            <p:ph type="subTitle" idx="8"/>
          </p:nvPr>
        </p:nvSpPr>
        <p:spPr>
          <a:xfrm>
            <a:off x="9361117" y="2163953"/>
            <a:ext cx="2548000" cy="494800"/>
          </a:xfrm>
        </p:spPr>
        <p:txBody>
          <a:bodyPr/>
          <a:lstStyle/>
          <a:p>
            <a:r>
              <a:rPr lang="en-US"/>
              <a:t>Consetur adiscing</a:t>
            </a:r>
          </a:p>
        </p:txBody>
      </p:sp>
      <p:sp>
        <p:nvSpPr>
          <p:cNvPr id="1812" name="Google Shape;1812;p123"/>
          <p:cNvSpPr txBox="1">
            <a:spLocks noGrp="1"/>
          </p:cNvSpPr>
          <p:nvPr>
            <p:ph type="title"/>
          </p:nvPr>
        </p:nvSpPr>
        <p:spPr/>
        <p:txBody>
          <a:bodyPr/>
          <a:lstStyle/>
          <a:p>
            <a:r>
              <a:rPr lang="en-US"/>
              <a:t>Example of 4-column slide with subhead rules</a:t>
            </a:r>
          </a:p>
        </p:txBody>
      </p:sp>
      <p:cxnSp>
        <p:nvCxnSpPr>
          <p:cNvPr id="1821" name="Google Shape;1821;p123"/>
          <p:cNvCxnSpPr/>
          <p:nvPr/>
        </p:nvCxnSpPr>
        <p:spPr>
          <a:xfrm>
            <a:off x="444333" y="2712592"/>
            <a:ext cx="2425600" cy="0"/>
          </a:xfrm>
          <a:prstGeom prst="straightConnector1">
            <a:avLst/>
          </a:prstGeom>
          <a:noFill/>
          <a:ln w="28575" cap="flat" cmpd="sng">
            <a:solidFill>
              <a:srgbClr val="FF415A"/>
            </a:solidFill>
            <a:prstDash val="solid"/>
            <a:round/>
            <a:headEnd type="none" w="sm" len="sm"/>
            <a:tailEnd type="none" w="sm" len="sm"/>
          </a:ln>
        </p:spPr>
      </p:cxnSp>
      <p:cxnSp>
        <p:nvCxnSpPr>
          <p:cNvPr id="1822" name="Google Shape;1822;p123"/>
          <p:cNvCxnSpPr/>
          <p:nvPr/>
        </p:nvCxnSpPr>
        <p:spPr>
          <a:xfrm>
            <a:off x="3420700" y="2712592"/>
            <a:ext cx="2425600" cy="0"/>
          </a:xfrm>
          <a:prstGeom prst="straightConnector1">
            <a:avLst/>
          </a:prstGeom>
          <a:noFill/>
          <a:ln w="28575" cap="flat" cmpd="sng">
            <a:solidFill>
              <a:schemeClr val="tx2"/>
            </a:solidFill>
            <a:prstDash val="solid"/>
            <a:round/>
            <a:headEnd type="none" w="sm" len="sm"/>
            <a:tailEnd type="none" w="sm" len="sm"/>
          </a:ln>
        </p:spPr>
      </p:cxnSp>
      <p:cxnSp>
        <p:nvCxnSpPr>
          <p:cNvPr id="1823" name="Google Shape;1823;p123"/>
          <p:cNvCxnSpPr/>
          <p:nvPr/>
        </p:nvCxnSpPr>
        <p:spPr>
          <a:xfrm>
            <a:off x="6382000" y="2712592"/>
            <a:ext cx="2425600" cy="0"/>
          </a:xfrm>
          <a:prstGeom prst="straightConnector1">
            <a:avLst/>
          </a:prstGeom>
          <a:noFill/>
          <a:ln w="28575" cap="flat" cmpd="sng">
            <a:solidFill>
              <a:schemeClr val="accent4"/>
            </a:solidFill>
            <a:prstDash val="solid"/>
            <a:round/>
            <a:headEnd type="none" w="sm" len="sm"/>
            <a:tailEnd type="none" w="sm" len="sm"/>
          </a:ln>
        </p:spPr>
      </p:cxnSp>
      <p:cxnSp>
        <p:nvCxnSpPr>
          <p:cNvPr id="1824" name="Google Shape;1824;p123"/>
          <p:cNvCxnSpPr/>
          <p:nvPr/>
        </p:nvCxnSpPr>
        <p:spPr>
          <a:xfrm>
            <a:off x="9350900" y="2712592"/>
            <a:ext cx="2425600" cy="0"/>
          </a:xfrm>
          <a:prstGeom prst="straightConnector1">
            <a:avLst/>
          </a:prstGeom>
          <a:noFill/>
          <a:ln w="28575" cap="flat" cmpd="sng">
            <a:solidFill>
              <a:schemeClr val="accent2"/>
            </a:solidFill>
            <a:prstDash val="solid"/>
            <a:round/>
            <a:headEnd type="none" w="sm" len="sm"/>
            <a:tailEnd type="none" w="sm" len="sm"/>
          </a:ln>
        </p:spPr>
      </p:cxnSp>
      <p:grpSp>
        <p:nvGrpSpPr>
          <p:cNvPr id="16" name="Group 15">
            <a:extLst>
              <a:ext uri="{FF2B5EF4-FFF2-40B4-BE49-F238E27FC236}">
                <a16:creationId xmlns:a16="http://schemas.microsoft.com/office/drawing/2014/main" id="{D5F429E3-9617-4B06-B580-AFF23B64658E}"/>
              </a:ext>
            </a:extLst>
          </p:cNvPr>
          <p:cNvGrpSpPr/>
          <p:nvPr/>
        </p:nvGrpSpPr>
        <p:grpSpPr>
          <a:xfrm>
            <a:off x="1212073" y="1307291"/>
            <a:ext cx="890119" cy="890119"/>
            <a:chOff x="1681815" y="1642269"/>
            <a:chExt cx="890119" cy="890119"/>
          </a:xfrm>
        </p:grpSpPr>
        <p:sp>
          <p:nvSpPr>
            <p:cNvPr id="17" name="Oval 16">
              <a:extLst>
                <a:ext uri="{FF2B5EF4-FFF2-40B4-BE49-F238E27FC236}">
                  <a16:creationId xmlns:a16="http://schemas.microsoft.com/office/drawing/2014/main" id="{7269F2B9-2C23-41E0-B862-FC1CEE8FDCE8}"/>
                </a:ext>
              </a:extLst>
            </p:cNvPr>
            <p:cNvSpPr/>
            <p:nvPr/>
          </p:nvSpPr>
          <p:spPr>
            <a:xfrm>
              <a:off x="1681815" y="1642269"/>
              <a:ext cx="890119" cy="890119"/>
            </a:xfrm>
            <a:prstGeom prst="ellipse">
              <a:avLst/>
            </a:prstGeom>
            <a:gradFill flip="none" rotWithShape="1">
              <a:gsLst>
                <a:gs pos="0">
                  <a:schemeClr val="accent3"/>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a:extLst>
                <a:ext uri="{FF2B5EF4-FFF2-40B4-BE49-F238E27FC236}">
                  <a16:creationId xmlns:a16="http://schemas.microsoft.com/office/drawing/2014/main" id="{4F88DC70-EE3C-4A66-B73F-CB43F008D211}"/>
                </a:ext>
              </a:extLst>
            </p:cNvPr>
            <p:cNvGrpSpPr/>
            <p:nvPr/>
          </p:nvGrpSpPr>
          <p:grpSpPr>
            <a:xfrm>
              <a:off x="1922468" y="1877137"/>
              <a:ext cx="361950" cy="507016"/>
              <a:chOff x="2314765" y="2159984"/>
              <a:chExt cx="361950" cy="507016"/>
            </a:xfrm>
            <a:solidFill>
              <a:schemeClr val="bg1"/>
            </a:solidFill>
          </p:grpSpPr>
          <p:sp>
            <p:nvSpPr>
              <p:cNvPr id="19" name="Freeform: Shape 18">
                <a:extLst>
                  <a:ext uri="{FF2B5EF4-FFF2-40B4-BE49-F238E27FC236}">
                    <a16:creationId xmlns:a16="http://schemas.microsoft.com/office/drawing/2014/main" id="{484C6336-90DD-4B31-A4CD-EA1F92A2B299}"/>
                  </a:ext>
                </a:extLst>
              </p:cNvPr>
              <p:cNvSpPr/>
              <p:nvPr/>
            </p:nvSpPr>
            <p:spPr>
              <a:xfrm>
                <a:off x="2366867" y="2159984"/>
                <a:ext cx="257175" cy="123825"/>
              </a:xfrm>
              <a:custGeom>
                <a:avLst/>
                <a:gdLst>
                  <a:gd name="connsiteX0" fmla="*/ 263081 w 257175"/>
                  <a:gd name="connsiteY0" fmla="*/ 131540 h 123825"/>
                  <a:gd name="connsiteX1" fmla="*/ 239840 w 257175"/>
                  <a:gd name="connsiteY1" fmla="*/ 131540 h 123825"/>
                  <a:gd name="connsiteX2" fmla="*/ 131540 w 257175"/>
                  <a:gd name="connsiteY2" fmla="*/ 23241 h 123825"/>
                  <a:gd name="connsiteX3" fmla="*/ 23241 w 257175"/>
                  <a:gd name="connsiteY3" fmla="*/ 131540 h 123825"/>
                  <a:gd name="connsiteX4" fmla="*/ 0 w 257175"/>
                  <a:gd name="connsiteY4" fmla="*/ 131540 h 123825"/>
                  <a:gd name="connsiteX5" fmla="*/ 131540 w 257175"/>
                  <a:gd name="connsiteY5" fmla="*/ 0 h 123825"/>
                  <a:gd name="connsiteX6" fmla="*/ 263081 w 257175"/>
                  <a:gd name="connsiteY6" fmla="*/ 13154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23825">
                    <a:moveTo>
                      <a:pt x="263081" y="131540"/>
                    </a:moveTo>
                    <a:lnTo>
                      <a:pt x="239840" y="131540"/>
                    </a:lnTo>
                    <a:cubicBezTo>
                      <a:pt x="239840" y="71819"/>
                      <a:pt x="191262" y="23241"/>
                      <a:pt x="131540" y="23241"/>
                    </a:cubicBezTo>
                    <a:cubicBezTo>
                      <a:pt x="71819" y="23241"/>
                      <a:pt x="23241" y="71819"/>
                      <a:pt x="23241" y="131540"/>
                    </a:cubicBezTo>
                    <a:lnTo>
                      <a:pt x="0" y="131540"/>
                    </a:lnTo>
                    <a:cubicBezTo>
                      <a:pt x="0" y="58960"/>
                      <a:pt x="59055" y="0"/>
                      <a:pt x="131540" y="0"/>
                    </a:cubicBezTo>
                    <a:cubicBezTo>
                      <a:pt x="204026" y="0"/>
                      <a:pt x="263081" y="59055"/>
                      <a:pt x="263081" y="131540"/>
                    </a:cubicBezTo>
                    <a:close/>
                  </a:path>
                </a:pathLst>
              </a:custGeom>
              <a:grp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6662C98-027B-4602-8DD4-A1D7B047F29A}"/>
                  </a:ext>
                </a:extLst>
              </p:cNvPr>
              <p:cNvSpPr/>
              <p:nvPr/>
            </p:nvSpPr>
            <p:spPr>
              <a:xfrm>
                <a:off x="2314765" y="2209800"/>
                <a:ext cx="361950" cy="457200"/>
              </a:xfrm>
              <a:custGeom>
                <a:avLst/>
                <a:gdLst>
                  <a:gd name="connsiteX0" fmla="*/ 285750 w 361950"/>
                  <a:gd name="connsiteY0" fmla="*/ 179642 h 457200"/>
                  <a:gd name="connsiteX1" fmla="*/ 242697 w 361950"/>
                  <a:gd name="connsiteY1" fmla="*/ 179642 h 457200"/>
                  <a:gd name="connsiteX2" fmla="*/ 182499 w 361950"/>
                  <a:gd name="connsiteY2" fmla="*/ 202692 h 457200"/>
                  <a:gd name="connsiteX3" fmla="*/ 91821 w 361950"/>
                  <a:gd name="connsiteY3" fmla="*/ 112014 h 457200"/>
                  <a:gd name="connsiteX4" fmla="*/ 182499 w 361950"/>
                  <a:gd name="connsiteY4" fmla="*/ 21336 h 457200"/>
                  <a:gd name="connsiteX5" fmla="*/ 273177 w 361950"/>
                  <a:gd name="connsiteY5" fmla="*/ 112014 h 457200"/>
                  <a:gd name="connsiteX6" fmla="*/ 263557 w 361950"/>
                  <a:gd name="connsiteY6" fmla="*/ 152400 h 457200"/>
                  <a:gd name="connsiteX7" fmla="*/ 286798 w 361950"/>
                  <a:gd name="connsiteY7" fmla="*/ 152400 h 457200"/>
                  <a:gd name="connsiteX8" fmla="*/ 294418 w 361950"/>
                  <a:gd name="connsiteY8" fmla="*/ 112014 h 457200"/>
                  <a:gd name="connsiteX9" fmla="*/ 182404 w 361950"/>
                  <a:gd name="connsiteY9" fmla="*/ 0 h 457200"/>
                  <a:gd name="connsiteX10" fmla="*/ 70390 w 361950"/>
                  <a:gd name="connsiteY10" fmla="*/ 112014 h 457200"/>
                  <a:gd name="connsiteX11" fmla="*/ 88202 w 361950"/>
                  <a:gd name="connsiteY11" fmla="*/ 172402 h 457200"/>
                  <a:gd name="connsiteX12" fmla="*/ 1524 w 361950"/>
                  <a:gd name="connsiteY12" fmla="*/ 257937 h 457200"/>
                  <a:gd name="connsiteX13" fmla="*/ 0 w 361950"/>
                  <a:gd name="connsiteY13" fmla="*/ 391001 h 457200"/>
                  <a:gd name="connsiteX14" fmla="*/ 64580 w 361950"/>
                  <a:gd name="connsiteY14" fmla="*/ 455867 h 457200"/>
                  <a:gd name="connsiteX15" fmla="*/ 183261 w 361950"/>
                  <a:gd name="connsiteY15" fmla="*/ 457391 h 457200"/>
                  <a:gd name="connsiteX16" fmla="*/ 295275 w 361950"/>
                  <a:gd name="connsiteY16" fmla="*/ 457391 h 457200"/>
                  <a:gd name="connsiteX17" fmla="*/ 364998 w 361950"/>
                  <a:gd name="connsiteY17" fmla="*/ 391192 h 457200"/>
                  <a:gd name="connsiteX18" fmla="*/ 365284 w 361950"/>
                  <a:gd name="connsiteY18" fmla="*/ 260318 h 457200"/>
                  <a:gd name="connsiteX19" fmla="*/ 285560 w 361950"/>
                  <a:gd name="connsiteY19" fmla="*/ 179546 h 457200"/>
                  <a:gd name="connsiteX20" fmla="*/ 182499 w 361950"/>
                  <a:gd name="connsiteY20" fmla="*/ 224028 h 457200"/>
                  <a:gd name="connsiteX21" fmla="*/ 237935 w 361950"/>
                  <a:gd name="connsiteY21" fmla="*/ 209264 h 457200"/>
                  <a:gd name="connsiteX22" fmla="*/ 182499 w 361950"/>
                  <a:gd name="connsiteY22" fmla="*/ 350425 h 457200"/>
                  <a:gd name="connsiteX23" fmla="*/ 127540 w 361950"/>
                  <a:gd name="connsiteY23" fmla="*/ 209550 h 457200"/>
                  <a:gd name="connsiteX24" fmla="*/ 182499 w 361950"/>
                  <a:gd name="connsiteY24" fmla="*/ 224028 h 457200"/>
                  <a:gd name="connsiteX25" fmla="*/ 343853 w 361950"/>
                  <a:gd name="connsiteY25" fmla="*/ 382143 h 457200"/>
                  <a:gd name="connsiteX26" fmla="*/ 286988 w 361950"/>
                  <a:gd name="connsiteY26" fmla="*/ 436150 h 457200"/>
                  <a:gd name="connsiteX27" fmla="*/ 183642 w 361950"/>
                  <a:gd name="connsiteY27" fmla="*/ 436150 h 457200"/>
                  <a:gd name="connsiteX28" fmla="*/ 73819 w 361950"/>
                  <a:gd name="connsiteY28" fmla="*/ 434721 h 457200"/>
                  <a:gd name="connsiteX29" fmla="*/ 21717 w 361950"/>
                  <a:gd name="connsiteY29" fmla="*/ 382334 h 457200"/>
                  <a:gd name="connsiteX30" fmla="*/ 22955 w 361950"/>
                  <a:gd name="connsiteY30" fmla="*/ 266986 h 457200"/>
                  <a:gd name="connsiteX31" fmla="*/ 98203 w 361950"/>
                  <a:gd name="connsiteY31" fmla="*/ 192691 h 457200"/>
                  <a:gd name="connsiteX32" fmla="*/ 182499 w 361950"/>
                  <a:gd name="connsiteY32" fmla="*/ 408813 h 457200"/>
                  <a:gd name="connsiteX33" fmla="*/ 267748 w 361950"/>
                  <a:gd name="connsiteY33" fmla="*/ 191643 h 457200"/>
                  <a:gd name="connsiteX34" fmla="*/ 344138 w 361950"/>
                  <a:gd name="connsiteY34" fmla="*/ 269081 h 457200"/>
                  <a:gd name="connsiteX35" fmla="*/ 343948 w 361950"/>
                  <a:gd name="connsiteY35" fmla="*/ 38204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1950" h="457200">
                    <a:moveTo>
                      <a:pt x="285750" y="179642"/>
                    </a:moveTo>
                    <a:lnTo>
                      <a:pt x="242697" y="179642"/>
                    </a:lnTo>
                    <a:cubicBezTo>
                      <a:pt x="226695" y="193929"/>
                      <a:pt x="205645" y="202692"/>
                      <a:pt x="182499" y="202692"/>
                    </a:cubicBezTo>
                    <a:cubicBezTo>
                      <a:pt x="132493" y="202692"/>
                      <a:pt x="91821" y="162020"/>
                      <a:pt x="91821" y="112014"/>
                    </a:cubicBezTo>
                    <a:cubicBezTo>
                      <a:pt x="91821" y="62008"/>
                      <a:pt x="132493" y="21336"/>
                      <a:pt x="182499" y="21336"/>
                    </a:cubicBezTo>
                    <a:cubicBezTo>
                      <a:pt x="232505" y="21336"/>
                      <a:pt x="273177" y="62008"/>
                      <a:pt x="273177" y="112014"/>
                    </a:cubicBezTo>
                    <a:cubicBezTo>
                      <a:pt x="273177" y="126492"/>
                      <a:pt x="269653" y="140208"/>
                      <a:pt x="263557" y="152400"/>
                    </a:cubicBezTo>
                    <a:lnTo>
                      <a:pt x="286798" y="152400"/>
                    </a:lnTo>
                    <a:cubicBezTo>
                      <a:pt x="291656" y="139922"/>
                      <a:pt x="294418" y="126302"/>
                      <a:pt x="294418" y="112014"/>
                    </a:cubicBezTo>
                    <a:cubicBezTo>
                      <a:pt x="294418" y="50292"/>
                      <a:pt x="244221" y="0"/>
                      <a:pt x="182404" y="0"/>
                    </a:cubicBezTo>
                    <a:cubicBezTo>
                      <a:pt x="120587" y="0"/>
                      <a:pt x="70390" y="50197"/>
                      <a:pt x="70390" y="112014"/>
                    </a:cubicBezTo>
                    <a:cubicBezTo>
                      <a:pt x="70390" y="134302"/>
                      <a:pt x="76962" y="154972"/>
                      <a:pt x="88202" y="172402"/>
                    </a:cubicBezTo>
                    <a:lnTo>
                      <a:pt x="1524" y="257937"/>
                    </a:lnTo>
                    <a:lnTo>
                      <a:pt x="0" y="391001"/>
                    </a:lnTo>
                    <a:lnTo>
                      <a:pt x="64580" y="455867"/>
                    </a:lnTo>
                    <a:lnTo>
                      <a:pt x="183261" y="457391"/>
                    </a:lnTo>
                    <a:lnTo>
                      <a:pt x="295275" y="457391"/>
                    </a:lnTo>
                    <a:lnTo>
                      <a:pt x="364998" y="391192"/>
                    </a:lnTo>
                    <a:lnTo>
                      <a:pt x="365284" y="260318"/>
                    </a:lnTo>
                    <a:lnTo>
                      <a:pt x="285560" y="179546"/>
                    </a:lnTo>
                    <a:close/>
                    <a:moveTo>
                      <a:pt x="182499" y="224028"/>
                    </a:moveTo>
                    <a:cubicBezTo>
                      <a:pt x="202692" y="224028"/>
                      <a:pt x="221552" y="218599"/>
                      <a:pt x="237935" y="209264"/>
                    </a:cubicBezTo>
                    <a:lnTo>
                      <a:pt x="182499" y="350425"/>
                    </a:lnTo>
                    <a:lnTo>
                      <a:pt x="127540" y="209550"/>
                    </a:lnTo>
                    <a:cubicBezTo>
                      <a:pt x="143828" y="218694"/>
                      <a:pt x="162497" y="224028"/>
                      <a:pt x="182499" y="224028"/>
                    </a:cubicBezTo>
                    <a:close/>
                    <a:moveTo>
                      <a:pt x="343853" y="382143"/>
                    </a:moveTo>
                    <a:lnTo>
                      <a:pt x="286988" y="436150"/>
                    </a:lnTo>
                    <a:lnTo>
                      <a:pt x="183642" y="436150"/>
                    </a:lnTo>
                    <a:lnTo>
                      <a:pt x="73819" y="434721"/>
                    </a:lnTo>
                    <a:lnTo>
                      <a:pt x="21717" y="382334"/>
                    </a:lnTo>
                    <a:lnTo>
                      <a:pt x="22955" y="266986"/>
                    </a:lnTo>
                    <a:lnTo>
                      <a:pt x="98203" y="192691"/>
                    </a:lnTo>
                    <a:lnTo>
                      <a:pt x="182499" y="408813"/>
                    </a:lnTo>
                    <a:lnTo>
                      <a:pt x="267748" y="191643"/>
                    </a:lnTo>
                    <a:lnTo>
                      <a:pt x="344138" y="269081"/>
                    </a:lnTo>
                    <a:lnTo>
                      <a:pt x="343948" y="382048"/>
                    </a:lnTo>
                    <a:close/>
                  </a:path>
                </a:pathLst>
              </a:custGeom>
              <a:grp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195A587-B7C4-412F-AC40-B993F69242C4}"/>
                  </a:ext>
                </a:extLst>
              </p:cNvPr>
              <p:cNvSpPr/>
              <p:nvPr/>
            </p:nvSpPr>
            <p:spPr>
              <a:xfrm>
                <a:off x="2353913" y="2256663"/>
                <a:ext cx="47625" cy="76200"/>
              </a:xfrm>
              <a:custGeom>
                <a:avLst/>
                <a:gdLst>
                  <a:gd name="connsiteX0" fmla="*/ 0 w 47625"/>
                  <a:gd name="connsiteY0" fmla="*/ 0 h 76200"/>
                  <a:gd name="connsiteX1" fmla="*/ 48958 w 47625"/>
                  <a:gd name="connsiteY1" fmla="*/ 0 h 76200"/>
                  <a:gd name="connsiteX2" fmla="*/ 48958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8" y="0"/>
                    </a:lnTo>
                    <a:lnTo>
                      <a:pt x="48958" y="82677"/>
                    </a:lnTo>
                    <a:lnTo>
                      <a:pt x="0" y="82677"/>
                    </a:lnTo>
                    <a:close/>
                  </a:path>
                </a:pathLst>
              </a:custGeom>
              <a:grp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FB0E16B-C532-4420-93D8-0713C7BCA931}"/>
                  </a:ext>
                </a:extLst>
              </p:cNvPr>
              <p:cNvSpPr/>
              <p:nvPr/>
            </p:nvSpPr>
            <p:spPr>
              <a:xfrm>
                <a:off x="2592609" y="2256663"/>
                <a:ext cx="47625" cy="76200"/>
              </a:xfrm>
              <a:custGeom>
                <a:avLst/>
                <a:gdLst>
                  <a:gd name="connsiteX0" fmla="*/ 0 w 47625"/>
                  <a:gd name="connsiteY0" fmla="*/ 0 h 76200"/>
                  <a:gd name="connsiteX1" fmla="*/ 48959 w 47625"/>
                  <a:gd name="connsiteY1" fmla="*/ 0 h 76200"/>
                  <a:gd name="connsiteX2" fmla="*/ 48959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9" y="0"/>
                    </a:lnTo>
                    <a:lnTo>
                      <a:pt x="48959" y="82677"/>
                    </a:lnTo>
                    <a:lnTo>
                      <a:pt x="0" y="82677"/>
                    </a:lnTo>
                    <a:close/>
                  </a:path>
                </a:pathLst>
              </a:custGeom>
              <a:grp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2BD9894-5D70-449E-BE2E-23AE5FA20D28}"/>
                  </a:ext>
                </a:extLst>
              </p:cNvPr>
              <p:cNvSpPr/>
              <p:nvPr/>
            </p:nvSpPr>
            <p:spPr>
              <a:xfrm>
                <a:off x="2519172" y="2305240"/>
                <a:ext cx="95250" cy="66675"/>
              </a:xfrm>
              <a:custGeom>
                <a:avLst/>
                <a:gdLst>
                  <a:gd name="connsiteX0" fmla="*/ 88297 w 95250"/>
                  <a:gd name="connsiteY0" fmla="*/ 0 h 66675"/>
                  <a:gd name="connsiteX1" fmla="*/ 88297 w 95250"/>
                  <a:gd name="connsiteY1" fmla="*/ 65627 h 66675"/>
                  <a:gd name="connsiteX2" fmla="*/ 0 w 95250"/>
                  <a:gd name="connsiteY2" fmla="*/ 65627 h 66675"/>
                  <a:gd name="connsiteX3" fmla="*/ 0 w 95250"/>
                  <a:gd name="connsiteY3" fmla="*/ 74771 h 66675"/>
                  <a:gd name="connsiteX4" fmla="*/ 88297 w 95250"/>
                  <a:gd name="connsiteY4" fmla="*/ 74771 h 66675"/>
                  <a:gd name="connsiteX5" fmla="*/ 99155 w 95250"/>
                  <a:gd name="connsiteY5" fmla="*/ 74771 h 66675"/>
                  <a:gd name="connsiteX6" fmla="*/ 99155 w 95250"/>
                  <a:gd name="connsiteY6" fmla="*/ 0 h 66675"/>
                  <a:gd name="connsiteX7" fmla="*/ 88297 w 95250"/>
                  <a:gd name="connsiteY7"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66675">
                    <a:moveTo>
                      <a:pt x="88297" y="0"/>
                    </a:moveTo>
                    <a:lnTo>
                      <a:pt x="88297" y="65627"/>
                    </a:lnTo>
                    <a:lnTo>
                      <a:pt x="0" y="65627"/>
                    </a:lnTo>
                    <a:lnTo>
                      <a:pt x="0" y="74771"/>
                    </a:lnTo>
                    <a:lnTo>
                      <a:pt x="88297" y="74771"/>
                    </a:lnTo>
                    <a:lnTo>
                      <a:pt x="99155" y="74771"/>
                    </a:lnTo>
                    <a:lnTo>
                      <a:pt x="99155" y="0"/>
                    </a:lnTo>
                    <a:lnTo>
                      <a:pt x="88297" y="0"/>
                    </a:lnTo>
                    <a:close/>
                  </a:path>
                </a:pathLst>
              </a:custGeom>
              <a:grp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46D864-4F3A-4940-8B62-DE6C940AD27A}"/>
                  </a:ext>
                </a:extLst>
              </p:cNvPr>
              <p:cNvSpPr/>
              <p:nvPr/>
            </p:nvSpPr>
            <p:spPr>
              <a:xfrm>
                <a:off x="2497740" y="2355628"/>
                <a:ext cx="47625" cy="28575"/>
              </a:xfrm>
              <a:custGeom>
                <a:avLst/>
                <a:gdLst>
                  <a:gd name="connsiteX0" fmla="*/ 0 w 47625"/>
                  <a:gd name="connsiteY0" fmla="*/ 0 h 28575"/>
                  <a:gd name="connsiteX1" fmla="*/ 51149 w 47625"/>
                  <a:gd name="connsiteY1" fmla="*/ 0 h 28575"/>
                  <a:gd name="connsiteX2" fmla="*/ 51149 w 47625"/>
                  <a:gd name="connsiteY2" fmla="*/ 33909 h 28575"/>
                  <a:gd name="connsiteX3" fmla="*/ 0 w 47625"/>
                  <a:gd name="connsiteY3" fmla="*/ 33909 h 28575"/>
                </a:gdLst>
                <a:ahLst/>
                <a:cxnLst>
                  <a:cxn ang="0">
                    <a:pos x="connsiteX0" y="connsiteY0"/>
                  </a:cxn>
                  <a:cxn ang="0">
                    <a:pos x="connsiteX1" y="connsiteY1"/>
                  </a:cxn>
                  <a:cxn ang="0">
                    <a:pos x="connsiteX2" y="connsiteY2"/>
                  </a:cxn>
                  <a:cxn ang="0">
                    <a:pos x="connsiteX3" y="connsiteY3"/>
                  </a:cxn>
                </a:cxnLst>
                <a:rect l="l" t="t" r="r" b="b"/>
                <a:pathLst>
                  <a:path w="47625" h="28575">
                    <a:moveTo>
                      <a:pt x="0" y="0"/>
                    </a:moveTo>
                    <a:lnTo>
                      <a:pt x="51149" y="0"/>
                    </a:lnTo>
                    <a:lnTo>
                      <a:pt x="51149" y="33909"/>
                    </a:lnTo>
                    <a:lnTo>
                      <a:pt x="0" y="33909"/>
                    </a:lnTo>
                    <a:close/>
                  </a:path>
                </a:pathLst>
              </a:custGeom>
              <a:grpFill/>
              <a:ln w="0" cap="flat">
                <a:noFill/>
                <a:prstDash val="solid"/>
                <a:miter/>
              </a:ln>
            </p:spPr>
            <p:txBody>
              <a:bodyPr rtlCol="0" anchor="ctr"/>
              <a:lstStyle/>
              <a:p>
                <a:endParaRPr lang="en-US"/>
              </a:p>
            </p:txBody>
          </p:sp>
        </p:grpSp>
      </p:grpSp>
      <p:grpSp>
        <p:nvGrpSpPr>
          <p:cNvPr id="25" name="Group 24">
            <a:extLst>
              <a:ext uri="{FF2B5EF4-FFF2-40B4-BE49-F238E27FC236}">
                <a16:creationId xmlns:a16="http://schemas.microsoft.com/office/drawing/2014/main" id="{26583216-1DD4-4F03-A4AB-B6DA14109EA3}"/>
              </a:ext>
            </a:extLst>
          </p:cNvPr>
          <p:cNvGrpSpPr/>
          <p:nvPr/>
        </p:nvGrpSpPr>
        <p:grpSpPr>
          <a:xfrm>
            <a:off x="4267440" y="1307291"/>
            <a:ext cx="890119" cy="890119"/>
            <a:chOff x="1681815" y="1642269"/>
            <a:chExt cx="890119" cy="890119"/>
          </a:xfrm>
        </p:grpSpPr>
        <p:sp>
          <p:nvSpPr>
            <p:cNvPr id="26" name="Oval 25">
              <a:extLst>
                <a:ext uri="{FF2B5EF4-FFF2-40B4-BE49-F238E27FC236}">
                  <a16:creationId xmlns:a16="http://schemas.microsoft.com/office/drawing/2014/main" id="{505AAB1F-9675-48FA-A13B-3BD80349A110}"/>
                </a:ext>
              </a:extLst>
            </p:cNvPr>
            <p:cNvSpPr/>
            <p:nvPr/>
          </p:nvSpPr>
          <p:spPr>
            <a:xfrm>
              <a:off x="1681815" y="1642269"/>
              <a:ext cx="890119" cy="890119"/>
            </a:xfrm>
            <a:prstGeom prst="ellipse">
              <a:avLst/>
            </a:prstGeom>
            <a:gradFill flip="none" rotWithShape="1">
              <a:gsLst>
                <a:gs pos="0">
                  <a:schemeClr val="accent3"/>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26">
              <a:extLst>
                <a:ext uri="{FF2B5EF4-FFF2-40B4-BE49-F238E27FC236}">
                  <a16:creationId xmlns:a16="http://schemas.microsoft.com/office/drawing/2014/main" id="{ABB20074-C081-45AC-AE78-9ABCE4313FC0}"/>
                </a:ext>
              </a:extLst>
            </p:cNvPr>
            <p:cNvGrpSpPr/>
            <p:nvPr/>
          </p:nvGrpSpPr>
          <p:grpSpPr>
            <a:xfrm>
              <a:off x="1922468" y="1877137"/>
              <a:ext cx="361950" cy="507016"/>
              <a:chOff x="2314765" y="2159984"/>
              <a:chExt cx="361950" cy="507016"/>
            </a:xfrm>
            <a:solidFill>
              <a:schemeClr val="bg1"/>
            </a:solidFill>
          </p:grpSpPr>
          <p:sp>
            <p:nvSpPr>
              <p:cNvPr id="28" name="Freeform: Shape 27">
                <a:extLst>
                  <a:ext uri="{FF2B5EF4-FFF2-40B4-BE49-F238E27FC236}">
                    <a16:creationId xmlns:a16="http://schemas.microsoft.com/office/drawing/2014/main" id="{CBB11464-04B4-4149-94AF-7763D552A467}"/>
                  </a:ext>
                </a:extLst>
              </p:cNvPr>
              <p:cNvSpPr/>
              <p:nvPr/>
            </p:nvSpPr>
            <p:spPr>
              <a:xfrm>
                <a:off x="2366867" y="2159984"/>
                <a:ext cx="257175" cy="123825"/>
              </a:xfrm>
              <a:custGeom>
                <a:avLst/>
                <a:gdLst>
                  <a:gd name="connsiteX0" fmla="*/ 263081 w 257175"/>
                  <a:gd name="connsiteY0" fmla="*/ 131540 h 123825"/>
                  <a:gd name="connsiteX1" fmla="*/ 239840 w 257175"/>
                  <a:gd name="connsiteY1" fmla="*/ 131540 h 123825"/>
                  <a:gd name="connsiteX2" fmla="*/ 131540 w 257175"/>
                  <a:gd name="connsiteY2" fmla="*/ 23241 h 123825"/>
                  <a:gd name="connsiteX3" fmla="*/ 23241 w 257175"/>
                  <a:gd name="connsiteY3" fmla="*/ 131540 h 123825"/>
                  <a:gd name="connsiteX4" fmla="*/ 0 w 257175"/>
                  <a:gd name="connsiteY4" fmla="*/ 131540 h 123825"/>
                  <a:gd name="connsiteX5" fmla="*/ 131540 w 257175"/>
                  <a:gd name="connsiteY5" fmla="*/ 0 h 123825"/>
                  <a:gd name="connsiteX6" fmla="*/ 263081 w 257175"/>
                  <a:gd name="connsiteY6" fmla="*/ 13154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23825">
                    <a:moveTo>
                      <a:pt x="263081" y="131540"/>
                    </a:moveTo>
                    <a:lnTo>
                      <a:pt x="239840" y="131540"/>
                    </a:lnTo>
                    <a:cubicBezTo>
                      <a:pt x="239840" y="71819"/>
                      <a:pt x="191262" y="23241"/>
                      <a:pt x="131540" y="23241"/>
                    </a:cubicBezTo>
                    <a:cubicBezTo>
                      <a:pt x="71819" y="23241"/>
                      <a:pt x="23241" y="71819"/>
                      <a:pt x="23241" y="131540"/>
                    </a:cubicBezTo>
                    <a:lnTo>
                      <a:pt x="0" y="131540"/>
                    </a:lnTo>
                    <a:cubicBezTo>
                      <a:pt x="0" y="58960"/>
                      <a:pt x="59055" y="0"/>
                      <a:pt x="131540" y="0"/>
                    </a:cubicBezTo>
                    <a:cubicBezTo>
                      <a:pt x="204026" y="0"/>
                      <a:pt x="263081" y="59055"/>
                      <a:pt x="263081" y="131540"/>
                    </a:cubicBezTo>
                    <a:close/>
                  </a:path>
                </a:pathLst>
              </a:custGeom>
              <a:grp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21B0AAF-C611-4EA5-BA7B-94A9B52FA619}"/>
                  </a:ext>
                </a:extLst>
              </p:cNvPr>
              <p:cNvSpPr/>
              <p:nvPr/>
            </p:nvSpPr>
            <p:spPr>
              <a:xfrm>
                <a:off x="2314765" y="2209800"/>
                <a:ext cx="361950" cy="457200"/>
              </a:xfrm>
              <a:custGeom>
                <a:avLst/>
                <a:gdLst>
                  <a:gd name="connsiteX0" fmla="*/ 285750 w 361950"/>
                  <a:gd name="connsiteY0" fmla="*/ 179642 h 457200"/>
                  <a:gd name="connsiteX1" fmla="*/ 242697 w 361950"/>
                  <a:gd name="connsiteY1" fmla="*/ 179642 h 457200"/>
                  <a:gd name="connsiteX2" fmla="*/ 182499 w 361950"/>
                  <a:gd name="connsiteY2" fmla="*/ 202692 h 457200"/>
                  <a:gd name="connsiteX3" fmla="*/ 91821 w 361950"/>
                  <a:gd name="connsiteY3" fmla="*/ 112014 h 457200"/>
                  <a:gd name="connsiteX4" fmla="*/ 182499 w 361950"/>
                  <a:gd name="connsiteY4" fmla="*/ 21336 h 457200"/>
                  <a:gd name="connsiteX5" fmla="*/ 273177 w 361950"/>
                  <a:gd name="connsiteY5" fmla="*/ 112014 h 457200"/>
                  <a:gd name="connsiteX6" fmla="*/ 263557 w 361950"/>
                  <a:gd name="connsiteY6" fmla="*/ 152400 h 457200"/>
                  <a:gd name="connsiteX7" fmla="*/ 286798 w 361950"/>
                  <a:gd name="connsiteY7" fmla="*/ 152400 h 457200"/>
                  <a:gd name="connsiteX8" fmla="*/ 294418 w 361950"/>
                  <a:gd name="connsiteY8" fmla="*/ 112014 h 457200"/>
                  <a:gd name="connsiteX9" fmla="*/ 182404 w 361950"/>
                  <a:gd name="connsiteY9" fmla="*/ 0 h 457200"/>
                  <a:gd name="connsiteX10" fmla="*/ 70390 w 361950"/>
                  <a:gd name="connsiteY10" fmla="*/ 112014 h 457200"/>
                  <a:gd name="connsiteX11" fmla="*/ 88202 w 361950"/>
                  <a:gd name="connsiteY11" fmla="*/ 172402 h 457200"/>
                  <a:gd name="connsiteX12" fmla="*/ 1524 w 361950"/>
                  <a:gd name="connsiteY12" fmla="*/ 257937 h 457200"/>
                  <a:gd name="connsiteX13" fmla="*/ 0 w 361950"/>
                  <a:gd name="connsiteY13" fmla="*/ 391001 h 457200"/>
                  <a:gd name="connsiteX14" fmla="*/ 64580 w 361950"/>
                  <a:gd name="connsiteY14" fmla="*/ 455867 h 457200"/>
                  <a:gd name="connsiteX15" fmla="*/ 183261 w 361950"/>
                  <a:gd name="connsiteY15" fmla="*/ 457391 h 457200"/>
                  <a:gd name="connsiteX16" fmla="*/ 295275 w 361950"/>
                  <a:gd name="connsiteY16" fmla="*/ 457391 h 457200"/>
                  <a:gd name="connsiteX17" fmla="*/ 364998 w 361950"/>
                  <a:gd name="connsiteY17" fmla="*/ 391192 h 457200"/>
                  <a:gd name="connsiteX18" fmla="*/ 365284 w 361950"/>
                  <a:gd name="connsiteY18" fmla="*/ 260318 h 457200"/>
                  <a:gd name="connsiteX19" fmla="*/ 285560 w 361950"/>
                  <a:gd name="connsiteY19" fmla="*/ 179546 h 457200"/>
                  <a:gd name="connsiteX20" fmla="*/ 182499 w 361950"/>
                  <a:gd name="connsiteY20" fmla="*/ 224028 h 457200"/>
                  <a:gd name="connsiteX21" fmla="*/ 237935 w 361950"/>
                  <a:gd name="connsiteY21" fmla="*/ 209264 h 457200"/>
                  <a:gd name="connsiteX22" fmla="*/ 182499 w 361950"/>
                  <a:gd name="connsiteY22" fmla="*/ 350425 h 457200"/>
                  <a:gd name="connsiteX23" fmla="*/ 127540 w 361950"/>
                  <a:gd name="connsiteY23" fmla="*/ 209550 h 457200"/>
                  <a:gd name="connsiteX24" fmla="*/ 182499 w 361950"/>
                  <a:gd name="connsiteY24" fmla="*/ 224028 h 457200"/>
                  <a:gd name="connsiteX25" fmla="*/ 343853 w 361950"/>
                  <a:gd name="connsiteY25" fmla="*/ 382143 h 457200"/>
                  <a:gd name="connsiteX26" fmla="*/ 286988 w 361950"/>
                  <a:gd name="connsiteY26" fmla="*/ 436150 h 457200"/>
                  <a:gd name="connsiteX27" fmla="*/ 183642 w 361950"/>
                  <a:gd name="connsiteY27" fmla="*/ 436150 h 457200"/>
                  <a:gd name="connsiteX28" fmla="*/ 73819 w 361950"/>
                  <a:gd name="connsiteY28" fmla="*/ 434721 h 457200"/>
                  <a:gd name="connsiteX29" fmla="*/ 21717 w 361950"/>
                  <a:gd name="connsiteY29" fmla="*/ 382334 h 457200"/>
                  <a:gd name="connsiteX30" fmla="*/ 22955 w 361950"/>
                  <a:gd name="connsiteY30" fmla="*/ 266986 h 457200"/>
                  <a:gd name="connsiteX31" fmla="*/ 98203 w 361950"/>
                  <a:gd name="connsiteY31" fmla="*/ 192691 h 457200"/>
                  <a:gd name="connsiteX32" fmla="*/ 182499 w 361950"/>
                  <a:gd name="connsiteY32" fmla="*/ 408813 h 457200"/>
                  <a:gd name="connsiteX33" fmla="*/ 267748 w 361950"/>
                  <a:gd name="connsiteY33" fmla="*/ 191643 h 457200"/>
                  <a:gd name="connsiteX34" fmla="*/ 344138 w 361950"/>
                  <a:gd name="connsiteY34" fmla="*/ 269081 h 457200"/>
                  <a:gd name="connsiteX35" fmla="*/ 343948 w 361950"/>
                  <a:gd name="connsiteY35" fmla="*/ 38204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1950" h="457200">
                    <a:moveTo>
                      <a:pt x="285750" y="179642"/>
                    </a:moveTo>
                    <a:lnTo>
                      <a:pt x="242697" y="179642"/>
                    </a:lnTo>
                    <a:cubicBezTo>
                      <a:pt x="226695" y="193929"/>
                      <a:pt x="205645" y="202692"/>
                      <a:pt x="182499" y="202692"/>
                    </a:cubicBezTo>
                    <a:cubicBezTo>
                      <a:pt x="132493" y="202692"/>
                      <a:pt x="91821" y="162020"/>
                      <a:pt x="91821" y="112014"/>
                    </a:cubicBezTo>
                    <a:cubicBezTo>
                      <a:pt x="91821" y="62008"/>
                      <a:pt x="132493" y="21336"/>
                      <a:pt x="182499" y="21336"/>
                    </a:cubicBezTo>
                    <a:cubicBezTo>
                      <a:pt x="232505" y="21336"/>
                      <a:pt x="273177" y="62008"/>
                      <a:pt x="273177" y="112014"/>
                    </a:cubicBezTo>
                    <a:cubicBezTo>
                      <a:pt x="273177" y="126492"/>
                      <a:pt x="269653" y="140208"/>
                      <a:pt x="263557" y="152400"/>
                    </a:cubicBezTo>
                    <a:lnTo>
                      <a:pt x="286798" y="152400"/>
                    </a:lnTo>
                    <a:cubicBezTo>
                      <a:pt x="291656" y="139922"/>
                      <a:pt x="294418" y="126302"/>
                      <a:pt x="294418" y="112014"/>
                    </a:cubicBezTo>
                    <a:cubicBezTo>
                      <a:pt x="294418" y="50292"/>
                      <a:pt x="244221" y="0"/>
                      <a:pt x="182404" y="0"/>
                    </a:cubicBezTo>
                    <a:cubicBezTo>
                      <a:pt x="120587" y="0"/>
                      <a:pt x="70390" y="50197"/>
                      <a:pt x="70390" y="112014"/>
                    </a:cubicBezTo>
                    <a:cubicBezTo>
                      <a:pt x="70390" y="134302"/>
                      <a:pt x="76962" y="154972"/>
                      <a:pt x="88202" y="172402"/>
                    </a:cubicBezTo>
                    <a:lnTo>
                      <a:pt x="1524" y="257937"/>
                    </a:lnTo>
                    <a:lnTo>
                      <a:pt x="0" y="391001"/>
                    </a:lnTo>
                    <a:lnTo>
                      <a:pt x="64580" y="455867"/>
                    </a:lnTo>
                    <a:lnTo>
                      <a:pt x="183261" y="457391"/>
                    </a:lnTo>
                    <a:lnTo>
                      <a:pt x="295275" y="457391"/>
                    </a:lnTo>
                    <a:lnTo>
                      <a:pt x="364998" y="391192"/>
                    </a:lnTo>
                    <a:lnTo>
                      <a:pt x="365284" y="260318"/>
                    </a:lnTo>
                    <a:lnTo>
                      <a:pt x="285560" y="179546"/>
                    </a:lnTo>
                    <a:close/>
                    <a:moveTo>
                      <a:pt x="182499" y="224028"/>
                    </a:moveTo>
                    <a:cubicBezTo>
                      <a:pt x="202692" y="224028"/>
                      <a:pt x="221552" y="218599"/>
                      <a:pt x="237935" y="209264"/>
                    </a:cubicBezTo>
                    <a:lnTo>
                      <a:pt x="182499" y="350425"/>
                    </a:lnTo>
                    <a:lnTo>
                      <a:pt x="127540" y="209550"/>
                    </a:lnTo>
                    <a:cubicBezTo>
                      <a:pt x="143828" y="218694"/>
                      <a:pt x="162497" y="224028"/>
                      <a:pt x="182499" y="224028"/>
                    </a:cubicBezTo>
                    <a:close/>
                    <a:moveTo>
                      <a:pt x="343853" y="382143"/>
                    </a:moveTo>
                    <a:lnTo>
                      <a:pt x="286988" y="436150"/>
                    </a:lnTo>
                    <a:lnTo>
                      <a:pt x="183642" y="436150"/>
                    </a:lnTo>
                    <a:lnTo>
                      <a:pt x="73819" y="434721"/>
                    </a:lnTo>
                    <a:lnTo>
                      <a:pt x="21717" y="382334"/>
                    </a:lnTo>
                    <a:lnTo>
                      <a:pt x="22955" y="266986"/>
                    </a:lnTo>
                    <a:lnTo>
                      <a:pt x="98203" y="192691"/>
                    </a:lnTo>
                    <a:lnTo>
                      <a:pt x="182499" y="408813"/>
                    </a:lnTo>
                    <a:lnTo>
                      <a:pt x="267748" y="191643"/>
                    </a:lnTo>
                    <a:lnTo>
                      <a:pt x="344138" y="269081"/>
                    </a:lnTo>
                    <a:lnTo>
                      <a:pt x="343948" y="382048"/>
                    </a:lnTo>
                    <a:close/>
                  </a:path>
                </a:pathLst>
              </a:custGeom>
              <a:grp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5E67C94-A8B0-47B0-A407-DC2FC7EDBC37}"/>
                  </a:ext>
                </a:extLst>
              </p:cNvPr>
              <p:cNvSpPr/>
              <p:nvPr/>
            </p:nvSpPr>
            <p:spPr>
              <a:xfrm>
                <a:off x="2353913" y="2256663"/>
                <a:ext cx="47625" cy="76200"/>
              </a:xfrm>
              <a:custGeom>
                <a:avLst/>
                <a:gdLst>
                  <a:gd name="connsiteX0" fmla="*/ 0 w 47625"/>
                  <a:gd name="connsiteY0" fmla="*/ 0 h 76200"/>
                  <a:gd name="connsiteX1" fmla="*/ 48958 w 47625"/>
                  <a:gd name="connsiteY1" fmla="*/ 0 h 76200"/>
                  <a:gd name="connsiteX2" fmla="*/ 48958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8" y="0"/>
                    </a:lnTo>
                    <a:lnTo>
                      <a:pt x="48958" y="82677"/>
                    </a:lnTo>
                    <a:lnTo>
                      <a:pt x="0" y="82677"/>
                    </a:lnTo>
                    <a:close/>
                  </a:path>
                </a:pathLst>
              </a:custGeom>
              <a:grp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80DA021-0A9E-4B2D-91D1-CF390F457745}"/>
                  </a:ext>
                </a:extLst>
              </p:cNvPr>
              <p:cNvSpPr/>
              <p:nvPr/>
            </p:nvSpPr>
            <p:spPr>
              <a:xfrm>
                <a:off x="2592609" y="2256663"/>
                <a:ext cx="47625" cy="76200"/>
              </a:xfrm>
              <a:custGeom>
                <a:avLst/>
                <a:gdLst>
                  <a:gd name="connsiteX0" fmla="*/ 0 w 47625"/>
                  <a:gd name="connsiteY0" fmla="*/ 0 h 76200"/>
                  <a:gd name="connsiteX1" fmla="*/ 48959 w 47625"/>
                  <a:gd name="connsiteY1" fmla="*/ 0 h 76200"/>
                  <a:gd name="connsiteX2" fmla="*/ 48959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9" y="0"/>
                    </a:lnTo>
                    <a:lnTo>
                      <a:pt x="48959" y="82677"/>
                    </a:lnTo>
                    <a:lnTo>
                      <a:pt x="0" y="82677"/>
                    </a:lnTo>
                    <a:close/>
                  </a:path>
                </a:pathLst>
              </a:custGeom>
              <a:grp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2669CFD-DD73-403D-A930-33F854B14E62}"/>
                  </a:ext>
                </a:extLst>
              </p:cNvPr>
              <p:cNvSpPr/>
              <p:nvPr/>
            </p:nvSpPr>
            <p:spPr>
              <a:xfrm>
                <a:off x="2519172" y="2305240"/>
                <a:ext cx="95250" cy="66675"/>
              </a:xfrm>
              <a:custGeom>
                <a:avLst/>
                <a:gdLst>
                  <a:gd name="connsiteX0" fmla="*/ 88297 w 95250"/>
                  <a:gd name="connsiteY0" fmla="*/ 0 h 66675"/>
                  <a:gd name="connsiteX1" fmla="*/ 88297 w 95250"/>
                  <a:gd name="connsiteY1" fmla="*/ 65627 h 66675"/>
                  <a:gd name="connsiteX2" fmla="*/ 0 w 95250"/>
                  <a:gd name="connsiteY2" fmla="*/ 65627 h 66675"/>
                  <a:gd name="connsiteX3" fmla="*/ 0 w 95250"/>
                  <a:gd name="connsiteY3" fmla="*/ 74771 h 66675"/>
                  <a:gd name="connsiteX4" fmla="*/ 88297 w 95250"/>
                  <a:gd name="connsiteY4" fmla="*/ 74771 h 66675"/>
                  <a:gd name="connsiteX5" fmla="*/ 99155 w 95250"/>
                  <a:gd name="connsiteY5" fmla="*/ 74771 h 66675"/>
                  <a:gd name="connsiteX6" fmla="*/ 99155 w 95250"/>
                  <a:gd name="connsiteY6" fmla="*/ 0 h 66675"/>
                  <a:gd name="connsiteX7" fmla="*/ 88297 w 95250"/>
                  <a:gd name="connsiteY7"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66675">
                    <a:moveTo>
                      <a:pt x="88297" y="0"/>
                    </a:moveTo>
                    <a:lnTo>
                      <a:pt x="88297" y="65627"/>
                    </a:lnTo>
                    <a:lnTo>
                      <a:pt x="0" y="65627"/>
                    </a:lnTo>
                    <a:lnTo>
                      <a:pt x="0" y="74771"/>
                    </a:lnTo>
                    <a:lnTo>
                      <a:pt x="88297" y="74771"/>
                    </a:lnTo>
                    <a:lnTo>
                      <a:pt x="99155" y="74771"/>
                    </a:lnTo>
                    <a:lnTo>
                      <a:pt x="99155" y="0"/>
                    </a:lnTo>
                    <a:lnTo>
                      <a:pt x="88297" y="0"/>
                    </a:lnTo>
                    <a:close/>
                  </a:path>
                </a:pathLst>
              </a:custGeom>
              <a:grp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5404A53-6955-4E89-AAD3-5303B92D3916}"/>
                  </a:ext>
                </a:extLst>
              </p:cNvPr>
              <p:cNvSpPr/>
              <p:nvPr/>
            </p:nvSpPr>
            <p:spPr>
              <a:xfrm>
                <a:off x="2497740" y="2355628"/>
                <a:ext cx="47625" cy="28575"/>
              </a:xfrm>
              <a:custGeom>
                <a:avLst/>
                <a:gdLst>
                  <a:gd name="connsiteX0" fmla="*/ 0 w 47625"/>
                  <a:gd name="connsiteY0" fmla="*/ 0 h 28575"/>
                  <a:gd name="connsiteX1" fmla="*/ 51149 w 47625"/>
                  <a:gd name="connsiteY1" fmla="*/ 0 h 28575"/>
                  <a:gd name="connsiteX2" fmla="*/ 51149 w 47625"/>
                  <a:gd name="connsiteY2" fmla="*/ 33909 h 28575"/>
                  <a:gd name="connsiteX3" fmla="*/ 0 w 47625"/>
                  <a:gd name="connsiteY3" fmla="*/ 33909 h 28575"/>
                </a:gdLst>
                <a:ahLst/>
                <a:cxnLst>
                  <a:cxn ang="0">
                    <a:pos x="connsiteX0" y="connsiteY0"/>
                  </a:cxn>
                  <a:cxn ang="0">
                    <a:pos x="connsiteX1" y="connsiteY1"/>
                  </a:cxn>
                  <a:cxn ang="0">
                    <a:pos x="connsiteX2" y="connsiteY2"/>
                  </a:cxn>
                  <a:cxn ang="0">
                    <a:pos x="connsiteX3" y="connsiteY3"/>
                  </a:cxn>
                </a:cxnLst>
                <a:rect l="l" t="t" r="r" b="b"/>
                <a:pathLst>
                  <a:path w="47625" h="28575">
                    <a:moveTo>
                      <a:pt x="0" y="0"/>
                    </a:moveTo>
                    <a:lnTo>
                      <a:pt x="51149" y="0"/>
                    </a:lnTo>
                    <a:lnTo>
                      <a:pt x="51149" y="33909"/>
                    </a:lnTo>
                    <a:lnTo>
                      <a:pt x="0" y="33909"/>
                    </a:lnTo>
                    <a:close/>
                  </a:path>
                </a:pathLst>
              </a:custGeom>
              <a:grpFill/>
              <a:ln w="0" cap="flat">
                <a:noFill/>
                <a:prstDash val="solid"/>
                <a:miter/>
              </a:ln>
            </p:spPr>
            <p:txBody>
              <a:bodyPr rtlCol="0" anchor="ctr"/>
              <a:lstStyle/>
              <a:p>
                <a:endParaRPr lang="en-US"/>
              </a:p>
            </p:txBody>
          </p:sp>
        </p:grpSp>
      </p:grpSp>
      <p:grpSp>
        <p:nvGrpSpPr>
          <p:cNvPr id="34" name="Group 33">
            <a:extLst>
              <a:ext uri="{FF2B5EF4-FFF2-40B4-BE49-F238E27FC236}">
                <a16:creationId xmlns:a16="http://schemas.microsoft.com/office/drawing/2014/main" id="{12A1AE5A-D14E-4A21-B807-F0FF700D410D}"/>
              </a:ext>
            </a:extLst>
          </p:cNvPr>
          <p:cNvGrpSpPr/>
          <p:nvPr/>
        </p:nvGrpSpPr>
        <p:grpSpPr>
          <a:xfrm>
            <a:off x="7149740" y="1307291"/>
            <a:ext cx="890119" cy="890119"/>
            <a:chOff x="1681815" y="1642269"/>
            <a:chExt cx="890119" cy="890119"/>
          </a:xfrm>
        </p:grpSpPr>
        <p:sp>
          <p:nvSpPr>
            <p:cNvPr id="35" name="Oval 34">
              <a:extLst>
                <a:ext uri="{FF2B5EF4-FFF2-40B4-BE49-F238E27FC236}">
                  <a16:creationId xmlns:a16="http://schemas.microsoft.com/office/drawing/2014/main" id="{5D68AFB9-4081-4735-B031-715F99A00853}"/>
                </a:ext>
              </a:extLst>
            </p:cNvPr>
            <p:cNvSpPr/>
            <p:nvPr/>
          </p:nvSpPr>
          <p:spPr>
            <a:xfrm>
              <a:off x="1681815" y="1642269"/>
              <a:ext cx="890119" cy="890119"/>
            </a:xfrm>
            <a:prstGeom prst="ellipse">
              <a:avLst/>
            </a:prstGeom>
            <a:gradFill flip="none" rotWithShape="1">
              <a:gsLst>
                <a:gs pos="0">
                  <a:schemeClr val="accent3"/>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6" name="Group 35">
              <a:extLst>
                <a:ext uri="{FF2B5EF4-FFF2-40B4-BE49-F238E27FC236}">
                  <a16:creationId xmlns:a16="http://schemas.microsoft.com/office/drawing/2014/main" id="{96AC3407-09E3-4409-87C2-71F3C26FB9C6}"/>
                </a:ext>
              </a:extLst>
            </p:cNvPr>
            <p:cNvGrpSpPr/>
            <p:nvPr/>
          </p:nvGrpSpPr>
          <p:grpSpPr>
            <a:xfrm>
              <a:off x="1922468" y="1877137"/>
              <a:ext cx="361950" cy="507016"/>
              <a:chOff x="2314765" y="2159984"/>
              <a:chExt cx="361950" cy="507016"/>
            </a:xfrm>
            <a:solidFill>
              <a:schemeClr val="bg1"/>
            </a:solidFill>
          </p:grpSpPr>
          <p:sp>
            <p:nvSpPr>
              <p:cNvPr id="37" name="Freeform: Shape 36">
                <a:extLst>
                  <a:ext uri="{FF2B5EF4-FFF2-40B4-BE49-F238E27FC236}">
                    <a16:creationId xmlns:a16="http://schemas.microsoft.com/office/drawing/2014/main" id="{2AC1E87B-61E9-43F6-8EA2-43CA617332A3}"/>
                  </a:ext>
                </a:extLst>
              </p:cNvPr>
              <p:cNvSpPr/>
              <p:nvPr/>
            </p:nvSpPr>
            <p:spPr>
              <a:xfrm>
                <a:off x="2366867" y="2159984"/>
                <a:ext cx="257175" cy="123825"/>
              </a:xfrm>
              <a:custGeom>
                <a:avLst/>
                <a:gdLst>
                  <a:gd name="connsiteX0" fmla="*/ 263081 w 257175"/>
                  <a:gd name="connsiteY0" fmla="*/ 131540 h 123825"/>
                  <a:gd name="connsiteX1" fmla="*/ 239840 w 257175"/>
                  <a:gd name="connsiteY1" fmla="*/ 131540 h 123825"/>
                  <a:gd name="connsiteX2" fmla="*/ 131540 w 257175"/>
                  <a:gd name="connsiteY2" fmla="*/ 23241 h 123825"/>
                  <a:gd name="connsiteX3" fmla="*/ 23241 w 257175"/>
                  <a:gd name="connsiteY3" fmla="*/ 131540 h 123825"/>
                  <a:gd name="connsiteX4" fmla="*/ 0 w 257175"/>
                  <a:gd name="connsiteY4" fmla="*/ 131540 h 123825"/>
                  <a:gd name="connsiteX5" fmla="*/ 131540 w 257175"/>
                  <a:gd name="connsiteY5" fmla="*/ 0 h 123825"/>
                  <a:gd name="connsiteX6" fmla="*/ 263081 w 257175"/>
                  <a:gd name="connsiteY6" fmla="*/ 13154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23825">
                    <a:moveTo>
                      <a:pt x="263081" y="131540"/>
                    </a:moveTo>
                    <a:lnTo>
                      <a:pt x="239840" y="131540"/>
                    </a:lnTo>
                    <a:cubicBezTo>
                      <a:pt x="239840" y="71819"/>
                      <a:pt x="191262" y="23241"/>
                      <a:pt x="131540" y="23241"/>
                    </a:cubicBezTo>
                    <a:cubicBezTo>
                      <a:pt x="71819" y="23241"/>
                      <a:pt x="23241" y="71819"/>
                      <a:pt x="23241" y="131540"/>
                    </a:cubicBezTo>
                    <a:lnTo>
                      <a:pt x="0" y="131540"/>
                    </a:lnTo>
                    <a:cubicBezTo>
                      <a:pt x="0" y="58960"/>
                      <a:pt x="59055" y="0"/>
                      <a:pt x="131540" y="0"/>
                    </a:cubicBezTo>
                    <a:cubicBezTo>
                      <a:pt x="204026" y="0"/>
                      <a:pt x="263081" y="59055"/>
                      <a:pt x="263081" y="131540"/>
                    </a:cubicBezTo>
                    <a:close/>
                  </a:path>
                </a:pathLst>
              </a:custGeom>
              <a:grpFill/>
              <a:ln w="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1AF6F4B-EEC9-4A21-91A0-A19D357D21F7}"/>
                  </a:ext>
                </a:extLst>
              </p:cNvPr>
              <p:cNvSpPr/>
              <p:nvPr/>
            </p:nvSpPr>
            <p:spPr>
              <a:xfrm>
                <a:off x="2314765" y="2209800"/>
                <a:ext cx="361950" cy="457200"/>
              </a:xfrm>
              <a:custGeom>
                <a:avLst/>
                <a:gdLst>
                  <a:gd name="connsiteX0" fmla="*/ 285750 w 361950"/>
                  <a:gd name="connsiteY0" fmla="*/ 179642 h 457200"/>
                  <a:gd name="connsiteX1" fmla="*/ 242697 w 361950"/>
                  <a:gd name="connsiteY1" fmla="*/ 179642 h 457200"/>
                  <a:gd name="connsiteX2" fmla="*/ 182499 w 361950"/>
                  <a:gd name="connsiteY2" fmla="*/ 202692 h 457200"/>
                  <a:gd name="connsiteX3" fmla="*/ 91821 w 361950"/>
                  <a:gd name="connsiteY3" fmla="*/ 112014 h 457200"/>
                  <a:gd name="connsiteX4" fmla="*/ 182499 w 361950"/>
                  <a:gd name="connsiteY4" fmla="*/ 21336 h 457200"/>
                  <a:gd name="connsiteX5" fmla="*/ 273177 w 361950"/>
                  <a:gd name="connsiteY5" fmla="*/ 112014 h 457200"/>
                  <a:gd name="connsiteX6" fmla="*/ 263557 w 361950"/>
                  <a:gd name="connsiteY6" fmla="*/ 152400 h 457200"/>
                  <a:gd name="connsiteX7" fmla="*/ 286798 w 361950"/>
                  <a:gd name="connsiteY7" fmla="*/ 152400 h 457200"/>
                  <a:gd name="connsiteX8" fmla="*/ 294418 w 361950"/>
                  <a:gd name="connsiteY8" fmla="*/ 112014 h 457200"/>
                  <a:gd name="connsiteX9" fmla="*/ 182404 w 361950"/>
                  <a:gd name="connsiteY9" fmla="*/ 0 h 457200"/>
                  <a:gd name="connsiteX10" fmla="*/ 70390 w 361950"/>
                  <a:gd name="connsiteY10" fmla="*/ 112014 h 457200"/>
                  <a:gd name="connsiteX11" fmla="*/ 88202 w 361950"/>
                  <a:gd name="connsiteY11" fmla="*/ 172402 h 457200"/>
                  <a:gd name="connsiteX12" fmla="*/ 1524 w 361950"/>
                  <a:gd name="connsiteY12" fmla="*/ 257937 h 457200"/>
                  <a:gd name="connsiteX13" fmla="*/ 0 w 361950"/>
                  <a:gd name="connsiteY13" fmla="*/ 391001 h 457200"/>
                  <a:gd name="connsiteX14" fmla="*/ 64580 w 361950"/>
                  <a:gd name="connsiteY14" fmla="*/ 455867 h 457200"/>
                  <a:gd name="connsiteX15" fmla="*/ 183261 w 361950"/>
                  <a:gd name="connsiteY15" fmla="*/ 457391 h 457200"/>
                  <a:gd name="connsiteX16" fmla="*/ 295275 w 361950"/>
                  <a:gd name="connsiteY16" fmla="*/ 457391 h 457200"/>
                  <a:gd name="connsiteX17" fmla="*/ 364998 w 361950"/>
                  <a:gd name="connsiteY17" fmla="*/ 391192 h 457200"/>
                  <a:gd name="connsiteX18" fmla="*/ 365284 w 361950"/>
                  <a:gd name="connsiteY18" fmla="*/ 260318 h 457200"/>
                  <a:gd name="connsiteX19" fmla="*/ 285560 w 361950"/>
                  <a:gd name="connsiteY19" fmla="*/ 179546 h 457200"/>
                  <a:gd name="connsiteX20" fmla="*/ 182499 w 361950"/>
                  <a:gd name="connsiteY20" fmla="*/ 224028 h 457200"/>
                  <a:gd name="connsiteX21" fmla="*/ 237935 w 361950"/>
                  <a:gd name="connsiteY21" fmla="*/ 209264 h 457200"/>
                  <a:gd name="connsiteX22" fmla="*/ 182499 w 361950"/>
                  <a:gd name="connsiteY22" fmla="*/ 350425 h 457200"/>
                  <a:gd name="connsiteX23" fmla="*/ 127540 w 361950"/>
                  <a:gd name="connsiteY23" fmla="*/ 209550 h 457200"/>
                  <a:gd name="connsiteX24" fmla="*/ 182499 w 361950"/>
                  <a:gd name="connsiteY24" fmla="*/ 224028 h 457200"/>
                  <a:gd name="connsiteX25" fmla="*/ 343853 w 361950"/>
                  <a:gd name="connsiteY25" fmla="*/ 382143 h 457200"/>
                  <a:gd name="connsiteX26" fmla="*/ 286988 w 361950"/>
                  <a:gd name="connsiteY26" fmla="*/ 436150 h 457200"/>
                  <a:gd name="connsiteX27" fmla="*/ 183642 w 361950"/>
                  <a:gd name="connsiteY27" fmla="*/ 436150 h 457200"/>
                  <a:gd name="connsiteX28" fmla="*/ 73819 w 361950"/>
                  <a:gd name="connsiteY28" fmla="*/ 434721 h 457200"/>
                  <a:gd name="connsiteX29" fmla="*/ 21717 w 361950"/>
                  <a:gd name="connsiteY29" fmla="*/ 382334 h 457200"/>
                  <a:gd name="connsiteX30" fmla="*/ 22955 w 361950"/>
                  <a:gd name="connsiteY30" fmla="*/ 266986 h 457200"/>
                  <a:gd name="connsiteX31" fmla="*/ 98203 w 361950"/>
                  <a:gd name="connsiteY31" fmla="*/ 192691 h 457200"/>
                  <a:gd name="connsiteX32" fmla="*/ 182499 w 361950"/>
                  <a:gd name="connsiteY32" fmla="*/ 408813 h 457200"/>
                  <a:gd name="connsiteX33" fmla="*/ 267748 w 361950"/>
                  <a:gd name="connsiteY33" fmla="*/ 191643 h 457200"/>
                  <a:gd name="connsiteX34" fmla="*/ 344138 w 361950"/>
                  <a:gd name="connsiteY34" fmla="*/ 269081 h 457200"/>
                  <a:gd name="connsiteX35" fmla="*/ 343948 w 361950"/>
                  <a:gd name="connsiteY35" fmla="*/ 38204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1950" h="457200">
                    <a:moveTo>
                      <a:pt x="285750" y="179642"/>
                    </a:moveTo>
                    <a:lnTo>
                      <a:pt x="242697" y="179642"/>
                    </a:lnTo>
                    <a:cubicBezTo>
                      <a:pt x="226695" y="193929"/>
                      <a:pt x="205645" y="202692"/>
                      <a:pt x="182499" y="202692"/>
                    </a:cubicBezTo>
                    <a:cubicBezTo>
                      <a:pt x="132493" y="202692"/>
                      <a:pt x="91821" y="162020"/>
                      <a:pt x="91821" y="112014"/>
                    </a:cubicBezTo>
                    <a:cubicBezTo>
                      <a:pt x="91821" y="62008"/>
                      <a:pt x="132493" y="21336"/>
                      <a:pt x="182499" y="21336"/>
                    </a:cubicBezTo>
                    <a:cubicBezTo>
                      <a:pt x="232505" y="21336"/>
                      <a:pt x="273177" y="62008"/>
                      <a:pt x="273177" y="112014"/>
                    </a:cubicBezTo>
                    <a:cubicBezTo>
                      <a:pt x="273177" y="126492"/>
                      <a:pt x="269653" y="140208"/>
                      <a:pt x="263557" y="152400"/>
                    </a:cubicBezTo>
                    <a:lnTo>
                      <a:pt x="286798" y="152400"/>
                    </a:lnTo>
                    <a:cubicBezTo>
                      <a:pt x="291656" y="139922"/>
                      <a:pt x="294418" y="126302"/>
                      <a:pt x="294418" y="112014"/>
                    </a:cubicBezTo>
                    <a:cubicBezTo>
                      <a:pt x="294418" y="50292"/>
                      <a:pt x="244221" y="0"/>
                      <a:pt x="182404" y="0"/>
                    </a:cubicBezTo>
                    <a:cubicBezTo>
                      <a:pt x="120587" y="0"/>
                      <a:pt x="70390" y="50197"/>
                      <a:pt x="70390" y="112014"/>
                    </a:cubicBezTo>
                    <a:cubicBezTo>
                      <a:pt x="70390" y="134302"/>
                      <a:pt x="76962" y="154972"/>
                      <a:pt x="88202" y="172402"/>
                    </a:cubicBezTo>
                    <a:lnTo>
                      <a:pt x="1524" y="257937"/>
                    </a:lnTo>
                    <a:lnTo>
                      <a:pt x="0" y="391001"/>
                    </a:lnTo>
                    <a:lnTo>
                      <a:pt x="64580" y="455867"/>
                    </a:lnTo>
                    <a:lnTo>
                      <a:pt x="183261" y="457391"/>
                    </a:lnTo>
                    <a:lnTo>
                      <a:pt x="295275" y="457391"/>
                    </a:lnTo>
                    <a:lnTo>
                      <a:pt x="364998" y="391192"/>
                    </a:lnTo>
                    <a:lnTo>
                      <a:pt x="365284" y="260318"/>
                    </a:lnTo>
                    <a:lnTo>
                      <a:pt x="285560" y="179546"/>
                    </a:lnTo>
                    <a:close/>
                    <a:moveTo>
                      <a:pt x="182499" y="224028"/>
                    </a:moveTo>
                    <a:cubicBezTo>
                      <a:pt x="202692" y="224028"/>
                      <a:pt x="221552" y="218599"/>
                      <a:pt x="237935" y="209264"/>
                    </a:cubicBezTo>
                    <a:lnTo>
                      <a:pt x="182499" y="350425"/>
                    </a:lnTo>
                    <a:lnTo>
                      <a:pt x="127540" y="209550"/>
                    </a:lnTo>
                    <a:cubicBezTo>
                      <a:pt x="143828" y="218694"/>
                      <a:pt x="162497" y="224028"/>
                      <a:pt x="182499" y="224028"/>
                    </a:cubicBezTo>
                    <a:close/>
                    <a:moveTo>
                      <a:pt x="343853" y="382143"/>
                    </a:moveTo>
                    <a:lnTo>
                      <a:pt x="286988" y="436150"/>
                    </a:lnTo>
                    <a:lnTo>
                      <a:pt x="183642" y="436150"/>
                    </a:lnTo>
                    <a:lnTo>
                      <a:pt x="73819" y="434721"/>
                    </a:lnTo>
                    <a:lnTo>
                      <a:pt x="21717" y="382334"/>
                    </a:lnTo>
                    <a:lnTo>
                      <a:pt x="22955" y="266986"/>
                    </a:lnTo>
                    <a:lnTo>
                      <a:pt x="98203" y="192691"/>
                    </a:lnTo>
                    <a:lnTo>
                      <a:pt x="182499" y="408813"/>
                    </a:lnTo>
                    <a:lnTo>
                      <a:pt x="267748" y="191643"/>
                    </a:lnTo>
                    <a:lnTo>
                      <a:pt x="344138" y="269081"/>
                    </a:lnTo>
                    <a:lnTo>
                      <a:pt x="343948" y="382048"/>
                    </a:lnTo>
                    <a:close/>
                  </a:path>
                </a:pathLst>
              </a:custGeom>
              <a:grpFill/>
              <a:ln w="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1858817-DAB7-4B35-85EF-48E62E59E2A1}"/>
                  </a:ext>
                </a:extLst>
              </p:cNvPr>
              <p:cNvSpPr/>
              <p:nvPr/>
            </p:nvSpPr>
            <p:spPr>
              <a:xfrm>
                <a:off x="2353913" y="2256663"/>
                <a:ext cx="47625" cy="76200"/>
              </a:xfrm>
              <a:custGeom>
                <a:avLst/>
                <a:gdLst>
                  <a:gd name="connsiteX0" fmla="*/ 0 w 47625"/>
                  <a:gd name="connsiteY0" fmla="*/ 0 h 76200"/>
                  <a:gd name="connsiteX1" fmla="*/ 48958 w 47625"/>
                  <a:gd name="connsiteY1" fmla="*/ 0 h 76200"/>
                  <a:gd name="connsiteX2" fmla="*/ 48958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8" y="0"/>
                    </a:lnTo>
                    <a:lnTo>
                      <a:pt x="48958" y="82677"/>
                    </a:lnTo>
                    <a:lnTo>
                      <a:pt x="0" y="82677"/>
                    </a:lnTo>
                    <a:close/>
                  </a:path>
                </a:pathLst>
              </a:custGeom>
              <a:grpFill/>
              <a:ln w="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F9785B7-4138-4116-A744-753E8B357690}"/>
                  </a:ext>
                </a:extLst>
              </p:cNvPr>
              <p:cNvSpPr/>
              <p:nvPr/>
            </p:nvSpPr>
            <p:spPr>
              <a:xfrm>
                <a:off x="2592609" y="2256663"/>
                <a:ext cx="47625" cy="76200"/>
              </a:xfrm>
              <a:custGeom>
                <a:avLst/>
                <a:gdLst>
                  <a:gd name="connsiteX0" fmla="*/ 0 w 47625"/>
                  <a:gd name="connsiteY0" fmla="*/ 0 h 76200"/>
                  <a:gd name="connsiteX1" fmla="*/ 48959 w 47625"/>
                  <a:gd name="connsiteY1" fmla="*/ 0 h 76200"/>
                  <a:gd name="connsiteX2" fmla="*/ 48959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9" y="0"/>
                    </a:lnTo>
                    <a:lnTo>
                      <a:pt x="48959" y="82677"/>
                    </a:lnTo>
                    <a:lnTo>
                      <a:pt x="0" y="82677"/>
                    </a:lnTo>
                    <a:close/>
                  </a:path>
                </a:pathLst>
              </a:custGeom>
              <a:grpFill/>
              <a:ln w="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94B2767-2CBB-4C6C-AF57-BA093B297062}"/>
                  </a:ext>
                </a:extLst>
              </p:cNvPr>
              <p:cNvSpPr/>
              <p:nvPr/>
            </p:nvSpPr>
            <p:spPr>
              <a:xfrm>
                <a:off x="2519172" y="2305240"/>
                <a:ext cx="95250" cy="66675"/>
              </a:xfrm>
              <a:custGeom>
                <a:avLst/>
                <a:gdLst>
                  <a:gd name="connsiteX0" fmla="*/ 88297 w 95250"/>
                  <a:gd name="connsiteY0" fmla="*/ 0 h 66675"/>
                  <a:gd name="connsiteX1" fmla="*/ 88297 w 95250"/>
                  <a:gd name="connsiteY1" fmla="*/ 65627 h 66675"/>
                  <a:gd name="connsiteX2" fmla="*/ 0 w 95250"/>
                  <a:gd name="connsiteY2" fmla="*/ 65627 h 66675"/>
                  <a:gd name="connsiteX3" fmla="*/ 0 w 95250"/>
                  <a:gd name="connsiteY3" fmla="*/ 74771 h 66675"/>
                  <a:gd name="connsiteX4" fmla="*/ 88297 w 95250"/>
                  <a:gd name="connsiteY4" fmla="*/ 74771 h 66675"/>
                  <a:gd name="connsiteX5" fmla="*/ 99155 w 95250"/>
                  <a:gd name="connsiteY5" fmla="*/ 74771 h 66675"/>
                  <a:gd name="connsiteX6" fmla="*/ 99155 w 95250"/>
                  <a:gd name="connsiteY6" fmla="*/ 0 h 66675"/>
                  <a:gd name="connsiteX7" fmla="*/ 88297 w 95250"/>
                  <a:gd name="connsiteY7"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66675">
                    <a:moveTo>
                      <a:pt x="88297" y="0"/>
                    </a:moveTo>
                    <a:lnTo>
                      <a:pt x="88297" y="65627"/>
                    </a:lnTo>
                    <a:lnTo>
                      <a:pt x="0" y="65627"/>
                    </a:lnTo>
                    <a:lnTo>
                      <a:pt x="0" y="74771"/>
                    </a:lnTo>
                    <a:lnTo>
                      <a:pt x="88297" y="74771"/>
                    </a:lnTo>
                    <a:lnTo>
                      <a:pt x="99155" y="74771"/>
                    </a:lnTo>
                    <a:lnTo>
                      <a:pt x="99155" y="0"/>
                    </a:lnTo>
                    <a:lnTo>
                      <a:pt x="88297" y="0"/>
                    </a:lnTo>
                    <a:close/>
                  </a:path>
                </a:pathLst>
              </a:custGeom>
              <a:grpFill/>
              <a:ln w="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5A9928F-045F-473B-A197-0DD57FB10A49}"/>
                  </a:ext>
                </a:extLst>
              </p:cNvPr>
              <p:cNvSpPr/>
              <p:nvPr/>
            </p:nvSpPr>
            <p:spPr>
              <a:xfrm>
                <a:off x="2497740" y="2355628"/>
                <a:ext cx="47625" cy="28575"/>
              </a:xfrm>
              <a:custGeom>
                <a:avLst/>
                <a:gdLst>
                  <a:gd name="connsiteX0" fmla="*/ 0 w 47625"/>
                  <a:gd name="connsiteY0" fmla="*/ 0 h 28575"/>
                  <a:gd name="connsiteX1" fmla="*/ 51149 w 47625"/>
                  <a:gd name="connsiteY1" fmla="*/ 0 h 28575"/>
                  <a:gd name="connsiteX2" fmla="*/ 51149 w 47625"/>
                  <a:gd name="connsiteY2" fmla="*/ 33909 h 28575"/>
                  <a:gd name="connsiteX3" fmla="*/ 0 w 47625"/>
                  <a:gd name="connsiteY3" fmla="*/ 33909 h 28575"/>
                </a:gdLst>
                <a:ahLst/>
                <a:cxnLst>
                  <a:cxn ang="0">
                    <a:pos x="connsiteX0" y="connsiteY0"/>
                  </a:cxn>
                  <a:cxn ang="0">
                    <a:pos x="connsiteX1" y="connsiteY1"/>
                  </a:cxn>
                  <a:cxn ang="0">
                    <a:pos x="connsiteX2" y="connsiteY2"/>
                  </a:cxn>
                  <a:cxn ang="0">
                    <a:pos x="connsiteX3" y="connsiteY3"/>
                  </a:cxn>
                </a:cxnLst>
                <a:rect l="l" t="t" r="r" b="b"/>
                <a:pathLst>
                  <a:path w="47625" h="28575">
                    <a:moveTo>
                      <a:pt x="0" y="0"/>
                    </a:moveTo>
                    <a:lnTo>
                      <a:pt x="51149" y="0"/>
                    </a:lnTo>
                    <a:lnTo>
                      <a:pt x="51149" y="33909"/>
                    </a:lnTo>
                    <a:lnTo>
                      <a:pt x="0" y="33909"/>
                    </a:lnTo>
                    <a:close/>
                  </a:path>
                </a:pathLst>
              </a:custGeom>
              <a:grpFill/>
              <a:ln w="0" cap="flat">
                <a:noFill/>
                <a:prstDash val="solid"/>
                <a:miter/>
              </a:ln>
            </p:spPr>
            <p:txBody>
              <a:bodyPr rtlCol="0" anchor="ctr"/>
              <a:lstStyle/>
              <a:p>
                <a:endParaRPr lang="en-US"/>
              </a:p>
            </p:txBody>
          </p:sp>
        </p:grpSp>
      </p:grpSp>
      <p:grpSp>
        <p:nvGrpSpPr>
          <p:cNvPr id="43" name="Group 42">
            <a:extLst>
              <a:ext uri="{FF2B5EF4-FFF2-40B4-BE49-F238E27FC236}">
                <a16:creationId xmlns:a16="http://schemas.microsoft.com/office/drawing/2014/main" id="{8A119174-09B7-453F-A3AD-58F320E2602E}"/>
              </a:ext>
            </a:extLst>
          </p:cNvPr>
          <p:cNvGrpSpPr/>
          <p:nvPr/>
        </p:nvGrpSpPr>
        <p:grpSpPr>
          <a:xfrm>
            <a:off x="10294214" y="1307291"/>
            <a:ext cx="890119" cy="890119"/>
            <a:chOff x="1681815" y="1642269"/>
            <a:chExt cx="890119" cy="890119"/>
          </a:xfrm>
        </p:grpSpPr>
        <p:sp>
          <p:nvSpPr>
            <p:cNvPr id="44" name="Oval 43">
              <a:extLst>
                <a:ext uri="{FF2B5EF4-FFF2-40B4-BE49-F238E27FC236}">
                  <a16:creationId xmlns:a16="http://schemas.microsoft.com/office/drawing/2014/main" id="{21DB1260-B03D-4D76-BF69-D66ECB98B91C}"/>
                </a:ext>
              </a:extLst>
            </p:cNvPr>
            <p:cNvSpPr/>
            <p:nvPr/>
          </p:nvSpPr>
          <p:spPr>
            <a:xfrm>
              <a:off x="1681815" y="1642269"/>
              <a:ext cx="890119" cy="890119"/>
            </a:xfrm>
            <a:prstGeom prst="ellipse">
              <a:avLst/>
            </a:prstGeom>
            <a:gradFill flip="none" rotWithShape="1">
              <a:gsLst>
                <a:gs pos="0">
                  <a:schemeClr val="accent3"/>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5" name="Group 44">
              <a:extLst>
                <a:ext uri="{FF2B5EF4-FFF2-40B4-BE49-F238E27FC236}">
                  <a16:creationId xmlns:a16="http://schemas.microsoft.com/office/drawing/2014/main" id="{63399EFE-B324-4B02-B549-1DA04DE6DB88}"/>
                </a:ext>
              </a:extLst>
            </p:cNvPr>
            <p:cNvGrpSpPr/>
            <p:nvPr/>
          </p:nvGrpSpPr>
          <p:grpSpPr>
            <a:xfrm>
              <a:off x="1922468" y="1877137"/>
              <a:ext cx="361950" cy="507016"/>
              <a:chOff x="2314765" y="2159984"/>
              <a:chExt cx="361950" cy="507016"/>
            </a:xfrm>
            <a:solidFill>
              <a:schemeClr val="bg1"/>
            </a:solidFill>
          </p:grpSpPr>
          <p:sp>
            <p:nvSpPr>
              <p:cNvPr id="46" name="Freeform: Shape 45">
                <a:extLst>
                  <a:ext uri="{FF2B5EF4-FFF2-40B4-BE49-F238E27FC236}">
                    <a16:creationId xmlns:a16="http://schemas.microsoft.com/office/drawing/2014/main" id="{496956D0-2458-4722-A4C1-E7CEFF3FF2B6}"/>
                  </a:ext>
                </a:extLst>
              </p:cNvPr>
              <p:cNvSpPr/>
              <p:nvPr/>
            </p:nvSpPr>
            <p:spPr>
              <a:xfrm>
                <a:off x="2366867" y="2159984"/>
                <a:ext cx="257175" cy="123825"/>
              </a:xfrm>
              <a:custGeom>
                <a:avLst/>
                <a:gdLst>
                  <a:gd name="connsiteX0" fmla="*/ 263081 w 257175"/>
                  <a:gd name="connsiteY0" fmla="*/ 131540 h 123825"/>
                  <a:gd name="connsiteX1" fmla="*/ 239840 w 257175"/>
                  <a:gd name="connsiteY1" fmla="*/ 131540 h 123825"/>
                  <a:gd name="connsiteX2" fmla="*/ 131540 w 257175"/>
                  <a:gd name="connsiteY2" fmla="*/ 23241 h 123825"/>
                  <a:gd name="connsiteX3" fmla="*/ 23241 w 257175"/>
                  <a:gd name="connsiteY3" fmla="*/ 131540 h 123825"/>
                  <a:gd name="connsiteX4" fmla="*/ 0 w 257175"/>
                  <a:gd name="connsiteY4" fmla="*/ 131540 h 123825"/>
                  <a:gd name="connsiteX5" fmla="*/ 131540 w 257175"/>
                  <a:gd name="connsiteY5" fmla="*/ 0 h 123825"/>
                  <a:gd name="connsiteX6" fmla="*/ 263081 w 257175"/>
                  <a:gd name="connsiteY6" fmla="*/ 13154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23825">
                    <a:moveTo>
                      <a:pt x="263081" y="131540"/>
                    </a:moveTo>
                    <a:lnTo>
                      <a:pt x="239840" y="131540"/>
                    </a:lnTo>
                    <a:cubicBezTo>
                      <a:pt x="239840" y="71819"/>
                      <a:pt x="191262" y="23241"/>
                      <a:pt x="131540" y="23241"/>
                    </a:cubicBezTo>
                    <a:cubicBezTo>
                      <a:pt x="71819" y="23241"/>
                      <a:pt x="23241" y="71819"/>
                      <a:pt x="23241" y="131540"/>
                    </a:cubicBezTo>
                    <a:lnTo>
                      <a:pt x="0" y="131540"/>
                    </a:lnTo>
                    <a:cubicBezTo>
                      <a:pt x="0" y="58960"/>
                      <a:pt x="59055" y="0"/>
                      <a:pt x="131540" y="0"/>
                    </a:cubicBezTo>
                    <a:cubicBezTo>
                      <a:pt x="204026" y="0"/>
                      <a:pt x="263081" y="59055"/>
                      <a:pt x="263081" y="131540"/>
                    </a:cubicBezTo>
                    <a:close/>
                  </a:path>
                </a:pathLst>
              </a:custGeom>
              <a:grp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3D8FC94-2A55-4B10-9A48-46B17E4D0031}"/>
                  </a:ext>
                </a:extLst>
              </p:cNvPr>
              <p:cNvSpPr/>
              <p:nvPr/>
            </p:nvSpPr>
            <p:spPr>
              <a:xfrm>
                <a:off x="2314765" y="2209800"/>
                <a:ext cx="361950" cy="457200"/>
              </a:xfrm>
              <a:custGeom>
                <a:avLst/>
                <a:gdLst>
                  <a:gd name="connsiteX0" fmla="*/ 285750 w 361950"/>
                  <a:gd name="connsiteY0" fmla="*/ 179642 h 457200"/>
                  <a:gd name="connsiteX1" fmla="*/ 242697 w 361950"/>
                  <a:gd name="connsiteY1" fmla="*/ 179642 h 457200"/>
                  <a:gd name="connsiteX2" fmla="*/ 182499 w 361950"/>
                  <a:gd name="connsiteY2" fmla="*/ 202692 h 457200"/>
                  <a:gd name="connsiteX3" fmla="*/ 91821 w 361950"/>
                  <a:gd name="connsiteY3" fmla="*/ 112014 h 457200"/>
                  <a:gd name="connsiteX4" fmla="*/ 182499 w 361950"/>
                  <a:gd name="connsiteY4" fmla="*/ 21336 h 457200"/>
                  <a:gd name="connsiteX5" fmla="*/ 273177 w 361950"/>
                  <a:gd name="connsiteY5" fmla="*/ 112014 h 457200"/>
                  <a:gd name="connsiteX6" fmla="*/ 263557 w 361950"/>
                  <a:gd name="connsiteY6" fmla="*/ 152400 h 457200"/>
                  <a:gd name="connsiteX7" fmla="*/ 286798 w 361950"/>
                  <a:gd name="connsiteY7" fmla="*/ 152400 h 457200"/>
                  <a:gd name="connsiteX8" fmla="*/ 294418 w 361950"/>
                  <a:gd name="connsiteY8" fmla="*/ 112014 h 457200"/>
                  <a:gd name="connsiteX9" fmla="*/ 182404 w 361950"/>
                  <a:gd name="connsiteY9" fmla="*/ 0 h 457200"/>
                  <a:gd name="connsiteX10" fmla="*/ 70390 w 361950"/>
                  <a:gd name="connsiteY10" fmla="*/ 112014 h 457200"/>
                  <a:gd name="connsiteX11" fmla="*/ 88202 w 361950"/>
                  <a:gd name="connsiteY11" fmla="*/ 172402 h 457200"/>
                  <a:gd name="connsiteX12" fmla="*/ 1524 w 361950"/>
                  <a:gd name="connsiteY12" fmla="*/ 257937 h 457200"/>
                  <a:gd name="connsiteX13" fmla="*/ 0 w 361950"/>
                  <a:gd name="connsiteY13" fmla="*/ 391001 h 457200"/>
                  <a:gd name="connsiteX14" fmla="*/ 64580 w 361950"/>
                  <a:gd name="connsiteY14" fmla="*/ 455867 h 457200"/>
                  <a:gd name="connsiteX15" fmla="*/ 183261 w 361950"/>
                  <a:gd name="connsiteY15" fmla="*/ 457391 h 457200"/>
                  <a:gd name="connsiteX16" fmla="*/ 295275 w 361950"/>
                  <a:gd name="connsiteY16" fmla="*/ 457391 h 457200"/>
                  <a:gd name="connsiteX17" fmla="*/ 364998 w 361950"/>
                  <a:gd name="connsiteY17" fmla="*/ 391192 h 457200"/>
                  <a:gd name="connsiteX18" fmla="*/ 365284 w 361950"/>
                  <a:gd name="connsiteY18" fmla="*/ 260318 h 457200"/>
                  <a:gd name="connsiteX19" fmla="*/ 285560 w 361950"/>
                  <a:gd name="connsiteY19" fmla="*/ 179546 h 457200"/>
                  <a:gd name="connsiteX20" fmla="*/ 182499 w 361950"/>
                  <a:gd name="connsiteY20" fmla="*/ 224028 h 457200"/>
                  <a:gd name="connsiteX21" fmla="*/ 237935 w 361950"/>
                  <a:gd name="connsiteY21" fmla="*/ 209264 h 457200"/>
                  <a:gd name="connsiteX22" fmla="*/ 182499 w 361950"/>
                  <a:gd name="connsiteY22" fmla="*/ 350425 h 457200"/>
                  <a:gd name="connsiteX23" fmla="*/ 127540 w 361950"/>
                  <a:gd name="connsiteY23" fmla="*/ 209550 h 457200"/>
                  <a:gd name="connsiteX24" fmla="*/ 182499 w 361950"/>
                  <a:gd name="connsiteY24" fmla="*/ 224028 h 457200"/>
                  <a:gd name="connsiteX25" fmla="*/ 343853 w 361950"/>
                  <a:gd name="connsiteY25" fmla="*/ 382143 h 457200"/>
                  <a:gd name="connsiteX26" fmla="*/ 286988 w 361950"/>
                  <a:gd name="connsiteY26" fmla="*/ 436150 h 457200"/>
                  <a:gd name="connsiteX27" fmla="*/ 183642 w 361950"/>
                  <a:gd name="connsiteY27" fmla="*/ 436150 h 457200"/>
                  <a:gd name="connsiteX28" fmla="*/ 73819 w 361950"/>
                  <a:gd name="connsiteY28" fmla="*/ 434721 h 457200"/>
                  <a:gd name="connsiteX29" fmla="*/ 21717 w 361950"/>
                  <a:gd name="connsiteY29" fmla="*/ 382334 h 457200"/>
                  <a:gd name="connsiteX30" fmla="*/ 22955 w 361950"/>
                  <a:gd name="connsiteY30" fmla="*/ 266986 h 457200"/>
                  <a:gd name="connsiteX31" fmla="*/ 98203 w 361950"/>
                  <a:gd name="connsiteY31" fmla="*/ 192691 h 457200"/>
                  <a:gd name="connsiteX32" fmla="*/ 182499 w 361950"/>
                  <a:gd name="connsiteY32" fmla="*/ 408813 h 457200"/>
                  <a:gd name="connsiteX33" fmla="*/ 267748 w 361950"/>
                  <a:gd name="connsiteY33" fmla="*/ 191643 h 457200"/>
                  <a:gd name="connsiteX34" fmla="*/ 344138 w 361950"/>
                  <a:gd name="connsiteY34" fmla="*/ 269081 h 457200"/>
                  <a:gd name="connsiteX35" fmla="*/ 343948 w 361950"/>
                  <a:gd name="connsiteY35" fmla="*/ 38204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1950" h="457200">
                    <a:moveTo>
                      <a:pt x="285750" y="179642"/>
                    </a:moveTo>
                    <a:lnTo>
                      <a:pt x="242697" y="179642"/>
                    </a:lnTo>
                    <a:cubicBezTo>
                      <a:pt x="226695" y="193929"/>
                      <a:pt x="205645" y="202692"/>
                      <a:pt x="182499" y="202692"/>
                    </a:cubicBezTo>
                    <a:cubicBezTo>
                      <a:pt x="132493" y="202692"/>
                      <a:pt x="91821" y="162020"/>
                      <a:pt x="91821" y="112014"/>
                    </a:cubicBezTo>
                    <a:cubicBezTo>
                      <a:pt x="91821" y="62008"/>
                      <a:pt x="132493" y="21336"/>
                      <a:pt x="182499" y="21336"/>
                    </a:cubicBezTo>
                    <a:cubicBezTo>
                      <a:pt x="232505" y="21336"/>
                      <a:pt x="273177" y="62008"/>
                      <a:pt x="273177" y="112014"/>
                    </a:cubicBezTo>
                    <a:cubicBezTo>
                      <a:pt x="273177" y="126492"/>
                      <a:pt x="269653" y="140208"/>
                      <a:pt x="263557" y="152400"/>
                    </a:cubicBezTo>
                    <a:lnTo>
                      <a:pt x="286798" y="152400"/>
                    </a:lnTo>
                    <a:cubicBezTo>
                      <a:pt x="291656" y="139922"/>
                      <a:pt x="294418" y="126302"/>
                      <a:pt x="294418" y="112014"/>
                    </a:cubicBezTo>
                    <a:cubicBezTo>
                      <a:pt x="294418" y="50292"/>
                      <a:pt x="244221" y="0"/>
                      <a:pt x="182404" y="0"/>
                    </a:cubicBezTo>
                    <a:cubicBezTo>
                      <a:pt x="120587" y="0"/>
                      <a:pt x="70390" y="50197"/>
                      <a:pt x="70390" y="112014"/>
                    </a:cubicBezTo>
                    <a:cubicBezTo>
                      <a:pt x="70390" y="134302"/>
                      <a:pt x="76962" y="154972"/>
                      <a:pt x="88202" y="172402"/>
                    </a:cubicBezTo>
                    <a:lnTo>
                      <a:pt x="1524" y="257937"/>
                    </a:lnTo>
                    <a:lnTo>
                      <a:pt x="0" y="391001"/>
                    </a:lnTo>
                    <a:lnTo>
                      <a:pt x="64580" y="455867"/>
                    </a:lnTo>
                    <a:lnTo>
                      <a:pt x="183261" y="457391"/>
                    </a:lnTo>
                    <a:lnTo>
                      <a:pt x="295275" y="457391"/>
                    </a:lnTo>
                    <a:lnTo>
                      <a:pt x="364998" y="391192"/>
                    </a:lnTo>
                    <a:lnTo>
                      <a:pt x="365284" y="260318"/>
                    </a:lnTo>
                    <a:lnTo>
                      <a:pt x="285560" y="179546"/>
                    </a:lnTo>
                    <a:close/>
                    <a:moveTo>
                      <a:pt x="182499" y="224028"/>
                    </a:moveTo>
                    <a:cubicBezTo>
                      <a:pt x="202692" y="224028"/>
                      <a:pt x="221552" y="218599"/>
                      <a:pt x="237935" y="209264"/>
                    </a:cubicBezTo>
                    <a:lnTo>
                      <a:pt x="182499" y="350425"/>
                    </a:lnTo>
                    <a:lnTo>
                      <a:pt x="127540" y="209550"/>
                    </a:lnTo>
                    <a:cubicBezTo>
                      <a:pt x="143828" y="218694"/>
                      <a:pt x="162497" y="224028"/>
                      <a:pt x="182499" y="224028"/>
                    </a:cubicBezTo>
                    <a:close/>
                    <a:moveTo>
                      <a:pt x="343853" y="382143"/>
                    </a:moveTo>
                    <a:lnTo>
                      <a:pt x="286988" y="436150"/>
                    </a:lnTo>
                    <a:lnTo>
                      <a:pt x="183642" y="436150"/>
                    </a:lnTo>
                    <a:lnTo>
                      <a:pt x="73819" y="434721"/>
                    </a:lnTo>
                    <a:lnTo>
                      <a:pt x="21717" y="382334"/>
                    </a:lnTo>
                    <a:lnTo>
                      <a:pt x="22955" y="266986"/>
                    </a:lnTo>
                    <a:lnTo>
                      <a:pt x="98203" y="192691"/>
                    </a:lnTo>
                    <a:lnTo>
                      <a:pt x="182499" y="408813"/>
                    </a:lnTo>
                    <a:lnTo>
                      <a:pt x="267748" y="191643"/>
                    </a:lnTo>
                    <a:lnTo>
                      <a:pt x="344138" y="269081"/>
                    </a:lnTo>
                    <a:lnTo>
                      <a:pt x="343948" y="382048"/>
                    </a:lnTo>
                    <a:close/>
                  </a:path>
                </a:pathLst>
              </a:custGeom>
              <a:grpFill/>
              <a:ln w="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097AA50B-810A-4A0D-89D1-B1981053F0A1}"/>
                  </a:ext>
                </a:extLst>
              </p:cNvPr>
              <p:cNvSpPr/>
              <p:nvPr/>
            </p:nvSpPr>
            <p:spPr>
              <a:xfrm>
                <a:off x="2353913" y="2256663"/>
                <a:ext cx="47625" cy="76200"/>
              </a:xfrm>
              <a:custGeom>
                <a:avLst/>
                <a:gdLst>
                  <a:gd name="connsiteX0" fmla="*/ 0 w 47625"/>
                  <a:gd name="connsiteY0" fmla="*/ 0 h 76200"/>
                  <a:gd name="connsiteX1" fmla="*/ 48958 w 47625"/>
                  <a:gd name="connsiteY1" fmla="*/ 0 h 76200"/>
                  <a:gd name="connsiteX2" fmla="*/ 48958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8" y="0"/>
                    </a:lnTo>
                    <a:lnTo>
                      <a:pt x="48958" y="82677"/>
                    </a:lnTo>
                    <a:lnTo>
                      <a:pt x="0" y="82677"/>
                    </a:lnTo>
                    <a:close/>
                  </a:path>
                </a:pathLst>
              </a:custGeom>
              <a:grpFill/>
              <a:ln w="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A462629-E987-4F0A-97CF-A825EB149D88}"/>
                  </a:ext>
                </a:extLst>
              </p:cNvPr>
              <p:cNvSpPr/>
              <p:nvPr/>
            </p:nvSpPr>
            <p:spPr>
              <a:xfrm>
                <a:off x="2592609" y="2256663"/>
                <a:ext cx="47625" cy="76200"/>
              </a:xfrm>
              <a:custGeom>
                <a:avLst/>
                <a:gdLst>
                  <a:gd name="connsiteX0" fmla="*/ 0 w 47625"/>
                  <a:gd name="connsiteY0" fmla="*/ 0 h 76200"/>
                  <a:gd name="connsiteX1" fmla="*/ 48959 w 47625"/>
                  <a:gd name="connsiteY1" fmla="*/ 0 h 76200"/>
                  <a:gd name="connsiteX2" fmla="*/ 48959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9" y="0"/>
                    </a:lnTo>
                    <a:lnTo>
                      <a:pt x="48959" y="82677"/>
                    </a:lnTo>
                    <a:lnTo>
                      <a:pt x="0" y="82677"/>
                    </a:lnTo>
                    <a:close/>
                  </a:path>
                </a:pathLst>
              </a:custGeom>
              <a:grp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9CA68FD-1ACF-403F-9D2E-800EF63AE02A}"/>
                  </a:ext>
                </a:extLst>
              </p:cNvPr>
              <p:cNvSpPr/>
              <p:nvPr/>
            </p:nvSpPr>
            <p:spPr>
              <a:xfrm>
                <a:off x="2519172" y="2305240"/>
                <a:ext cx="95250" cy="66675"/>
              </a:xfrm>
              <a:custGeom>
                <a:avLst/>
                <a:gdLst>
                  <a:gd name="connsiteX0" fmla="*/ 88297 w 95250"/>
                  <a:gd name="connsiteY0" fmla="*/ 0 h 66675"/>
                  <a:gd name="connsiteX1" fmla="*/ 88297 w 95250"/>
                  <a:gd name="connsiteY1" fmla="*/ 65627 h 66675"/>
                  <a:gd name="connsiteX2" fmla="*/ 0 w 95250"/>
                  <a:gd name="connsiteY2" fmla="*/ 65627 h 66675"/>
                  <a:gd name="connsiteX3" fmla="*/ 0 w 95250"/>
                  <a:gd name="connsiteY3" fmla="*/ 74771 h 66675"/>
                  <a:gd name="connsiteX4" fmla="*/ 88297 w 95250"/>
                  <a:gd name="connsiteY4" fmla="*/ 74771 h 66675"/>
                  <a:gd name="connsiteX5" fmla="*/ 99155 w 95250"/>
                  <a:gd name="connsiteY5" fmla="*/ 74771 h 66675"/>
                  <a:gd name="connsiteX6" fmla="*/ 99155 w 95250"/>
                  <a:gd name="connsiteY6" fmla="*/ 0 h 66675"/>
                  <a:gd name="connsiteX7" fmla="*/ 88297 w 95250"/>
                  <a:gd name="connsiteY7"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66675">
                    <a:moveTo>
                      <a:pt x="88297" y="0"/>
                    </a:moveTo>
                    <a:lnTo>
                      <a:pt x="88297" y="65627"/>
                    </a:lnTo>
                    <a:lnTo>
                      <a:pt x="0" y="65627"/>
                    </a:lnTo>
                    <a:lnTo>
                      <a:pt x="0" y="74771"/>
                    </a:lnTo>
                    <a:lnTo>
                      <a:pt x="88297" y="74771"/>
                    </a:lnTo>
                    <a:lnTo>
                      <a:pt x="99155" y="74771"/>
                    </a:lnTo>
                    <a:lnTo>
                      <a:pt x="99155" y="0"/>
                    </a:lnTo>
                    <a:lnTo>
                      <a:pt x="88297" y="0"/>
                    </a:lnTo>
                    <a:close/>
                  </a:path>
                </a:pathLst>
              </a:custGeom>
              <a:grp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D0798E9-2F4C-4463-8440-DAAE7DF1BFD6}"/>
                  </a:ext>
                </a:extLst>
              </p:cNvPr>
              <p:cNvSpPr/>
              <p:nvPr/>
            </p:nvSpPr>
            <p:spPr>
              <a:xfrm>
                <a:off x="2497740" y="2355628"/>
                <a:ext cx="47625" cy="28575"/>
              </a:xfrm>
              <a:custGeom>
                <a:avLst/>
                <a:gdLst>
                  <a:gd name="connsiteX0" fmla="*/ 0 w 47625"/>
                  <a:gd name="connsiteY0" fmla="*/ 0 h 28575"/>
                  <a:gd name="connsiteX1" fmla="*/ 51149 w 47625"/>
                  <a:gd name="connsiteY1" fmla="*/ 0 h 28575"/>
                  <a:gd name="connsiteX2" fmla="*/ 51149 w 47625"/>
                  <a:gd name="connsiteY2" fmla="*/ 33909 h 28575"/>
                  <a:gd name="connsiteX3" fmla="*/ 0 w 47625"/>
                  <a:gd name="connsiteY3" fmla="*/ 33909 h 28575"/>
                </a:gdLst>
                <a:ahLst/>
                <a:cxnLst>
                  <a:cxn ang="0">
                    <a:pos x="connsiteX0" y="connsiteY0"/>
                  </a:cxn>
                  <a:cxn ang="0">
                    <a:pos x="connsiteX1" y="connsiteY1"/>
                  </a:cxn>
                  <a:cxn ang="0">
                    <a:pos x="connsiteX2" y="connsiteY2"/>
                  </a:cxn>
                  <a:cxn ang="0">
                    <a:pos x="connsiteX3" y="connsiteY3"/>
                  </a:cxn>
                </a:cxnLst>
                <a:rect l="l" t="t" r="r" b="b"/>
                <a:pathLst>
                  <a:path w="47625" h="28575">
                    <a:moveTo>
                      <a:pt x="0" y="0"/>
                    </a:moveTo>
                    <a:lnTo>
                      <a:pt x="51149" y="0"/>
                    </a:lnTo>
                    <a:lnTo>
                      <a:pt x="51149" y="33909"/>
                    </a:lnTo>
                    <a:lnTo>
                      <a:pt x="0" y="33909"/>
                    </a:lnTo>
                    <a:close/>
                  </a:path>
                </a:pathLst>
              </a:custGeom>
              <a:grpFill/>
              <a:ln w="0" cap="flat">
                <a:noFill/>
                <a:prstDash val="solid"/>
                <a:miter/>
              </a:ln>
            </p:spPr>
            <p:txBody>
              <a:bodyPr rtlCol="0" anchor="ctr"/>
              <a:lstStyle/>
              <a:p>
                <a:endParaRPr lang="en-US"/>
              </a:p>
            </p:txBody>
          </p:sp>
        </p:gr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5"/>
        <p:cNvGrpSpPr/>
        <p:nvPr/>
      </p:nvGrpSpPr>
      <p:grpSpPr>
        <a:xfrm>
          <a:off x="0" y="0"/>
          <a:ext cx="0" cy="0"/>
          <a:chOff x="0" y="0"/>
          <a:chExt cx="0" cy="0"/>
        </a:xfrm>
      </p:grpSpPr>
      <p:sp>
        <p:nvSpPr>
          <p:cNvPr id="1846" name="Google Shape;1846;p125"/>
          <p:cNvSpPr txBox="1">
            <a:spLocks noGrp="1"/>
          </p:cNvSpPr>
          <p:nvPr>
            <p:ph type="title"/>
          </p:nvPr>
        </p:nvSpPr>
        <p:spPr/>
        <p:txBody>
          <a:bodyPr/>
          <a:lstStyle/>
          <a:p>
            <a:r>
              <a:rPr lang="en-US" dirty="0"/>
              <a:t>Table example 1</a:t>
            </a:r>
          </a:p>
        </p:txBody>
      </p:sp>
      <p:graphicFrame>
        <p:nvGraphicFramePr>
          <p:cNvPr id="1847" name="Google Shape;1847;p125"/>
          <p:cNvGraphicFramePr/>
          <p:nvPr>
            <p:extLst>
              <p:ext uri="{D42A27DB-BD31-4B8C-83A1-F6EECF244321}">
                <p14:modId xmlns:p14="http://schemas.microsoft.com/office/powerpoint/2010/main" val="1877614002"/>
              </p:ext>
            </p:extLst>
          </p:nvPr>
        </p:nvGraphicFramePr>
        <p:xfrm>
          <a:off x="462280" y="1633728"/>
          <a:ext cx="11277600" cy="4267200"/>
        </p:xfrm>
        <a:graphic>
          <a:graphicData uri="http://schemas.openxmlformats.org/drawingml/2006/table">
            <a:tbl>
              <a:tblPr firstRow="1" bandRow="1">
                <a:tableStyleId>{BC89EF96-8CEA-46FF-86C4-4CE0E7609802}</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20004"/>
                    </a:ext>
                  </a:extLst>
                </a:gridCol>
              </a:tblGrid>
              <a:tr h="609600">
                <a:tc>
                  <a:txBody>
                    <a:bodyPr/>
                    <a:lstStyle/>
                    <a:p>
                      <a:pPr marL="0" marR="0" lvl="0" indent="0" algn="ctr" rtl="0">
                        <a:lnSpc>
                          <a:spcPct val="100000"/>
                        </a:lnSpc>
                        <a:spcBef>
                          <a:spcPts val="0"/>
                        </a:spcBef>
                        <a:spcAft>
                          <a:spcPts val="0"/>
                        </a:spcAft>
                        <a:buClr>
                          <a:srgbClr val="FFFFFF"/>
                        </a:buClr>
                        <a:buSzPts val="1200"/>
                        <a:buFont typeface="Calibri"/>
                        <a:buNone/>
                      </a:pPr>
                      <a:r>
                        <a:rPr lang="en" sz="1600" b="0" u="none" strike="noStrike" cap="none" dirty="0">
                          <a:solidFill>
                            <a:schemeClr val="bg1"/>
                          </a:solidFill>
                          <a:sym typeface="Montserrat SemiBold"/>
                        </a:rPr>
                        <a:t>Column Title</a:t>
                      </a:r>
                      <a:endParaRPr sz="1900" b="0" u="none" strike="noStrike" cap="none" dirty="0">
                        <a:solidFill>
                          <a:schemeClr val="bg1"/>
                        </a:solidFill>
                        <a:latin typeface="+mj-lt"/>
                        <a:ea typeface="Montserrat SemiBold"/>
                        <a:cs typeface="Montserrat SemiBold"/>
                        <a:sym typeface="Montserrat SemiBold"/>
                      </a:endParaRPr>
                    </a:p>
                  </a:txBody>
                  <a:tcPr marL="243833" marR="243833" marT="60967" marB="60967" anchor="ctr">
                    <a:gradFill>
                      <a:gsLst>
                        <a:gs pos="0">
                          <a:schemeClr val="accent3"/>
                        </a:gs>
                        <a:gs pos="100000">
                          <a:schemeClr val="accent1"/>
                        </a:gs>
                      </a:gsLst>
                      <a:lin ang="5400000" scaled="1"/>
                    </a:gradFill>
                  </a:tcPr>
                </a:tc>
                <a:tc>
                  <a:txBody>
                    <a:bodyPr/>
                    <a:lstStyle/>
                    <a:p>
                      <a:pPr marL="0" marR="0" lvl="0" indent="0" algn="ctr" rtl="0">
                        <a:lnSpc>
                          <a:spcPct val="100000"/>
                        </a:lnSpc>
                        <a:spcBef>
                          <a:spcPts val="0"/>
                        </a:spcBef>
                        <a:spcAft>
                          <a:spcPts val="0"/>
                        </a:spcAft>
                        <a:buClr>
                          <a:srgbClr val="FFFFFF"/>
                        </a:buClr>
                        <a:buSzPts val="1200"/>
                        <a:buFont typeface="Calibri"/>
                        <a:buNone/>
                      </a:pPr>
                      <a:r>
                        <a:rPr lang="en" sz="1600" b="0" u="none" strike="noStrike" cap="none" dirty="0">
                          <a:solidFill>
                            <a:schemeClr val="bg1"/>
                          </a:solidFill>
                          <a:sym typeface="Montserrat SemiBold"/>
                        </a:rPr>
                        <a:t>Column Title</a:t>
                      </a:r>
                      <a:endParaRPr sz="1900" b="0" u="none" strike="noStrike" cap="none" dirty="0">
                        <a:solidFill>
                          <a:schemeClr val="bg1"/>
                        </a:solidFill>
                        <a:latin typeface="+mj-lt"/>
                        <a:ea typeface="Montserrat SemiBold"/>
                        <a:cs typeface="Montserrat SemiBold"/>
                        <a:sym typeface="Montserrat SemiBold"/>
                      </a:endParaRPr>
                    </a:p>
                  </a:txBody>
                  <a:tcPr marL="243833" marR="243833" marT="60967" marB="60967" anchor="ctr">
                    <a:gradFill>
                      <a:gsLst>
                        <a:gs pos="0">
                          <a:schemeClr val="accent3"/>
                        </a:gs>
                        <a:gs pos="100000">
                          <a:schemeClr val="accent1"/>
                        </a:gs>
                      </a:gsLst>
                      <a:lin ang="5400000" scaled="1"/>
                    </a:gradFill>
                  </a:tcPr>
                </a:tc>
                <a:tc>
                  <a:txBody>
                    <a:bodyPr/>
                    <a:lstStyle/>
                    <a:p>
                      <a:pPr marL="0" marR="0" lvl="0" indent="0" algn="ctr" rtl="0">
                        <a:lnSpc>
                          <a:spcPct val="100000"/>
                        </a:lnSpc>
                        <a:spcBef>
                          <a:spcPts val="0"/>
                        </a:spcBef>
                        <a:spcAft>
                          <a:spcPts val="0"/>
                        </a:spcAft>
                        <a:buClr>
                          <a:srgbClr val="FFFFFF"/>
                        </a:buClr>
                        <a:buSzPts val="1200"/>
                        <a:buFont typeface="Calibri"/>
                        <a:buNone/>
                      </a:pPr>
                      <a:r>
                        <a:rPr lang="en" sz="1600" b="0" u="none" strike="noStrike" cap="none" dirty="0">
                          <a:solidFill>
                            <a:schemeClr val="bg1"/>
                          </a:solidFill>
                          <a:sym typeface="Montserrat SemiBold"/>
                        </a:rPr>
                        <a:t>Column Title</a:t>
                      </a:r>
                      <a:endParaRPr sz="1600" b="0" u="none" strike="noStrike" cap="none" dirty="0">
                        <a:solidFill>
                          <a:schemeClr val="bg1"/>
                        </a:solidFill>
                        <a:latin typeface="+mj-lt"/>
                        <a:ea typeface="Montserrat SemiBold"/>
                        <a:cs typeface="Montserrat SemiBold"/>
                        <a:sym typeface="Montserrat SemiBold"/>
                      </a:endParaRPr>
                    </a:p>
                  </a:txBody>
                  <a:tcPr marL="243833" marR="243833" marT="60967" marB="60967" anchor="ctr">
                    <a:gradFill>
                      <a:gsLst>
                        <a:gs pos="0">
                          <a:schemeClr val="accent3"/>
                        </a:gs>
                        <a:gs pos="100000">
                          <a:schemeClr val="accent1"/>
                        </a:gs>
                      </a:gsLst>
                      <a:lin ang="5400000" scaled="1"/>
                    </a:gradFill>
                  </a:tcPr>
                </a:tc>
                <a:tc>
                  <a:txBody>
                    <a:bodyPr/>
                    <a:lstStyle/>
                    <a:p>
                      <a:pPr marL="0" marR="0" lvl="0" indent="0" algn="ctr" rtl="0">
                        <a:lnSpc>
                          <a:spcPct val="100000"/>
                        </a:lnSpc>
                        <a:spcBef>
                          <a:spcPts val="0"/>
                        </a:spcBef>
                        <a:spcAft>
                          <a:spcPts val="0"/>
                        </a:spcAft>
                        <a:buClr>
                          <a:srgbClr val="FFFFFF"/>
                        </a:buClr>
                        <a:buSzPts val="1200"/>
                        <a:buFont typeface="Calibri"/>
                        <a:buNone/>
                      </a:pPr>
                      <a:r>
                        <a:rPr lang="en" sz="1600" b="0" u="none" strike="noStrike" cap="none" dirty="0">
                          <a:solidFill>
                            <a:schemeClr val="bg1"/>
                          </a:solidFill>
                          <a:sym typeface="Montserrat SemiBold"/>
                        </a:rPr>
                        <a:t>Column Title</a:t>
                      </a:r>
                      <a:endParaRPr sz="1600" b="0" u="none" strike="noStrike" cap="none" dirty="0">
                        <a:solidFill>
                          <a:schemeClr val="bg1"/>
                        </a:solidFill>
                        <a:latin typeface="+mj-lt"/>
                        <a:ea typeface="Montserrat SemiBold"/>
                        <a:cs typeface="Montserrat SemiBold"/>
                        <a:sym typeface="Montserrat SemiBold"/>
                      </a:endParaRPr>
                    </a:p>
                  </a:txBody>
                  <a:tcPr marL="243833" marR="243833" marT="60967" marB="60967" anchor="ctr">
                    <a:gradFill>
                      <a:gsLst>
                        <a:gs pos="0">
                          <a:schemeClr val="accent3"/>
                        </a:gs>
                        <a:gs pos="100000">
                          <a:schemeClr val="accent1"/>
                        </a:gs>
                      </a:gsLst>
                      <a:lin ang="5400000" scaled="1"/>
                    </a:gradFill>
                  </a:tcPr>
                </a:tc>
                <a:tc>
                  <a:txBody>
                    <a:bodyPr/>
                    <a:lstStyle/>
                    <a:p>
                      <a:pPr marL="0" marR="0" lvl="0" indent="0" algn="ctr" rtl="0">
                        <a:lnSpc>
                          <a:spcPct val="100000"/>
                        </a:lnSpc>
                        <a:spcBef>
                          <a:spcPts val="0"/>
                        </a:spcBef>
                        <a:spcAft>
                          <a:spcPts val="0"/>
                        </a:spcAft>
                        <a:buClr>
                          <a:srgbClr val="FFFFFF"/>
                        </a:buClr>
                        <a:buSzPts val="1200"/>
                        <a:buFont typeface="Calibri"/>
                        <a:buNone/>
                      </a:pPr>
                      <a:r>
                        <a:rPr lang="en" sz="1600" b="0" u="none" strike="noStrike" cap="none" dirty="0">
                          <a:solidFill>
                            <a:schemeClr val="bg1"/>
                          </a:solidFill>
                          <a:sym typeface="Montserrat SemiBold"/>
                        </a:rPr>
                        <a:t>Column Title</a:t>
                      </a:r>
                      <a:endParaRPr sz="1900" b="0" u="none" strike="noStrike" cap="none" dirty="0">
                        <a:solidFill>
                          <a:schemeClr val="bg1"/>
                        </a:solidFill>
                        <a:latin typeface="+mj-lt"/>
                        <a:ea typeface="Montserrat SemiBold"/>
                        <a:cs typeface="Montserrat SemiBold"/>
                        <a:sym typeface="Montserrat SemiBold"/>
                      </a:endParaRPr>
                    </a:p>
                  </a:txBody>
                  <a:tcPr marL="243833" marR="243833" marT="60967" marB="60967" anchor="ctr">
                    <a:gradFill>
                      <a:gsLst>
                        <a:gs pos="0">
                          <a:schemeClr val="accent3"/>
                        </a:gs>
                        <a:gs pos="100000">
                          <a:schemeClr val="accent1"/>
                        </a:gs>
                      </a:gsLst>
                      <a:lin ang="5400000" scaled="1"/>
                    </a:gradFill>
                  </a:tcPr>
                </a:tc>
                <a:extLst>
                  <a:ext uri="{0D108BD9-81ED-4DB2-BD59-A6C34878D82A}">
                    <a16:rowId xmlns:a16="http://schemas.microsoft.com/office/drawing/2014/main" val="10000"/>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900" u="none" strike="noStrike" cap="none" dirty="0">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900" u="none" strike="noStrike" cap="none" dirty="0">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tc>
                <a:extLst>
                  <a:ext uri="{0D108BD9-81ED-4DB2-BD59-A6C34878D82A}">
                    <a16:rowId xmlns:a16="http://schemas.microsoft.com/office/drawing/2014/main" val="10001"/>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900" u="none" strike="noStrike" cap="none" dirty="0">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900" u="none" strike="noStrike" cap="none" dirty="0">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tc>
                <a:extLst>
                  <a:ext uri="{0D108BD9-81ED-4DB2-BD59-A6C34878D82A}">
                    <a16:rowId xmlns:a16="http://schemas.microsoft.com/office/drawing/2014/main" val="10002"/>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ym typeface="Montserrat"/>
                        </a:rPr>
                        <a:t>Lorem ipsum</a:t>
                      </a:r>
                      <a:endParaRPr sz="1900" u="none" strike="noStrike" cap="none">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ym typeface="Montserrat"/>
                        </a:rPr>
                        <a:t>Lorem ipsum</a:t>
                      </a:r>
                      <a:endParaRPr sz="1900" u="none" strike="noStrike" cap="none">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ym typeface="Montserrat"/>
                        </a:rPr>
                        <a:t>Lorem ipsum</a:t>
                      </a:r>
                      <a:endParaRPr sz="1300" u="none" strike="noStrike" cap="none">
                        <a:solidFill>
                          <a:schemeClr val="dk1"/>
                        </a:solidFill>
                        <a:latin typeface="+mj-lt"/>
                        <a:ea typeface="Montserrat"/>
                        <a:cs typeface="Montserrat"/>
                        <a:sym typeface="Montserrat"/>
                      </a:endParaRPr>
                    </a:p>
                  </a:txBody>
                  <a:tcPr marL="243833" marR="243833" marT="60967" marB="60967" anchor="ctr"/>
                </a:tc>
                <a:extLst>
                  <a:ext uri="{0D108BD9-81ED-4DB2-BD59-A6C34878D82A}">
                    <a16:rowId xmlns:a16="http://schemas.microsoft.com/office/drawing/2014/main" val="10003"/>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900" u="none" strike="noStrike" cap="none" dirty="0">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900" u="none" strike="noStrike" cap="none" dirty="0">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tc>
                <a:extLst>
                  <a:ext uri="{0D108BD9-81ED-4DB2-BD59-A6C34878D82A}">
                    <a16:rowId xmlns:a16="http://schemas.microsoft.com/office/drawing/2014/main" val="10004"/>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ym typeface="Montserrat"/>
                        </a:rPr>
                        <a:t>Lorem ipsum</a:t>
                      </a:r>
                      <a:endParaRPr sz="1300" u="none" strike="noStrike" cap="none">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900" u="none" strike="noStrike" cap="none" dirty="0">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900" u="none" strike="noStrike" cap="none" dirty="0">
                        <a:solidFill>
                          <a:schemeClr val="dk1"/>
                        </a:solidFill>
                        <a:latin typeface="+mj-lt"/>
                        <a:ea typeface="Montserrat"/>
                        <a:cs typeface="Montserrat"/>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ym typeface="Montserrat"/>
                        </a:rPr>
                        <a:t>Lorem ipsum</a:t>
                      </a:r>
                      <a:endParaRPr sz="1900" u="none" strike="noStrike" cap="none" dirty="0">
                        <a:solidFill>
                          <a:schemeClr val="dk1"/>
                        </a:solidFill>
                        <a:latin typeface="+mj-lt"/>
                        <a:ea typeface="Montserrat"/>
                        <a:cs typeface="Montserrat"/>
                        <a:sym typeface="Montserrat"/>
                      </a:endParaRPr>
                    </a:p>
                  </a:txBody>
                  <a:tcPr marL="243833" marR="243833" marT="60967" marB="60967" anchor="ctr"/>
                </a:tc>
                <a:extLst>
                  <a:ext uri="{0D108BD9-81ED-4DB2-BD59-A6C34878D82A}">
                    <a16:rowId xmlns:a16="http://schemas.microsoft.com/office/drawing/2014/main" val="10005"/>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endParaRPr dirty="0">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endParaRPr dirty="0">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endParaRPr dirty="0">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endParaRPr dirty="0">
                        <a:sym typeface="Montserrat"/>
                      </a:endParaRPr>
                    </a:p>
                  </a:txBody>
                  <a:tcPr marL="243833" marR="243833" marT="60967" marB="60967" anchor="ctr"/>
                </a:tc>
                <a:tc>
                  <a:txBody>
                    <a:bodyPr/>
                    <a:lstStyle/>
                    <a:p>
                      <a:pPr marL="0" marR="0" lvl="0" indent="0" algn="ctr" rtl="0">
                        <a:lnSpc>
                          <a:spcPct val="115000"/>
                        </a:lnSpc>
                        <a:spcBef>
                          <a:spcPts val="0"/>
                        </a:spcBef>
                        <a:spcAft>
                          <a:spcPts val="0"/>
                        </a:spcAft>
                        <a:buClr>
                          <a:srgbClr val="0C0C0C"/>
                        </a:buClr>
                        <a:buSzPts val="1000"/>
                        <a:buFont typeface="Calibri"/>
                        <a:buNone/>
                      </a:pPr>
                      <a:endParaRPr dirty="0">
                        <a:sym typeface="Montserrat"/>
                      </a:endParaRPr>
                    </a:p>
                  </a:txBody>
                  <a:tcPr marL="243833" marR="243833" marT="60967" marB="60967" anchor="ctr"/>
                </a:tc>
                <a:extLst>
                  <a:ext uri="{0D108BD9-81ED-4DB2-BD59-A6C34878D82A}">
                    <a16:rowId xmlns:a16="http://schemas.microsoft.com/office/drawing/2014/main" val="2674861251"/>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1"/>
        <p:cNvGrpSpPr/>
        <p:nvPr/>
      </p:nvGrpSpPr>
      <p:grpSpPr>
        <a:xfrm>
          <a:off x="0" y="0"/>
          <a:ext cx="0" cy="0"/>
          <a:chOff x="0" y="0"/>
          <a:chExt cx="0" cy="0"/>
        </a:xfrm>
      </p:grpSpPr>
      <p:sp>
        <p:nvSpPr>
          <p:cNvPr id="1852" name="Google Shape;1852;p126"/>
          <p:cNvSpPr txBox="1">
            <a:spLocks noGrp="1"/>
          </p:cNvSpPr>
          <p:nvPr>
            <p:ph type="title"/>
          </p:nvPr>
        </p:nvSpPr>
        <p:spPr/>
        <p:txBody>
          <a:bodyPr/>
          <a:lstStyle/>
          <a:p>
            <a:r>
              <a:rPr lang="en-US"/>
              <a:t>Table example 2</a:t>
            </a:r>
          </a:p>
        </p:txBody>
      </p:sp>
      <p:graphicFrame>
        <p:nvGraphicFramePr>
          <p:cNvPr id="1853" name="Google Shape;1853;p126"/>
          <p:cNvGraphicFramePr/>
          <p:nvPr>
            <p:extLst>
              <p:ext uri="{D42A27DB-BD31-4B8C-83A1-F6EECF244321}">
                <p14:modId xmlns:p14="http://schemas.microsoft.com/office/powerpoint/2010/main" val="2935871541"/>
              </p:ext>
            </p:extLst>
          </p:nvPr>
        </p:nvGraphicFramePr>
        <p:xfrm>
          <a:off x="462279" y="1633728"/>
          <a:ext cx="11264900" cy="3089682"/>
        </p:xfrm>
        <a:graphic>
          <a:graphicData uri="http://schemas.openxmlformats.org/drawingml/2006/table">
            <a:tbl>
              <a:tblPr firstRow="1" bandRow="1">
                <a:noFill/>
              </a:tblPr>
              <a:tblGrid>
                <a:gridCol w="5632450">
                  <a:extLst>
                    <a:ext uri="{9D8B030D-6E8A-4147-A177-3AD203B41FA5}">
                      <a16:colId xmlns:a16="http://schemas.microsoft.com/office/drawing/2014/main" val="20000"/>
                    </a:ext>
                  </a:extLst>
                </a:gridCol>
                <a:gridCol w="5632450">
                  <a:extLst>
                    <a:ext uri="{9D8B030D-6E8A-4147-A177-3AD203B41FA5}">
                      <a16:colId xmlns:a16="http://schemas.microsoft.com/office/drawing/2014/main" val="20001"/>
                    </a:ext>
                  </a:extLst>
                </a:gridCol>
              </a:tblGrid>
              <a:tr h="609600">
                <a:tc>
                  <a:txBody>
                    <a:bodyPr/>
                    <a:lstStyle/>
                    <a:p>
                      <a:pPr marL="0" marR="0" lvl="0" indent="0" algn="ctr" defTabSz="914400" rtl="0" eaLnBrk="1" latinLnBrk="0" hangingPunct="1">
                        <a:lnSpc>
                          <a:spcPct val="100000"/>
                        </a:lnSpc>
                        <a:spcBef>
                          <a:spcPts val="0"/>
                        </a:spcBef>
                        <a:spcAft>
                          <a:spcPts val="0"/>
                        </a:spcAft>
                        <a:buClr>
                          <a:srgbClr val="FFFFFF"/>
                        </a:buClr>
                        <a:buSzPts val="1200"/>
                        <a:buFont typeface="Calibri"/>
                        <a:buNone/>
                      </a:pPr>
                      <a:r>
                        <a:rPr lang="en" sz="1600" b="0" u="none" strike="noStrike" kern="1200" cap="none" dirty="0">
                          <a:solidFill>
                            <a:schemeClr val="bg1"/>
                          </a:solidFill>
                          <a:latin typeface="+mj-lt"/>
                          <a:ea typeface="Montserrat SemiBold"/>
                          <a:cs typeface="Montserrat SemiBold"/>
                          <a:sym typeface="Montserrat SemiBold"/>
                        </a:rPr>
                        <a:t>Column Title</a:t>
                      </a:r>
                      <a:endParaRPr sz="1600" b="0" u="none" strike="noStrike" kern="1200" cap="none" dirty="0">
                        <a:solidFill>
                          <a:schemeClr val="bg1"/>
                        </a:solidFill>
                        <a:latin typeface="+mj-lt"/>
                        <a:ea typeface="Montserrat SemiBold"/>
                        <a:cs typeface="Montserrat SemiBold"/>
                        <a:sym typeface="Montserrat SemiBold"/>
                      </a:endParaRPr>
                    </a:p>
                  </a:txBody>
                  <a:tcPr marL="119000" marR="119000"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BFBFBF">
                          <a:alpha val="0"/>
                        </a:srgbClr>
                      </a:solidFill>
                      <a:prstDash val="solid"/>
                      <a:round/>
                      <a:headEnd type="none" w="sm" len="sm"/>
                      <a:tailEnd type="none" w="sm" len="sm"/>
                    </a:lnT>
                    <a:lnB w="9525" cap="flat" cmpd="sng">
                      <a:solidFill>
                        <a:srgbClr val="D2D2D2"/>
                      </a:solidFill>
                      <a:prstDash val="solid"/>
                      <a:round/>
                      <a:headEnd type="none" w="sm" len="sm"/>
                      <a:tailEnd type="none" w="sm" len="sm"/>
                    </a:lnB>
                    <a:gradFill>
                      <a:gsLst>
                        <a:gs pos="0">
                          <a:schemeClr val="accent3"/>
                        </a:gs>
                        <a:gs pos="100000">
                          <a:schemeClr val="accent1"/>
                        </a:gs>
                      </a:gsLst>
                      <a:lin ang="5400000" scaled="1"/>
                    </a:gradFill>
                  </a:tcPr>
                </a:tc>
                <a:tc>
                  <a:txBody>
                    <a:bodyPr/>
                    <a:lstStyle/>
                    <a:p>
                      <a:pPr marL="0" marR="0" lvl="0" indent="0" algn="ctr" defTabSz="914400" rtl="0" eaLnBrk="1" latinLnBrk="0" hangingPunct="1">
                        <a:lnSpc>
                          <a:spcPct val="100000"/>
                        </a:lnSpc>
                        <a:spcBef>
                          <a:spcPts val="0"/>
                        </a:spcBef>
                        <a:spcAft>
                          <a:spcPts val="0"/>
                        </a:spcAft>
                        <a:buClr>
                          <a:srgbClr val="FFFFFF"/>
                        </a:buClr>
                        <a:buSzPts val="1200"/>
                        <a:buFont typeface="Calibri"/>
                        <a:buNone/>
                      </a:pPr>
                      <a:r>
                        <a:rPr lang="en" sz="1600" b="0" u="none" strike="noStrike" kern="1200" cap="none" dirty="0">
                          <a:solidFill>
                            <a:schemeClr val="bg1"/>
                          </a:solidFill>
                          <a:latin typeface="+mj-lt"/>
                          <a:ea typeface="Montserrat SemiBold"/>
                          <a:cs typeface="Montserrat SemiBold"/>
                          <a:sym typeface="Montserrat SemiBold"/>
                        </a:rPr>
                        <a:t>Column Title</a:t>
                      </a:r>
                      <a:endParaRPr sz="1600" b="0" u="none" strike="noStrike" kern="1200" cap="none" dirty="0">
                        <a:solidFill>
                          <a:schemeClr val="bg1"/>
                        </a:solidFill>
                        <a:latin typeface="+mj-lt"/>
                        <a:ea typeface="Montserrat SemiBold"/>
                        <a:cs typeface="Montserrat SemiBold"/>
                        <a:sym typeface="Montserrat SemiBold"/>
                      </a:endParaRPr>
                    </a:p>
                  </a:txBody>
                  <a:tcPr marL="119000" marR="119000"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BFBFBF">
                          <a:alpha val="0"/>
                        </a:srgbClr>
                      </a:solidFill>
                      <a:prstDash val="solid"/>
                      <a:round/>
                      <a:headEnd type="none" w="sm" len="sm"/>
                      <a:tailEnd type="none" w="sm" len="sm"/>
                    </a:lnT>
                    <a:lnB w="9525" cap="flat" cmpd="sng">
                      <a:solidFill>
                        <a:srgbClr val="D2D2D2"/>
                      </a:solidFill>
                      <a:prstDash val="solid"/>
                      <a:round/>
                      <a:headEnd type="none" w="sm" len="sm"/>
                      <a:tailEnd type="none" w="sm" len="sm"/>
                    </a:lnB>
                    <a:gradFill>
                      <a:gsLst>
                        <a:gs pos="0">
                          <a:schemeClr val="accent3"/>
                        </a:gs>
                        <a:gs pos="100000">
                          <a:schemeClr val="accent1"/>
                        </a:gs>
                      </a:gsLst>
                      <a:lin ang="5400000" scaled="1"/>
                    </a:gradFill>
                  </a:tcPr>
                </a:tc>
                <a:extLst>
                  <a:ext uri="{0D108BD9-81ED-4DB2-BD59-A6C34878D82A}">
                    <a16:rowId xmlns:a16="http://schemas.microsoft.com/office/drawing/2014/main" val="10000"/>
                  </a:ext>
                </a:extLst>
              </a:tr>
              <a:tr h="1240041">
                <a:tc>
                  <a:txBody>
                    <a:bodyPr/>
                    <a:lstStyle/>
                    <a:p>
                      <a:pPr marL="341122" marR="0" lvl="0" indent="-285750" algn="l" rtl="0">
                        <a:lnSpc>
                          <a:spcPct val="115000"/>
                        </a:lnSpc>
                        <a:spcBef>
                          <a:spcPts val="0"/>
                        </a:spcBef>
                        <a:spcAft>
                          <a:spcPts val="0"/>
                        </a:spcAft>
                        <a:buClr>
                          <a:schemeClr val="dk1"/>
                        </a:buClr>
                        <a:buSzPts val="1000"/>
                        <a:buFont typeface="Arial" panose="020B0604020202020204" pitchFamily="34" charset="0"/>
                        <a:buChar char="•"/>
                      </a:pPr>
                      <a:r>
                        <a:rPr lang="en" sz="1300" u="none" strike="noStrike" cap="none" dirty="0">
                          <a:solidFill>
                            <a:schemeClr val="dk1"/>
                          </a:solidFill>
                          <a:latin typeface="+mj-lt"/>
                          <a:ea typeface="Montserrat"/>
                          <a:cs typeface="Montserrat"/>
                          <a:sym typeface="Montserrat"/>
                        </a:rPr>
                        <a:t>Lorem ipsum dolor sit amet, consectetur adipiscing elit, sed do eiusmod tempor incididunt ut labore et dolore magna aliqua. </a:t>
                      </a:r>
                      <a:endParaRPr sz="1300" u="none" strike="noStrike" cap="none" dirty="0">
                        <a:solidFill>
                          <a:schemeClr val="dk1"/>
                        </a:solidFill>
                        <a:latin typeface="+mj-lt"/>
                        <a:ea typeface="Montserrat"/>
                        <a:cs typeface="Montserrat"/>
                        <a:sym typeface="Montserrat"/>
                      </a:endParaRPr>
                    </a:p>
                    <a:p>
                      <a:pPr marL="341122" marR="0" lvl="0" indent="-285750" algn="l" rtl="0">
                        <a:lnSpc>
                          <a:spcPct val="115000"/>
                        </a:lnSpc>
                        <a:spcBef>
                          <a:spcPts val="1200"/>
                        </a:spcBef>
                        <a:spcAft>
                          <a:spcPts val="0"/>
                        </a:spcAft>
                        <a:buClr>
                          <a:schemeClr val="dk1"/>
                        </a:buClr>
                        <a:buSzPts val="1000"/>
                        <a:buFont typeface="Arial" panose="020B0604020202020204" pitchFamily="34" charset="0"/>
                        <a:buChar char="•"/>
                      </a:pPr>
                      <a:r>
                        <a:rPr lang="en" sz="1300" u="none" strike="noStrike" cap="none" dirty="0">
                          <a:solidFill>
                            <a:schemeClr val="dk1"/>
                          </a:solidFill>
                          <a:latin typeface="+mj-lt"/>
                          <a:ea typeface="Montserrat"/>
                          <a:cs typeface="Montserrat"/>
                          <a:sym typeface="Montserrat"/>
                        </a:rPr>
                        <a:t>Ut enim ad minim veniam, quis nostrud exercitation ullamco laboris nisi ut aliquip.</a:t>
                      </a:r>
                      <a:endParaRPr sz="1900" u="none" strike="noStrike" cap="none" dirty="0">
                        <a:solidFill>
                          <a:schemeClr val="dk1"/>
                        </a:solidFill>
                        <a:latin typeface="+mj-lt"/>
                        <a:ea typeface="Montserrat"/>
                        <a:cs typeface="Montserrat"/>
                        <a:sym typeface="Montserrat"/>
                      </a:endParaRPr>
                    </a:p>
                  </a:txBody>
                  <a:tcPr marL="243833" marR="243833" marT="60967" marB="60967">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tc>
                  <a:txBody>
                    <a:bodyPr/>
                    <a:lstStyle/>
                    <a:p>
                      <a:pPr marL="341122" marR="0" lvl="0" indent="-285750" algn="l" rtl="0">
                        <a:lnSpc>
                          <a:spcPct val="115000"/>
                        </a:lnSpc>
                        <a:spcBef>
                          <a:spcPts val="0"/>
                        </a:spcBef>
                        <a:spcAft>
                          <a:spcPts val="0"/>
                        </a:spcAft>
                        <a:buClr>
                          <a:schemeClr val="dk1"/>
                        </a:buClr>
                        <a:buSzPts val="1000"/>
                        <a:buFont typeface="Arial" panose="020B0604020202020204" pitchFamily="34" charset="0"/>
                        <a:buChar char="•"/>
                      </a:pPr>
                      <a:r>
                        <a:rPr lang="en" sz="1300" u="none" strike="noStrike" cap="none" dirty="0">
                          <a:solidFill>
                            <a:schemeClr val="dk1"/>
                          </a:solidFill>
                          <a:latin typeface="+mj-lt"/>
                          <a:ea typeface="Montserrat"/>
                          <a:cs typeface="Montserrat"/>
                          <a:sym typeface="Montserrat"/>
                        </a:rPr>
                        <a:t>Lorem ipsum dolor sit amet, consectetur adipiscing elit, sed do eiusmod tempor incididunt ut labore et dolore magna aliqua. </a:t>
                      </a:r>
                      <a:endParaRPr sz="1300" u="none" strike="noStrike" cap="none" dirty="0">
                        <a:solidFill>
                          <a:schemeClr val="dk1"/>
                        </a:solidFill>
                        <a:latin typeface="+mj-lt"/>
                        <a:ea typeface="Montserrat"/>
                        <a:cs typeface="Montserrat"/>
                        <a:sym typeface="Montserrat"/>
                      </a:endParaRPr>
                    </a:p>
                    <a:p>
                      <a:pPr marL="341122" marR="0" lvl="0" indent="-285750" algn="l" rtl="0">
                        <a:lnSpc>
                          <a:spcPct val="115000"/>
                        </a:lnSpc>
                        <a:spcBef>
                          <a:spcPts val="1200"/>
                        </a:spcBef>
                        <a:spcAft>
                          <a:spcPts val="0"/>
                        </a:spcAft>
                        <a:buClr>
                          <a:schemeClr val="dk1"/>
                        </a:buClr>
                        <a:buSzPts val="1000"/>
                        <a:buFont typeface="Arial" panose="020B0604020202020204" pitchFamily="34" charset="0"/>
                        <a:buChar char="•"/>
                      </a:pPr>
                      <a:r>
                        <a:rPr lang="en" sz="1300" u="none" strike="noStrike" cap="none" dirty="0">
                          <a:solidFill>
                            <a:schemeClr val="dk1"/>
                          </a:solidFill>
                          <a:latin typeface="+mj-lt"/>
                          <a:ea typeface="Montserrat"/>
                          <a:cs typeface="Montserrat"/>
                          <a:sym typeface="Montserrat"/>
                        </a:rPr>
                        <a:t>Ut enim ad minim veniam, quis nostrud exercitation ullamco laboris nisi ut aliquip.</a:t>
                      </a:r>
                      <a:endParaRPr sz="1300" u="none" strike="noStrike" cap="none" dirty="0">
                        <a:solidFill>
                          <a:schemeClr val="dk1"/>
                        </a:solidFill>
                        <a:latin typeface="+mj-lt"/>
                        <a:ea typeface="Montserrat"/>
                        <a:cs typeface="Montserrat"/>
                        <a:sym typeface="Montserrat"/>
                      </a:endParaRPr>
                    </a:p>
                  </a:txBody>
                  <a:tcPr marL="243833" marR="243833" marT="60967" marB="60967">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240041">
                <a:tc>
                  <a:txBody>
                    <a:bodyPr/>
                    <a:lstStyle/>
                    <a:p>
                      <a:pPr marL="341122" marR="0" lvl="0" indent="-285750" algn="l" rtl="0">
                        <a:lnSpc>
                          <a:spcPct val="115000"/>
                        </a:lnSpc>
                        <a:spcBef>
                          <a:spcPts val="0"/>
                        </a:spcBef>
                        <a:spcAft>
                          <a:spcPts val="0"/>
                        </a:spcAft>
                        <a:buClr>
                          <a:schemeClr val="dk1"/>
                        </a:buClr>
                        <a:buSzPts val="1000"/>
                        <a:buFont typeface="Arial" panose="020B0604020202020204" pitchFamily="34" charset="0"/>
                        <a:buChar char="•"/>
                      </a:pPr>
                      <a:r>
                        <a:rPr lang="en" sz="1300" u="none" strike="noStrike" cap="none" dirty="0">
                          <a:solidFill>
                            <a:schemeClr val="dk1"/>
                          </a:solidFill>
                          <a:latin typeface="+mj-lt"/>
                          <a:ea typeface="Montserrat"/>
                          <a:cs typeface="Montserrat"/>
                          <a:sym typeface="Montserrat"/>
                        </a:rPr>
                        <a:t>Lorem ipsum dolor sit amet, consectetur adipiscing elit, sed do eiusmod tempor incididunt ut labore et dolore magna aliqua. </a:t>
                      </a:r>
                      <a:endParaRPr sz="1300" u="none" strike="noStrike" cap="none" dirty="0">
                        <a:solidFill>
                          <a:schemeClr val="dk1"/>
                        </a:solidFill>
                        <a:latin typeface="+mj-lt"/>
                        <a:ea typeface="Montserrat"/>
                        <a:cs typeface="Montserrat"/>
                        <a:sym typeface="Montserrat"/>
                      </a:endParaRPr>
                    </a:p>
                    <a:p>
                      <a:pPr marL="341122" marR="0" lvl="0" indent="-285750" algn="l" rtl="0">
                        <a:lnSpc>
                          <a:spcPct val="115000"/>
                        </a:lnSpc>
                        <a:spcBef>
                          <a:spcPts val="1200"/>
                        </a:spcBef>
                        <a:spcAft>
                          <a:spcPts val="0"/>
                        </a:spcAft>
                        <a:buClr>
                          <a:schemeClr val="dk1"/>
                        </a:buClr>
                        <a:buSzPts val="1000"/>
                        <a:buFont typeface="Arial" panose="020B0604020202020204" pitchFamily="34" charset="0"/>
                        <a:buChar char="•"/>
                      </a:pPr>
                      <a:r>
                        <a:rPr lang="en" sz="1300" u="none" strike="noStrike" cap="none" dirty="0">
                          <a:solidFill>
                            <a:schemeClr val="dk1"/>
                          </a:solidFill>
                          <a:latin typeface="+mj-lt"/>
                          <a:ea typeface="Montserrat"/>
                          <a:cs typeface="Montserrat"/>
                          <a:sym typeface="Montserrat"/>
                        </a:rPr>
                        <a:t>Ut enim ad minim veniam, quis nostrud exercitation ullamco laboris nisi ut aliquip.</a:t>
                      </a:r>
                      <a:endParaRPr sz="1300" u="none" strike="noStrike" cap="none" dirty="0">
                        <a:solidFill>
                          <a:schemeClr val="dk1"/>
                        </a:solidFill>
                        <a:latin typeface="+mj-lt"/>
                        <a:ea typeface="Montserrat"/>
                        <a:cs typeface="Montserrat"/>
                        <a:sym typeface="Montserrat"/>
                      </a:endParaRPr>
                    </a:p>
                  </a:txBody>
                  <a:tcPr marL="243833" marR="243833" marT="60967" marB="60967">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tc>
                  <a:txBody>
                    <a:bodyPr/>
                    <a:lstStyle/>
                    <a:p>
                      <a:pPr marL="341122" marR="0" lvl="0" indent="-285750" algn="l" rtl="0">
                        <a:lnSpc>
                          <a:spcPct val="115000"/>
                        </a:lnSpc>
                        <a:spcBef>
                          <a:spcPts val="0"/>
                        </a:spcBef>
                        <a:spcAft>
                          <a:spcPts val="0"/>
                        </a:spcAft>
                        <a:buClr>
                          <a:schemeClr val="dk1"/>
                        </a:buClr>
                        <a:buSzPts val="1000"/>
                        <a:buFont typeface="Arial" panose="020B0604020202020204" pitchFamily="34" charset="0"/>
                        <a:buChar char="•"/>
                      </a:pPr>
                      <a:r>
                        <a:rPr lang="en" sz="1300" u="none" strike="noStrike" cap="none" dirty="0">
                          <a:solidFill>
                            <a:schemeClr val="dk1"/>
                          </a:solidFill>
                          <a:latin typeface="+mj-lt"/>
                          <a:ea typeface="Montserrat"/>
                          <a:cs typeface="Montserrat"/>
                          <a:sym typeface="Montserrat"/>
                        </a:rPr>
                        <a:t>Lorem ipsum dolor sit amet, consectetur adipiscing elit, sed do eiusmod tempor incididunt ut labore et dolore magna aliqua. </a:t>
                      </a:r>
                      <a:endParaRPr sz="1300" u="none" strike="noStrike" cap="none" dirty="0">
                        <a:solidFill>
                          <a:schemeClr val="dk1"/>
                        </a:solidFill>
                        <a:latin typeface="+mj-lt"/>
                        <a:ea typeface="Montserrat"/>
                        <a:cs typeface="Montserrat"/>
                        <a:sym typeface="Montserrat"/>
                      </a:endParaRPr>
                    </a:p>
                    <a:p>
                      <a:pPr marL="341122" marR="0" lvl="0" indent="-285750" algn="l" rtl="0">
                        <a:lnSpc>
                          <a:spcPct val="115000"/>
                        </a:lnSpc>
                        <a:spcBef>
                          <a:spcPts val="1200"/>
                        </a:spcBef>
                        <a:spcAft>
                          <a:spcPts val="0"/>
                        </a:spcAft>
                        <a:buClr>
                          <a:schemeClr val="dk1"/>
                        </a:buClr>
                        <a:buSzPts val="1000"/>
                        <a:buFont typeface="Arial" panose="020B0604020202020204" pitchFamily="34" charset="0"/>
                        <a:buChar char="•"/>
                      </a:pPr>
                      <a:r>
                        <a:rPr lang="en" sz="1300" u="none" strike="noStrike" cap="none" dirty="0">
                          <a:solidFill>
                            <a:schemeClr val="dk1"/>
                          </a:solidFill>
                          <a:latin typeface="+mj-lt"/>
                          <a:ea typeface="Montserrat"/>
                          <a:cs typeface="Montserrat"/>
                          <a:sym typeface="Montserrat"/>
                        </a:rPr>
                        <a:t>Ut enim ad minim veniam, quis nostrud exercitation ullamco laboris nisi ut aliquip.</a:t>
                      </a:r>
                      <a:endParaRPr sz="1300" u="none" strike="noStrike" cap="none" dirty="0">
                        <a:solidFill>
                          <a:schemeClr val="dk1"/>
                        </a:solidFill>
                        <a:latin typeface="+mj-lt"/>
                        <a:ea typeface="Montserrat"/>
                        <a:cs typeface="Montserrat"/>
                        <a:sym typeface="Montserrat"/>
                      </a:endParaRPr>
                    </a:p>
                  </a:txBody>
                  <a:tcPr marL="243833" marR="243833" marT="60967" marB="60967">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7"/>
        <p:cNvGrpSpPr/>
        <p:nvPr/>
      </p:nvGrpSpPr>
      <p:grpSpPr>
        <a:xfrm>
          <a:off x="0" y="0"/>
          <a:ext cx="0" cy="0"/>
          <a:chOff x="0" y="0"/>
          <a:chExt cx="0" cy="0"/>
        </a:xfrm>
      </p:grpSpPr>
      <p:sp>
        <p:nvSpPr>
          <p:cNvPr id="1858" name="Google Shape;1858;p127"/>
          <p:cNvSpPr txBox="1">
            <a:spLocks noGrp="1"/>
          </p:cNvSpPr>
          <p:nvPr>
            <p:ph type="title"/>
          </p:nvPr>
        </p:nvSpPr>
        <p:spPr/>
        <p:txBody>
          <a:bodyPr/>
          <a:lstStyle/>
          <a:p>
            <a:r>
              <a:rPr lang="en-US"/>
              <a:t>Table example 3</a:t>
            </a:r>
          </a:p>
        </p:txBody>
      </p:sp>
      <p:graphicFrame>
        <p:nvGraphicFramePr>
          <p:cNvPr id="1859" name="Google Shape;1859;p127"/>
          <p:cNvGraphicFramePr/>
          <p:nvPr>
            <p:extLst>
              <p:ext uri="{D42A27DB-BD31-4B8C-83A1-F6EECF244321}">
                <p14:modId xmlns:p14="http://schemas.microsoft.com/office/powerpoint/2010/main" val="714728991"/>
              </p:ext>
            </p:extLst>
          </p:nvPr>
        </p:nvGraphicFramePr>
        <p:xfrm>
          <a:off x="457199" y="1633728"/>
          <a:ext cx="11277600" cy="2713215"/>
        </p:xfrm>
        <a:graphic>
          <a:graphicData uri="http://schemas.openxmlformats.org/drawingml/2006/table">
            <a:tbl>
              <a:tblPr firstRow="1" bandRow="1">
                <a:noFill/>
              </a:tblPr>
              <a:tblGrid>
                <a:gridCol w="3759200">
                  <a:extLst>
                    <a:ext uri="{9D8B030D-6E8A-4147-A177-3AD203B41FA5}">
                      <a16:colId xmlns:a16="http://schemas.microsoft.com/office/drawing/2014/main" val="20000"/>
                    </a:ext>
                  </a:extLst>
                </a:gridCol>
                <a:gridCol w="3759200">
                  <a:extLst>
                    <a:ext uri="{9D8B030D-6E8A-4147-A177-3AD203B41FA5}">
                      <a16:colId xmlns:a16="http://schemas.microsoft.com/office/drawing/2014/main" val="20001"/>
                    </a:ext>
                  </a:extLst>
                </a:gridCol>
                <a:gridCol w="3759200">
                  <a:extLst>
                    <a:ext uri="{9D8B030D-6E8A-4147-A177-3AD203B41FA5}">
                      <a16:colId xmlns:a16="http://schemas.microsoft.com/office/drawing/2014/main" val="20002"/>
                    </a:ext>
                  </a:extLst>
                </a:gridCol>
              </a:tblGrid>
              <a:tr h="609600">
                <a:tc>
                  <a:txBody>
                    <a:bodyPr/>
                    <a:lstStyle/>
                    <a:p>
                      <a:pPr marL="0" marR="0" lvl="0" indent="0" algn="ctr" rtl="0">
                        <a:lnSpc>
                          <a:spcPct val="100000"/>
                        </a:lnSpc>
                        <a:spcBef>
                          <a:spcPts val="0"/>
                        </a:spcBef>
                        <a:spcAft>
                          <a:spcPts val="0"/>
                        </a:spcAft>
                        <a:buClr>
                          <a:srgbClr val="FFFFFF"/>
                        </a:buClr>
                        <a:buSzPts val="1200"/>
                        <a:buFont typeface="Calibri"/>
                        <a:buNone/>
                      </a:pPr>
                      <a:r>
                        <a:rPr lang="en" sz="1600" b="0" u="none" strike="noStrike" cap="none" dirty="0">
                          <a:solidFill>
                            <a:schemeClr val="lt1"/>
                          </a:solidFill>
                          <a:latin typeface="+mj-lt"/>
                          <a:ea typeface="Montserrat SemiBold"/>
                          <a:cs typeface="Montserrat SemiBold"/>
                          <a:sym typeface="Montserrat SemiBold"/>
                        </a:rPr>
                        <a:t>Column Title</a:t>
                      </a:r>
                      <a:endParaRPr sz="1900" b="0" u="none" strike="noStrike" cap="none" dirty="0">
                        <a:solidFill>
                          <a:schemeClr val="lt1"/>
                        </a:solidFill>
                        <a:latin typeface="+mj-lt"/>
                        <a:ea typeface="Montserrat SemiBold"/>
                        <a:cs typeface="Montserrat SemiBold"/>
                        <a:sym typeface="Montserrat SemiBold"/>
                      </a:endParaRPr>
                    </a:p>
                  </a:txBody>
                  <a:tcPr marL="119000" marR="119000"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BFBFBF">
                          <a:alpha val="0"/>
                        </a:srgbClr>
                      </a:solidFill>
                      <a:prstDash val="solid"/>
                      <a:round/>
                      <a:headEnd type="none" w="sm" len="sm"/>
                      <a:tailEnd type="none" w="sm" len="sm"/>
                    </a:lnT>
                    <a:lnB w="9525" cap="flat" cmpd="sng">
                      <a:solidFill>
                        <a:srgbClr val="D2D2D2">
                          <a:alpha val="0"/>
                        </a:srgbClr>
                      </a:solidFill>
                      <a:prstDash val="solid"/>
                      <a:round/>
                      <a:headEnd type="none" w="sm" len="sm"/>
                      <a:tailEnd type="none" w="sm" len="sm"/>
                    </a:lnB>
                    <a:gradFill>
                      <a:gsLst>
                        <a:gs pos="0">
                          <a:schemeClr val="accent3"/>
                        </a:gs>
                        <a:gs pos="100000">
                          <a:schemeClr val="accent1"/>
                        </a:gs>
                      </a:gsLst>
                      <a:lin ang="5400000" scaled="1"/>
                    </a:gradFill>
                  </a:tcPr>
                </a:tc>
                <a:tc>
                  <a:txBody>
                    <a:bodyPr/>
                    <a:lstStyle/>
                    <a:p>
                      <a:pPr marL="0" marR="0" lvl="0" indent="0" algn="ctr" rtl="0">
                        <a:lnSpc>
                          <a:spcPct val="100000"/>
                        </a:lnSpc>
                        <a:spcBef>
                          <a:spcPts val="0"/>
                        </a:spcBef>
                        <a:spcAft>
                          <a:spcPts val="0"/>
                        </a:spcAft>
                        <a:buClr>
                          <a:srgbClr val="FFFFFF"/>
                        </a:buClr>
                        <a:buSzPts val="1200"/>
                        <a:buFont typeface="Calibri"/>
                        <a:buNone/>
                      </a:pPr>
                      <a:r>
                        <a:rPr lang="en" sz="1600" b="0" u="none" strike="noStrike" cap="none" dirty="0">
                          <a:solidFill>
                            <a:schemeClr val="lt1"/>
                          </a:solidFill>
                          <a:latin typeface="+mj-lt"/>
                          <a:ea typeface="Montserrat SemiBold"/>
                          <a:cs typeface="Montserrat SemiBold"/>
                          <a:sym typeface="Montserrat SemiBold"/>
                        </a:rPr>
                        <a:t>Column Title</a:t>
                      </a:r>
                      <a:endParaRPr sz="1900" b="0" u="none" strike="noStrike" cap="none" dirty="0">
                        <a:solidFill>
                          <a:schemeClr val="lt1"/>
                        </a:solidFill>
                        <a:latin typeface="+mj-lt"/>
                        <a:ea typeface="Montserrat SemiBold"/>
                        <a:cs typeface="Montserrat SemiBold"/>
                        <a:sym typeface="Montserrat SemiBold"/>
                      </a:endParaRPr>
                    </a:p>
                  </a:txBody>
                  <a:tcPr marL="119000" marR="119000"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BFBFBF">
                          <a:alpha val="0"/>
                        </a:srgbClr>
                      </a:solidFill>
                      <a:prstDash val="solid"/>
                      <a:round/>
                      <a:headEnd type="none" w="sm" len="sm"/>
                      <a:tailEnd type="none" w="sm" len="sm"/>
                    </a:lnT>
                    <a:lnB w="9525" cap="flat" cmpd="sng">
                      <a:solidFill>
                        <a:srgbClr val="D2D2D2">
                          <a:alpha val="0"/>
                        </a:srgbClr>
                      </a:solidFill>
                      <a:prstDash val="solid"/>
                      <a:round/>
                      <a:headEnd type="none" w="sm" len="sm"/>
                      <a:tailEnd type="none" w="sm" len="sm"/>
                    </a:lnB>
                    <a:gradFill>
                      <a:gsLst>
                        <a:gs pos="0">
                          <a:schemeClr val="accent3"/>
                        </a:gs>
                        <a:gs pos="100000">
                          <a:schemeClr val="accent1"/>
                        </a:gs>
                      </a:gsLst>
                      <a:lin ang="5400000" scaled="1"/>
                    </a:gradFill>
                  </a:tcPr>
                </a:tc>
                <a:tc>
                  <a:txBody>
                    <a:bodyPr/>
                    <a:lstStyle/>
                    <a:p>
                      <a:pPr marL="0" marR="0" lvl="0" indent="0" algn="ctr" rtl="0">
                        <a:lnSpc>
                          <a:spcPct val="100000"/>
                        </a:lnSpc>
                        <a:spcBef>
                          <a:spcPts val="0"/>
                        </a:spcBef>
                        <a:spcAft>
                          <a:spcPts val="0"/>
                        </a:spcAft>
                        <a:buClr>
                          <a:srgbClr val="FFFFFF"/>
                        </a:buClr>
                        <a:buSzPts val="1200"/>
                        <a:buFont typeface="Calibri"/>
                        <a:buNone/>
                      </a:pPr>
                      <a:r>
                        <a:rPr lang="en" sz="1600" b="0" u="none" strike="noStrike" cap="none" dirty="0">
                          <a:solidFill>
                            <a:schemeClr val="lt1"/>
                          </a:solidFill>
                          <a:latin typeface="+mj-lt"/>
                          <a:ea typeface="Montserrat SemiBold"/>
                          <a:cs typeface="Montserrat SemiBold"/>
                          <a:sym typeface="Montserrat SemiBold"/>
                        </a:rPr>
                        <a:t>Column Title</a:t>
                      </a:r>
                      <a:endParaRPr sz="1600" b="0" u="none" strike="noStrike" cap="none" dirty="0">
                        <a:solidFill>
                          <a:schemeClr val="lt1"/>
                        </a:solidFill>
                        <a:latin typeface="+mj-lt"/>
                        <a:ea typeface="Montserrat SemiBold"/>
                        <a:cs typeface="Montserrat SemiBold"/>
                        <a:sym typeface="Montserrat SemiBold"/>
                      </a:endParaRPr>
                    </a:p>
                  </a:txBody>
                  <a:tcPr marL="119000" marR="119000"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BFBFBF">
                          <a:alpha val="0"/>
                        </a:srgbClr>
                      </a:solidFill>
                      <a:prstDash val="solid"/>
                      <a:round/>
                      <a:headEnd type="none" w="sm" len="sm"/>
                      <a:tailEnd type="none" w="sm" len="sm"/>
                    </a:lnT>
                    <a:lnB w="9525" cap="flat" cmpd="sng">
                      <a:solidFill>
                        <a:srgbClr val="D2D2D2">
                          <a:alpha val="0"/>
                        </a:srgbClr>
                      </a:solidFill>
                      <a:prstDash val="solid"/>
                      <a:round/>
                      <a:headEnd type="none" w="sm" len="sm"/>
                      <a:tailEnd type="none" w="sm" len="sm"/>
                    </a:lnB>
                    <a:gradFill>
                      <a:gsLst>
                        <a:gs pos="0">
                          <a:schemeClr val="accent3"/>
                        </a:gs>
                        <a:gs pos="100000">
                          <a:schemeClr val="accent1"/>
                        </a:gs>
                      </a:gsLst>
                      <a:lin ang="5400000" scaled="1"/>
                    </a:gradFill>
                  </a:tcPr>
                </a:tc>
                <a:extLst>
                  <a:ext uri="{0D108BD9-81ED-4DB2-BD59-A6C34878D82A}">
                    <a16:rowId xmlns:a16="http://schemas.microsoft.com/office/drawing/2014/main" val="10000"/>
                  </a:ext>
                </a:extLst>
              </a:tr>
              <a:tr h="2103615">
                <a:tc>
                  <a:txBody>
                    <a:bodyPr/>
                    <a:lstStyle/>
                    <a:p>
                      <a:pPr marL="0" marR="0" lvl="0" indent="0" algn="l"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a:t>
                      </a:r>
                      <a:endParaRPr sz="1900" u="none" strike="noStrike" cap="none" dirty="0">
                        <a:solidFill>
                          <a:schemeClr val="dk1"/>
                        </a:solidFill>
                        <a:latin typeface="+mj-lt"/>
                        <a:ea typeface="Montserrat"/>
                        <a:cs typeface="Montserrat"/>
                        <a:sym typeface="Montserrat"/>
                      </a:endParaRPr>
                    </a:p>
                  </a:txBody>
                  <a:tcPr marL="243833" marR="243833" marT="243833" marB="243833">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alpha val="0"/>
                        </a:srgbClr>
                      </a:solidFill>
                      <a:prstDash val="solid"/>
                      <a:round/>
                      <a:headEnd type="none" w="sm" len="sm"/>
                      <a:tailEnd type="none" w="sm" len="sm"/>
                    </a:lnT>
                    <a:lnB w="9525" cap="flat" cmpd="sng">
                      <a:solidFill>
                        <a:srgbClr val="D2D2D2">
                          <a:alpha val="0"/>
                        </a:srgbClr>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sz="1300" u="none" strike="noStrike" cap="none" dirty="0">
                        <a:solidFill>
                          <a:schemeClr val="dk1"/>
                        </a:solidFill>
                        <a:latin typeface="+mj-lt"/>
                        <a:ea typeface="Montserrat"/>
                        <a:cs typeface="Montserrat"/>
                        <a:sym typeface="Montserrat"/>
                      </a:endParaRPr>
                    </a:p>
                  </a:txBody>
                  <a:tcPr marL="243833" marR="243833" marT="243833" marB="243833">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alpha val="0"/>
                        </a:srgbClr>
                      </a:solidFill>
                      <a:prstDash val="solid"/>
                      <a:round/>
                      <a:headEnd type="none" w="sm" len="sm"/>
                      <a:tailEnd type="none" w="sm" len="sm"/>
                    </a:lnT>
                    <a:lnB w="9525" cap="flat" cmpd="sng">
                      <a:solidFill>
                        <a:srgbClr val="D2D2D2">
                          <a:alpha val="0"/>
                        </a:srgbClr>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a:t>
                      </a:r>
                      <a:endParaRPr sz="1900" u="none" strike="noStrike" cap="none" dirty="0">
                        <a:solidFill>
                          <a:schemeClr val="dk1"/>
                        </a:solidFill>
                        <a:latin typeface="+mj-lt"/>
                        <a:ea typeface="Montserrat"/>
                        <a:cs typeface="Montserrat"/>
                        <a:sym typeface="Montserrat"/>
                      </a:endParaRPr>
                    </a:p>
                  </a:txBody>
                  <a:tcPr marL="243833" marR="243833" marT="243833" marB="243833">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alpha val="0"/>
                        </a:srgbClr>
                      </a:solidFill>
                      <a:prstDash val="solid"/>
                      <a:round/>
                      <a:headEnd type="none" w="sm" len="sm"/>
                      <a:tailEnd type="none" w="sm" len="sm"/>
                    </a:lnT>
                    <a:lnB w="9525" cap="flat" cmpd="sng">
                      <a:solidFill>
                        <a:srgbClr val="D2D2D2">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6DD6EA-3516-4190-806B-B964465C118C}"/>
              </a:ext>
            </a:extLst>
          </p:cNvPr>
          <p:cNvSpPr>
            <a:spLocks noGrp="1"/>
          </p:cNvSpPr>
          <p:nvPr>
            <p:ph type="title"/>
          </p:nvPr>
        </p:nvSpPr>
        <p:spPr/>
        <p:txBody>
          <a:bodyPr/>
          <a:lstStyle/>
          <a:p>
            <a:r>
              <a:rPr lang="en" dirty="0"/>
              <a:t>Presentation Title</a:t>
            </a:r>
            <a:br>
              <a:rPr lang="en" dirty="0"/>
            </a:br>
            <a:r>
              <a:rPr lang="en" dirty="0"/>
              <a:t>Goes Here</a:t>
            </a:r>
            <a:endParaRPr lang="en-US" dirty="0"/>
          </a:p>
        </p:txBody>
      </p:sp>
      <p:sp>
        <p:nvSpPr>
          <p:cNvPr id="6" name="Rectangle 5">
            <a:extLst>
              <a:ext uri="{FF2B5EF4-FFF2-40B4-BE49-F238E27FC236}">
                <a16:creationId xmlns:a16="http://schemas.microsoft.com/office/drawing/2014/main" id="{AF311A82-BA10-470A-9388-AEC671B6270B}"/>
              </a:ext>
            </a:extLst>
          </p:cNvPr>
          <p:cNvSpPr/>
          <p:nvPr/>
        </p:nvSpPr>
        <p:spPr>
          <a:xfrm>
            <a:off x="457201" y="4105568"/>
            <a:ext cx="1475771" cy="127322"/>
          </a:xfrm>
          <a:prstGeom prst="rect">
            <a:avLst/>
          </a:prstGeom>
          <a:gradFill>
            <a:gsLst>
              <a:gs pos="100000">
                <a:schemeClr val="accent3"/>
              </a:gs>
              <a:gs pos="30000">
                <a:schemeClr val="accent1"/>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897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63"/>
        <p:cNvGrpSpPr/>
        <p:nvPr/>
      </p:nvGrpSpPr>
      <p:grpSpPr>
        <a:xfrm>
          <a:off x="0" y="0"/>
          <a:ext cx="0" cy="0"/>
          <a:chOff x="0" y="0"/>
          <a:chExt cx="0" cy="0"/>
        </a:xfrm>
      </p:grpSpPr>
      <p:sp>
        <p:nvSpPr>
          <p:cNvPr id="1864" name="Google Shape;1864;p128"/>
          <p:cNvSpPr txBox="1">
            <a:spLocks noGrp="1"/>
          </p:cNvSpPr>
          <p:nvPr>
            <p:ph type="title"/>
          </p:nvPr>
        </p:nvSpPr>
        <p:spPr/>
        <p:txBody>
          <a:bodyPr/>
          <a:lstStyle/>
          <a:p>
            <a:r>
              <a:rPr lang="en-US"/>
              <a:t>Table example 4</a:t>
            </a:r>
            <a:endParaRPr lang="en-US" dirty="0"/>
          </a:p>
        </p:txBody>
      </p:sp>
      <p:graphicFrame>
        <p:nvGraphicFramePr>
          <p:cNvPr id="6" name="Google Shape;1865;p128">
            <a:extLst>
              <a:ext uri="{FF2B5EF4-FFF2-40B4-BE49-F238E27FC236}">
                <a16:creationId xmlns:a16="http://schemas.microsoft.com/office/drawing/2014/main" id="{F93B5D49-4B94-4829-9586-D1C59AF31D0C}"/>
              </a:ext>
            </a:extLst>
          </p:cNvPr>
          <p:cNvGraphicFramePr/>
          <p:nvPr>
            <p:extLst>
              <p:ext uri="{D42A27DB-BD31-4B8C-83A1-F6EECF244321}">
                <p14:modId xmlns:p14="http://schemas.microsoft.com/office/powerpoint/2010/main" val="510326405"/>
              </p:ext>
            </p:extLst>
          </p:nvPr>
        </p:nvGraphicFramePr>
        <p:xfrm>
          <a:off x="457200" y="1633728"/>
          <a:ext cx="3462833" cy="3657600"/>
        </p:xfrm>
        <a:graphic>
          <a:graphicData uri="http://schemas.openxmlformats.org/drawingml/2006/table">
            <a:tbl>
              <a:tblPr firstRow="1" bandRow="1">
                <a:noFill/>
              </a:tblPr>
              <a:tblGrid>
                <a:gridCol w="3462833">
                  <a:extLst>
                    <a:ext uri="{9D8B030D-6E8A-4147-A177-3AD203B41FA5}">
                      <a16:colId xmlns:a16="http://schemas.microsoft.com/office/drawing/2014/main" val="20000"/>
                    </a:ext>
                  </a:extLst>
                </a:gridCol>
              </a:tblGrid>
              <a:tr h="609600">
                <a:tc>
                  <a:txBody>
                    <a:bodyPr/>
                    <a:lstStyle/>
                    <a:p>
                      <a:pPr marL="0" marR="0" lvl="0" indent="0" algn="ctr" rtl="0">
                        <a:lnSpc>
                          <a:spcPct val="100000"/>
                        </a:lnSpc>
                        <a:spcBef>
                          <a:spcPts val="0"/>
                        </a:spcBef>
                        <a:spcAft>
                          <a:spcPts val="0"/>
                        </a:spcAft>
                        <a:buClr>
                          <a:srgbClr val="FFFFFF"/>
                        </a:buClr>
                        <a:buSzPts val="1200"/>
                        <a:buFont typeface="Calibri"/>
                        <a:buNone/>
                      </a:pPr>
                      <a:r>
                        <a:rPr lang="en" sz="1600" b="0" u="none" strike="noStrike" cap="none" dirty="0">
                          <a:solidFill>
                            <a:schemeClr val="lt1"/>
                          </a:solidFill>
                          <a:latin typeface="+mj-lt"/>
                          <a:ea typeface="Montserrat SemiBold"/>
                          <a:cs typeface="Montserrat SemiBold"/>
                          <a:sym typeface="Montserrat SemiBold"/>
                        </a:rPr>
                        <a:t>Column Title</a:t>
                      </a:r>
                      <a:endParaRPr sz="1600" b="0" u="none" strike="noStrike" cap="none" dirty="0">
                        <a:solidFill>
                          <a:schemeClr val="lt1"/>
                        </a:solidFill>
                        <a:latin typeface="+mj-lt"/>
                        <a:ea typeface="Montserrat SemiBold"/>
                        <a:cs typeface="Montserrat SemiBold"/>
                        <a:sym typeface="Montserrat SemiBold"/>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BFBFBF">
                          <a:alpha val="0"/>
                        </a:srgbClr>
                      </a:solidFill>
                      <a:prstDash val="solid"/>
                      <a:round/>
                      <a:headEnd type="none" w="sm" len="sm"/>
                      <a:tailEnd type="none" w="sm" len="sm"/>
                    </a:lnT>
                    <a:lnB w="9525" cap="flat" cmpd="sng">
                      <a:solidFill>
                        <a:srgbClr val="D2D2D2">
                          <a:alpha val="0"/>
                        </a:srgbClr>
                      </a:solidFill>
                      <a:prstDash val="solid"/>
                      <a:round/>
                      <a:headEnd type="none" w="sm" len="sm"/>
                      <a:tailEnd type="none" w="sm" len="sm"/>
                    </a:lnB>
                    <a:gradFill>
                      <a:gsLst>
                        <a:gs pos="0">
                          <a:schemeClr val="accent3"/>
                        </a:gs>
                        <a:gs pos="100000">
                          <a:schemeClr val="accent1"/>
                        </a:gs>
                      </a:gsLst>
                      <a:lin ang="5400000" scaled="1"/>
                    </a:gradFill>
                  </a:tcPr>
                </a:tc>
                <a:extLst>
                  <a:ext uri="{0D108BD9-81ED-4DB2-BD59-A6C34878D82A}">
                    <a16:rowId xmlns:a16="http://schemas.microsoft.com/office/drawing/2014/main" val="10000"/>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alpha val="0"/>
                        </a:srgbClr>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graphicFrame>
        <p:nvGraphicFramePr>
          <p:cNvPr id="7" name="Google Shape;1866;p128">
            <a:extLst>
              <a:ext uri="{FF2B5EF4-FFF2-40B4-BE49-F238E27FC236}">
                <a16:creationId xmlns:a16="http://schemas.microsoft.com/office/drawing/2014/main" id="{8BD13951-F842-417D-B323-6C2AB206AF50}"/>
              </a:ext>
            </a:extLst>
          </p:cNvPr>
          <p:cNvGraphicFramePr/>
          <p:nvPr>
            <p:extLst>
              <p:ext uri="{D42A27DB-BD31-4B8C-83A1-F6EECF244321}">
                <p14:modId xmlns:p14="http://schemas.microsoft.com/office/powerpoint/2010/main" val="1491147284"/>
              </p:ext>
            </p:extLst>
          </p:nvPr>
        </p:nvGraphicFramePr>
        <p:xfrm>
          <a:off x="8264347" y="1633728"/>
          <a:ext cx="3462833" cy="3657600"/>
        </p:xfrm>
        <a:graphic>
          <a:graphicData uri="http://schemas.openxmlformats.org/drawingml/2006/table">
            <a:tbl>
              <a:tblPr firstRow="1" bandRow="1">
                <a:noFill/>
              </a:tblPr>
              <a:tblGrid>
                <a:gridCol w="3462833">
                  <a:extLst>
                    <a:ext uri="{9D8B030D-6E8A-4147-A177-3AD203B41FA5}">
                      <a16:colId xmlns:a16="http://schemas.microsoft.com/office/drawing/2014/main" val="20000"/>
                    </a:ext>
                  </a:extLst>
                </a:gridCol>
              </a:tblGrid>
              <a:tr h="609600">
                <a:tc>
                  <a:txBody>
                    <a:bodyPr/>
                    <a:lstStyle/>
                    <a:p>
                      <a:pPr marL="0" marR="0" lvl="0" indent="0" algn="ctr" rtl="0">
                        <a:lnSpc>
                          <a:spcPct val="100000"/>
                        </a:lnSpc>
                        <a:spcBef>
                          <a:spcPts val="0"/>
                        </a:spcBef>
                        <a:spcAft>
                          <a:spcPts val="0"/>
                        </a:spcAft>
                        <a:buClr>
                          <a:srgbClr val="FFFFFF"/>
                        </a:buClr>
                        <a:buSzPts val="1200"/>
                        <a:buFont typeface="Calibri"/>
                        <a:buNone/>
                      </a:pPr>
                      <a:r>
                        <a:rPr lang="en" sz="1600" b="0" u="none" strike="noStrike" cap="none" dirty="0">
                          <a:solidFill>
                            <a:schemeClr val="lt1"/>
                          </a:solidFill>
                          <a:latin typeface="+mj-lt"/>
                          <a:ea typeface="Montserrat SemiBold"/>
                          <a:cs typeface="Montserrat SemiBold"/>
                          <a:sym typeface="Montserrat SemiBold"/>
                        </a:rPr>
                        <a:t>Column Title</a:t>
                      </a:r>
                      <a:endParaRPr sz="1600" b="0" u="none" strike="noStrike" cap="none" dirty="0">
                        <a:solidFill>
                          <a:schemeClr val="lt1"/>
                        </a:solidFill>
                        <a:latin typeface="+mj-lt"/>
                        <a:ea typeface="Montserrat SemiBold"/>
                        <a:cs typeface="Montserrat SemiBold"/>
                        <a:sym typeface="Montserrat SemiBold"/>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BFBFBF">
                          <a:alpha val="0"/>
                        </a:srgbClr>
                      </a:solidFill>
                      <a:prstDash val="solid"/>
                      <a:round/>
                      <a:headEnd type="none" w="sm" len="sm"/>
                      <a:tailEnd type="none" w="sm" len="sm"/>
                    </a:lnT>
                    <a:lnB w="9525" cap="flat" cmpd="sng">
                      <a:solidFill>
                        <a:srgbClr val="D2D2D2">
                          <a:alpha val="0"/>
                        </a:srgbClr>
                      </a:solidFill>
                      <a:prstDash val="solid"/>
                      <a:round/>
                      <a:headEnd type="none" w="sm" len="sm"/>
                      <a:tailEnd type="none" w="sm" len="sm"/>
                    </a:lnB>
                    <a:gradFill>
                      <a:gsLst>
                        <a:gs pos="0">
                          <a:schemeClr val="accent3"/>
                        </a:gs>
                        <a:gs pos="100000">
                          <a:schemeClr val="accent1"/>
                        </a:gs>
                      </a:gsLst>
                      <a:lin ang="5400000" scaled="1"/>
                    </a:gradFill>
                  </a:tcPr>
                </a:tc>
                <a:extLst>
                  <a:ext uri="{0D108BD9-81ED-4DB2-BD59-A6C34878D82A}">
                    <a16:rowId xmlns:a16="http://schemas.microsoft.com/office/drawing/2014/main" val="10000"/>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alpha val="0"/>
                        </a:srgbClr>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olidFill>
                            <a:schemeClr val="dk1"/>
                          </a:solidFill>
                          <a:latin typeface="+mj-lt"/>
                          <a:ea typeface="Montserrat"/>
                          <a:cs typeface="Montserrat"/>
                          <a:sym typeface="Montserrat"/>
                        </a:rPr>
                        <a:t>Lorem ipsum</a:t>
                      </a:r>
                      <a:endParaRPr sz="1300" u="none" strike="noStrike" cap="none">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olidFill>
                            <a:schemeClr val="dk1"/>
                          </a:solidFill>
                          <a:latin typeface="+mj-lt"/>
                          <a:ea typeface="Montserrat"/>
                          <a:cs typeface="Montserrat"/>
                          <a:sym typeface="Montserrat"/>
                        </a:rPr>
                        <a:t>Lorem ipsum</a:t>
                      </a:r>
                      <a:endParaRPr sz="1300" u="none" strike="noStrike" cap="none">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graphicFrame>
        <p:nvGraphicFramePr>
          <p:cNvPr id="8" name="Google Shape;1867;p128">
            <a:extLst>
              <a:ext uri="{FF2B5EF4-FFF2-40B4-BE49-F238E27FC236}">
                <a16:creationId xmlns:a16="http://schemas.microsoft.com/office/drawing/2014/main" id="{B9D373ED-2F46-4D69-A882-A7652637A0C3}"/>
              </a:ext>
            </a:extLst>
          </p:cNvPr>
          <p:cNvGraphicFramePr/>
          <p:nvPr>
            <p:extLst>
              <p:ext uri="{D42A27DB-BD31-4B8C-83A1-F6EECF244321}">
                <p14:modId xmlns:p14="http://schemas.microsoft.com/office/powerpoint/2010/main" val="2250039196"/>
              </p:ext>
            </p:extLst>
          </p:nvPr>
        </p:nvGraphicFramePr>
        <p:xfrm>
          <a:off x="4360773" y="1633728"/>
          <a:ext cx="3462833" cy="3657600"/>
        </p:xfrm>
        <a:graphic>
          <a:graphicData uri="http://schemas.openxmlformats.org/drawingml/2006/table">
            <a:tbl>
              <a:tblPr firstRow="1" bandRow="1">
                <a:noFill/>
              </a:tblPr>
              <a:tblGrid>
                <a:gridCol w="3462833">
                  <a:extLst>
                    <a:ext uri="{9D8B030D-6E8A-4147-A177-3AD203B41FA5}">
                      <a16:colId xmlns:a16="http://schemas.microsoft.com/office/drawing/2014/main" val="20000"/>
                    </a:ext>
                  </a:extLst>
                </a:gridCol>
              </a:tblGrid>
              <a:tr h="609600">
                <a:tc>
                  <a:txBody>
                    <a:bodyPr/>
                    <a:lstStyle/>
                    <a:p>
                      <a:pPr marL="0" marR="0" lvl="0" indent="0" algn="ctr" rtl="0">
                        <a:lnSpc>
                          <a:spcPct val="100000"/>
                        </a:lnSpc>
                        <a:spcBef>
                          <a:spcPts val="0"/>
                        </a:spcBef>
                        <a:spcAft>
                          <a:spcPts val="0"/>
                        </a:spcAft>
                        <a:buClr>
                          <a:srgbClr val="FFFFFF"/>
                        </a:buClr>
                        <a:buSzPts val="1200"/>
                        <a:buFont typeface="Calibri"/>
                        <a:buNone/>
                      </a:pPr>
                      <a:r>
                        <a:rPr lang="en" sz="1600" b="0" u="none" strike="noStrike" cap="none" dirty="0">
                          <a:solidFill>
                            <a:schemeClr val="lt1"/>
                          </a:solidFill>
                          <a:latin typeface="+mj-lt"/>
                          <a:ea typeface="Montserrat SemiBold"/>
                          <a:cs typeface="Montserrat SemiBold"/>
                          <a:sym typeface="Montserrat SemiBold"/>
                        </a:rPr>
                        <a:t>Column Title</a:t>
                      </a:r>
                      <a:endParaRPr sz="1600" b="0" u="none" strike="noStrike" cap="none" dirty="0">
                        <a:solidFill>
                          <a:schemeClr val="lt1"/>
                        </a:solidFill>
                        <a:latin typeface="+mj-lt"/>
                        <a:ea typeface="Montserrat SemiBold"/>
                        <a:cs typeface="Montserrat SemiBold"/>
                        <a:sym typeface="Montserrat SemiBold"/>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BFBFBF">
                          <a:alpha val="0"/>
                        </a:srgbClr>
                      </a:solidFill>
                      <a:prstDash val="solid"/>
                      <a:round/>
                      <a:headEnd type="none" w="sm" len="sm"/>
                      <a:tailEnd type="none" w="sm" len="sm"/>
                    </a:lnT>
                    <a:lnB w="9525" cap="flat" cmpd="sng">
                      <a:solidFill>
                        <a:srgbClr val="D2D2D2">
                          <a:alpha val="0"/>
                        </a:srgbClr>
                      </a:solidFill>
                      <a:prstDash val="solid"/>
                      <a:round/>
                      <a:headEnd type="none" w="sm" len="sm"/>
                      <a:tailEnd type="none" w="sm" len="sm"/>
                    </a:lnB>
                    <a:gradFill>
                      <a:gsLst>
                        <a:gs pos="0">
                          <a:schemeClr val="accent3"/>
                        </a:gs>
                        <a:gs pos="100000">
                          <a:schemeClr val="accent1"/>
                        </a:gs>
                      </a:gsLst>
                      <a:lin ang="5400000" scaled="1"/>
                    </a:gradFill>
                  </a:tcPr>
                </a:tc>
                <a:extLst>
                  <a:ext uri="{0D108BD9-81ED-4DB2-BD59-A6C34878D82A}">
                    <a16:rowId xmlns:a16="http://schemas.microsoft.com/office/drawing/2014/main" val="10000"/>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alpha val="0"/>
                        </a:srgbClr>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71"/>
        <p:cNvGrpSpPr/>
        <p:nvPr/>
      </p:nvGrpSpPr>
      <p:grpSpPr>
        <a:xfrm>
          <a:off x="0" y="0"/>
          <a:ext cx="0" cy="0"/>
          <a:chOff x="0" y="0"/>
          <a:chExt cx="0" cy="0"/>
        </a:xfrm>
      </p:grpSpPr>
      <p:sp>
        <p:nvSpPr>
          <p:cNvPr id="1872" name="Google Shape;1872;p129"/>
          <p:cNvSpPr txBox="1">
            <a:spLocks noGrp="1"/>
          </p:cNvSpPr>
          <p:nvPr>
            <p:ph type="title"/>
          </p:nvPr>
        </p:nvSpPr>
        <p:spPr/>
        <p:txBody>
          <a:bodyPr/>
          <a:lstStyle/>
          <a:p>
            <a:r>
              <a:rPr lang="en-US"/>
              <a:t>Table example 5</a:t>
            </a:r>
          </a:p>
        </p:txBody>
      </p:sp>
      <p:graphicFrame>
        <p:nvGraphicFramePr>
          <p:cNvPr id="1873" name="Google Shape;1873;p129"/>
          <p:cNvGraphicFramePr/>
          <p:nvPr>
            <p:extLst>
              <p:ext uri="{D42A27DB-BD31-4B8C-83A1-F6EECF244321}">
                <p14:modId xmlns:p14="http://schemas.microsoft.com/office/powerpoint/2010/main" val="380705815"/>
              </p:ext>
            </p:extLst>
          </p:nvPr>
        </p:nvGraphicFramePr>
        <p:xfrm>
          <a:off x="462280" y="1633728"/>
          <a:ext cx="2617600" cy="3657600"/>
        </p:xfrm>
        <a:graphic>
          <a:graphicData uri="http://schemas.openxmlformats.org/drawingml/2006/table">
            <a:tbl>
              <a:tblPr firstRow="1" bandRow="1">
                <a:noFill/>
              </a:tblPr>
              <a:tblGrid>
                <a:gridCol w="2617600">
                  <a:extLst>
                    <a:ext uri="{9D8B030D-6E8A-4147-A177-3AD203B41FA5}">
                      <a16:colId xmlns:a16="http://schemas.microsoft.com/office/drawing/2014/main" val="20000"/>
                    </a:ext>
                  </a:extLst>
                </a:gridCol>
              </a:tblGrid>
              <a:tr h="609600">
                <a:tc>
                  <a:txBody>
                    <a:bodyPr/>
                    <a:lstStyle/>
                    <a:p>
                      <a:pPr marL="0" marR="0" lvl="0" indent="0" algn="ctr" rtl="0">
                        <a:lnSpc>
                          <a:spcPct val="100000"/>
                        </a:lnSpc>
                        <a:spcBef>
                          <a:spcPts val="0"/>
                        </a:spcBef>
                        <a:spcAft>
                          <a:spcPts val="0"/>
                        </a:spcAft>
                        <a:buClr>
                          <a:srgbClr val="FFFFFF"/>
                        </a:buClr>
                        <a:buSzPts val="1200"/>
                        <a:buFont typeface="Calibri"/>
                        <a:buNone/>
                      </a:pPr>
                      <a:r>
                        <a:rPr lang="en" sz="1600" b="0" u="none" strike="noStrike" cap="none" dirty="0">
                          <a:solidFill>
                            <a:schemeClr val="lt1"/>
                          </a:solidFill>
                          <a:latin typeface="+mj-lt"/>
                          <a:ea typeface="Montserrat SemiBold"/>
                          <a:cs typeface="Montserrat SemiBold"/>
                          <a:sym typeface="Montserrat SemiBold"/>
                        </a:rPr>
                        <a:t>Column Title</a:t>
                      </a:r>
                      <a:endParaRPr sz="1600" b="0" u="none" strike="noStrike" cap="none" dirty="0">
                        <a:solidFill>
                          <a:schemeClr val="lt1"/>
                        </a:solidFill>
                        <a:latin typeface="+mj-lt"/>
                        <a:ea typeface="Montserrat SemiBold"/>
                        <a:cs typeface="Montserrat SemiBold"/>
                        <a:sym typeface="Montserrat SemiBold"/>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BFBFBF">
                          <a:alpha val="0"/>
                        </a:srgbClr>
                      </a:solidFill>
                      <a:prstDash val="solid"/>
                      <a:round/>
                      <a:headEnd type="none" w="sm" len="sm"/>
                      <a:tailEnd type="none" w="sm" len="sm"/>
                    </a:lnT>
                    <a:lnB w="9525" cap="flat" cmpd="sng">
                      <a:solidFill>
                        <a:srgbClr val="D2D2D2">
                          <a:alpha val="0"/>
                        </a:srgbClr>
                      </a:solidFill>
                      <a:prstDash val="solid"/>
                      <a:round/>
                      <a:headEnd type="none" w="sm" len="sm"/>
                      <a:tailEnd type="none" w="sm" len="sm"/>
                    </a:lnB>
                    <a:gradFill>
                      <a:gsLst>
                        <a:gs pos="0">
                          <a:schemeClr val="accent3"/>
                        </a:gs>
                        <a:gs pos="100000">
                          <a:schemeClr val="accent1"/>
                        </a:gs>
                      </a:gsLst>
                      <a:lin ang="5400000" scaled="1"/>
                    </a:gradFill>
                  </a:tcPr>
                </a:tc>
                <a:extLst>
                  <a:ext uri="{0D108BD9-81ED-4DB2-BD59-A6C34878D82A}">
                    <a16:rowId xmlns:a16="http://schemas.microsoft.com/office/drawing/2014/main" val="10000"/>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alpha val="0"/>
                        </a:srgbClr>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olidFill>
                            <a:schemeClr val="dk1"/>
                          </a:solidFill>
                          <a:latin typeface="+mj-lt"/>
                          <a:ea typeface="Montserrat"/>
                          <a:cs typeface="Montserrat"/>
                          <a:sym typeface="Montserrat"/>
                        </a:rPr>
                        <a:t>Lorem ipsum</a:t>
                      </a:r>
                      <a:endParaRPr sz="1300" u="none" strike="noStrike" cap="none">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olidFill>
                            <a:schemeClr val="dk1"/>
                          </a:solidFill>
                          <a:latin typeface="+mj-lt"/>
                          <a:ea typeface="Montserrat"/>
                          <a:cs typeface="Montserrat"/>
                          <a:sym typeface="Montserrat"/>
                        </a:rPr>
                        <a:t>Lorem ipsum</a:t>
                      </a:r>
                      <a:endParaRPr sz="1300" u="none" strike="noStrike" cap="none">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graphicFrame>
        <p:nvGraphicFramePr>
          <p:cNvPr id="1874" name="Google Shape;1874;p129"/>
          <p:cNvGraphicFramePr/>
          <p:nvPr>
            <p:extLst>
              <p:ext uri="{D42A27DB-BD31-4B8C-83A1-F6EECF244321}">
                <p14:modId xmlns:p14="http://schemas.microsoft.com/office/powerpoint/2010/main" val="2465353214"/>
              </p:ext>
            </p:extLst>
          </p:nvPr>
        </p:nvGraphicFramePr>
        <p:xfrm>
          <a:off x="3347253" y="1633728"/>
          <a:ext cx="2617600" cy="3657600"/>
        </p:xfrm>
        <a:graphic>
          <a:graphicData uri="http://schemas.openxmlformats.org/drawingml/2006/table">
            <a:tbl>
              <a:tblPr firstRow="1" bandRow="1">
                <a:noFill/>
              </a:tblPr>
              <a:tblGrid>
                <a:gridCol w="2617600">
                  <a:extLst>
                    <a:ext uri="{9D8B030D-6E8A-4147-A177-3AD203B41FA5}">
                      <a16:colId xmlns:a16="http://schemas.microsoft.com/office/drawing/2014/main" val="20000"/>
                    </a:ext>
                  </a:extLst>
                </a:gridCol>
              </a:tblGrid>
              <a:tr h="609600">
                <a:tc>
                  <a:txBody>
                    <a:bodyPr/>
                    <a:lstStyle/>
                    <a:p>
                      <a:pPr marL="0" marR="0" lvl="0" indent="0" algn="ctr" rtl="0">
                        <a:lnSpc>
                          <a:spcPct val="100000"/>
                        </a:lnSpc>
                        <a:spcBef>
                          <a:spcPts val="0"/>
                        </a:spcBef>
                        <a:spcAft>
                          <a:spcPts val="0"/>
                        </a:spcAft>
                        <a:buClr>
                          <a:srgbClr val="FFFFFF"/>
                        </a:buClr>
                        <a:buSzPts val="1200"/>
                        <a:buFont typeface="Calibri"/>
                        <a:buNone/>
                      </a:pPr>
                      <a:r>
                        <a:rPr lang="en" sz="1600" b="0" u="none" strike="noStrike" cap="none" dirty="0">
                          <a:solidFill>
                            <a:schemeClr val="lt1"/>
                          </a:solidFill>
                          <a:latin typeface="+mj-lt"/>
                          <a:ea typeface="Montserrat SemiBold"/>
                          <a:cs typeface="Montserrat SemiBold"/>
                          <a:sym typeface="Montserrat SemiBold"/>
                        </a:rPr>
                        <a:t>Column Title</a:t>
                      </a:r>
                      <a:endParaRPr sz="1600" b="0" u="none" strike="noStrike" cap="none" dirty="0">
                        <a:solidFill>
                          <a:schemeClr val="lt1"/>
                        </a:solidFill>
                        <a:latin typeface="+mj-lt"/>
                        <a:ea typeface="Montserrat SemiBold"/>
                        <a:cs typeface="Montserrat SemiBold"/>
                        <a:sym typeface="Montserrat SemiBold"/>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BFBFBF">
                          <a:alpha val="0"/>
                        </a:srgbClr>
                      </a:solidFill>
                      <a:prstDash val="solid"/>
                      <a:round/>
                      <a:headEnd type="none" w="sm" len="sm"/>
                      <a:tailEnd type="none" w="sm" len="sm"/>
                    </a:lnT>
                    <a:lnB w="9525" cap="flat" cmpd="sng">
                      <a:solidFill>
                        <a:srgbClr val="D2D2D2">
                          <a:alpha val="0"/>
                        </a:srgbClr>
                      </a:solidFill>
                      <a:prstDash val="solid"/>
                      <a:round/>
                      <a:headEnd type="none" w="sm" len="sm"/>
                      <a:tailEnd type="none" w="sm" len="sm"/>
                    </a:lnB>
                    <a:gradFill>
                      <a:gsLst>
                        <a:gs pos="0">
                          <a:schemeClr val="accent3"/>
                        </a:gs>
                        <a:gs pos="100000">
                          <a:schemeClr val="accent1"/>
                        </a:gs>
                      </a:gsLst>
                      <a:lin ang="5400000" scaled="1"/>
                    </a:gradFill>
                  </a:tcPr>
                </a:tc>
                <a:extLst>
                  <a:ext uri="{0D108BD9-81ED-4DB2-BD59-A6C34878D82A}">
                    <a16:rowId xmlns:a16="http://schemas.microsoft.com/office/drawing/2014/main" val="10000"/>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olidFill>
                            <a:schemeClr val="dk1"/>
                          </a:solidFill>
                          <a:latin typeface="+mj-lt"/>
                          <a:ea typeface="Montserrat"/>
                          <a:cs typeface="Montserrat"/>
                          <a:sym typeface="Montserrat"/>
                        </a:rPr>
                        <a:t>Lorem ipsum</a:t>
                      </a:r>
                      <a:endParaRPr sz="1300" u="none" strike="noStrike" cap="none">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alpha val="0"/>
                        </a:srgbClr>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olidFill>
                            <a:schemeClr val="dk1"/>
                          </a:solidFill>
                          <a:latin typeface="+mj-lt"/>
                          <a:ea typeface="Montserrat"/>
                          <a:cs typeface="Montserrat"/>
                          <a:sym typeface="Montserrat"/>
                        </a:rPr>
                        <a:t>Lorem ipsum</a:t>
                      </a:r>
                      <a:endParaRPr sz="1300" u="none" strike="noStrike" cap="none">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olidFill>
                            <a:schemeClr val="dk1"/>
                          </a:solidFill>
                          <a:latin typeface="+mj-lt"/>
                          <a:ea typeface="Montserrat"/>
                          <a:cs typeface="Montserrat"/>
                          <a:sym typeface="Montserrat"/>
                        </a:rPr>
                        <a:t>Lorem ipsum</a:t>
                      </a:r>
                      <a:endParaRPr sz="1300" u="none" strike="noStrike" cap="none">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olidFill>
                            <a:schemeClr val="dk1"/>
                          </a:solidFill>
                          <a:latin typeface="+mj-lt"/>
                          <a:ea typeface="Montserrat"/>
                          <a:cs typeface="Montserrat"/>
                          <a:sym typeface="Montserrat"/>
                        </a:rPr>
                        <a:t>Lorem ipsum</a:t>
                      </a:r>
                      <a:endParaRPr sz="1300" u="none" strike="noStrike" cap="none">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graphicFrame>
        <p:nvGraphicFramePr>
          <p:cNvPr id="1875" name="Google Shape;1875;p129"/>
          <p:cNvGraphicFramePr/>
          <p:nvPr>
            <p:extLst>
              <p:ext uri="{D42A27DB-BD31-4B8C-83A1-F6EECF244321}">
                <p14:modId xmlns:p14="http://schemas.microsoft.com/office/powerpoint/2010/main" val="2183701657"/>
              </p:ext>
            </p:extLst>
          </p:nvPr>
        </p:nvGraphicFramePr>
        <p:xfrm>
          <a:off x="6232226" y="1633728"/>
          <a:ext cx="2617600" cy="3657600"/>
        </p:xfrm>
        <a:graphic>
          <a:graphicData uri="http://schemas.openxmlformats.org/drawingml/2006/table">
            <a:tbl>
              <a:tblPr firstRow="1" bandRow="1">
                <a:noFill/>
              </a:tblPr>
              <a:tblGrid>
                <a:gridCol w="2617600">
                  <a:extLst>
                    <a:ext uri="{9D8B030D-6E8A-4147-A177-3AD203B41FA5}">
                      <a16:colId xmlns:a16="http://schemas.microsoft.com/office/drawing/2014/main" val="20000"/>
                    </a:ext>
                  </a:extLst>
                </a:gridCol>
              </a:tblGrid>
              <a:tr h="609600">
                <a:tc>
                  <a:txBody>
                    <a:bodyPr/>
                    <a:lstStyle/>
                    <a:p>
                      <a:pPr marL="0" marR="0" lvl="0" indent="0" algn="ctr" rtl="0">
                        <a:lnSpc>
                          <a:spcPct val="100000"/>
                        </a:lnSpc>
                        <a:spcBef>
                          <a:spcPts val="0"/>
                        </a:spcBef>
                        <a:spcAft>
                          <a:spcPts val="0"/>
                        </a:spcAft>
                        <a:buClr>
                          <a:srgbClr val="FFFFFF"/>
                        </a:buClr>
                        <a:buSzPts val="1200"/>
                        <a:buFont typeface="Calibri"/>
                        <a:buNone/>
                      </a:pPr>
                      <a:r>
                        <a:rPr lang="en" sz="1600" b="0" u="none" strike="noStrike" cap="none" dirty="0">
                          <a:solidFill>
                            <a:schemeClr val="lt1"/>
                          </a:solidFill>
                          <a:latin typeface="+mj-lt"/>
                          <a:ea typeface="Montserrat SemiBold"/>
                          <a:cs typeface="Montserrat SemiBold"/>
                          <a:sym typeface="Montserrat SemiBold"/>
                        </a:rPr>
                        <a:t>Column Title</a:t>
                      </a:r>
                      <a:endParaRPr sz="1600" b="0" u="none" strike="noStrike" cap="none" dirty="0">
                        <a:solidFill>
                          <a:schemeClr val="lt1"/>
                        </a:solidFill>
                        <a:latin typeface="+mj-lt"/>
                        <a:ea typeface="Montserrat SemiBold"/>
                        <a:cs typeface="Montserrat SemiBold"/>
                        <a:sym typeface="Montserrat SemiBold"/>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BFBFBF">
                          <a:alpha val="0"/>
                        </a:srgbClr>
                      </a:solidFill>
                      <a:prstDash val="solid"/>
                      <a:round/>
                      <a:headEnd type="none" w="sm" len="sm"/>
                      <a:tailEnd type="none" w="sm" len="sm"/>
                    </a:lnT>
                    <a:lnB w="9525" cap="flat" cmpd="sng">
                      <a:solidFill>
                        <a:srgbClr val="D2D2D2">
                          <a:alpha val="0"/>
                        </a:srgbClr>
                      </a:solidFill>
                      <a:prstDash val="solid"/>
                      <a:round/>
                      <a:headEnd type="none" w="sm" len="sm"/>
                      <a:tailEnd type="none" w="sm" len="sm"/>
                    </a:lnB>
                    <a:gradFill>
                      <a:gsLst>
                        <a:gs pos="0">
                          <a:schemeClr val="accent3"/>
                        </a:gs>
                        <a:gs pos="100000">
                          <a:schemeClr val="accent1"/>
                        </a:gs>
                      </a:gsLst>
                      <a:lin ang="5400000" scaled="1"/>
                    </a:gradFill>
                  </a:tcPr>
                </a:tc>
                <a:extLst>
                  <a:ext uri="{0D108BD9-81ED-4DB2-BD59-A6C34878D82A}">
                    <a16:rowId xmlns:a16="http://schemas.microsoft.com/office/drawing/2014/main" val="10000"/>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alpha val="0"/>
                        </a:srgbClr>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olidFill>
                            <a:schemeClr val="dk1"/>
                          </a:solidFill>
                          <a:latin typeface="+mj-lt"/>
                          <a:ea typeface="Montserrat"/>
                          <a:cs typeface="Montserrat"/>
                          <a:sym typeface="Montserrat"/>
                        </a:rPr>
                        <a:t>Lorem ipsum</a:t>
                      </a:r>
                      <a:endParaRPr sz="1300" u="none" strike="noStrike" cap="none">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olidFill>
                            <a:schemeClr val="dk1"/>
                          </a:solidFill>
                          <a:latin typeface="+mj-lt"/>
                          <a:ea typeface="Montserrat"/>
                          <a:cs typeface="Montserrat"/>
                          <a:sym typeface="Montserrat"/>
                        </a:rPr>
                        <a:t>Lorem ipsum</a:t>
                      </a:r>
                      <a:endParaRPr sz="1300" u="none" strike="noStrike" cap="none">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olidFill>
                            <a:schemeClr val="dk1"/>
                          </a:solidFill>
                          <a:latin typeface="+mj-lt"/>
                          <a:ea typeface="Montserrat"/>
                          <a:cs typeface="Montserrat"/>
                          <a:sym typeface="Montserrat"/>
                        </a:rPr>
                        <a:t>Lorem ipsum</a:t>
                      </a:r>
                      <a:endParaRPr sz="1300" u="none" strike="noStrike" cap="none">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graphicFrame>
        <p:nvGraphicFramePr>
          <p:cNvPr id="1876" name="Google Shape;1876;p129"/>
          <p:cNvGraphicFramePr/>
          <p:nvPr>
            <p:extLst>
              <p:ext uri="{D42A27DB-BD31-4B8C-83A1-F6EECF244321}">
                <p14:modId xmlns:p14="http://schemas.microsoft.com/office/powerpoint/2010/main" val="3899272981"/>
              </p:ext>
            </p:extLst>
          </p:nvPr>
        </p:nvGraphicFramePr>
        <p:xfrm>
          <a:off x="9117200" y="1633728"/>
          <a:ext cx="2617600" cy="3657600"/>
        </p:xfrm>
        <a:graphic>
          <a:graphicData uri="http://schemas.openxmlformats.org/drawingml/2006/table">
            <a:tbl>
              <a:tblPr firstRow="1" bandRow="1">
                <a:noFill/>
              </a:tblPr>
              <a:tblGrid>
                <a:gridCol w="2617600">
                  <a:extLst>
                    <a:ext uri="{9D8B030D-6E8A-4147-A177-3AD203B41FA5}">
                      <a16:colId xmlns:a16="http://schemas.microsoft.com/office/drawing/2014/main" val="20000"/>
                    </a:ext>
                  </a:extLst>
                </a:gridCol>
              </a:tblGrid>
              <a:tr h="609600">
                <a:tc>
                  <a:txBody>
                    <a:bodyPr/>
                    <a:lstStyle/>
                    <a:p>
                      <a:pPr marL="0" marR="0" lvl="0" indent="0" algn="ctr" rtl="0">
                        <a:lnSpc>
                          <a:spcPct val="100000"/>
                        </a:lnSpc>
                        <a:spcBef>
                          <a:spcPts val="0"/>
                        </a:spcBef>
                        <a:spcAft>
                          <a:spcPts val="0"/>
                        </a:spcAft>
                        <a:buClr>
                          <a:srgbClr val="FFFFFF"/>
                        </a:buClr>
                        <a:buSzPts val="1200"/>
                        <a:buFont typeface="Calibri"/>
                        <a:buNone/>
                      </a:pPr>
                      <a:r>
                        <a:rPr lang="en" sz="1600" b="0" u="none" strike="noStrike" cap="none" dirty="0">
                          <a:solidFill>
                            <a:schemeClr val="lt1"/>
                          </a:solidFill>
                          <a:latin typeface="+mj-lt"/>
                          <a:ea typeface="Montserrat SemiBold"/>
                          <a:cs typeface="Montserrat SemiBold"/>
                          <a:sym typeface="Montserrat SemiBold"/>
                        </a:rPr>
                        <a:t>Column Title</a:t>
                      </a:r>
                      <a:endParaRPr sz="1600" b="0" u="none" strike="noStrike" cap="none" dirty="0">
                        <a:solidFill>
                          <a:schemeClr val="lt1"/>
                        </a:solidFill>
                        <a:latin typeface="+mj-lt"/>
                        <a:ea typeface="Montserrat SemiBold"/>
                        <a:cs typeface="Montserrat SemiBold"/>
                        <a:sym typeface="Montserrat SemiBold"/>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BFBFBF">
                          <a:alpha val="0"/>
                        </a:srgbClr>
                      </a:solidFill>
                      <a:prstDash val="solid"/>
                      <a:round/>
                      <a:headEnd type="none" w="sm" len="sm"/>
                      <a:tailEnd type="none" w="sm" len="sm"/>
                    </a:lnT>
                    <a:lnB w="9525" cap="flat" cmpd="sng">
                      <a:solidFill>
                        <a:srgbClr val="D2D2D2">
                          <a:alpha val="0"/>
                        </a:srgbClr>
                      </a:solidFill>
                      <a:prstDash val="solid"/>
                      <a:round/>
                      <a:headEnd type="none" w="sm" len="sm"/>
                      <a:tailEnd type="none" w="sm" len="sm"/>
                    </a:lnB>
                    <a:gradFill>
                      <a:gsLst>
                        <a:gs pos="0">
                          <a:schemeClr val="accent3"/>
                        </a:gs>
                        <a:gs pos="100000">
                          <a:schemeClr val="accent1"/>
                        </a:gs>
                      </a:gsLst>
                      <a:lin ang="5400000" scaled="1"/>
                    </a:gradFill>
                  </a:tcPr>
                </a:tc>
                <a:extLst>
                  <a:ext uri="{0D108BD9-81ED-4DB2-BD59-A6C34878D82A}">
                    <a16:rowId xmlns:a16="http://schemas.microsoft.com/office/drawing/2014/main" val="10000"/>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olidFill>
                            <a:schemeClr val="dk1"/>
                          </a:solidFill>
                          <a:latin typeface="+mj-lt"/>
                          <a:ea typeface="Montserrat"/>
                          <a:cs typeface="Montserrat"/>
                          <a:sym typeface="Montserrat"/>
                        </a:rPr>
                        <a:t>Lorem ipsum</a:t>
                      </a:r>
                      <a:endParaRPr sz="1300" u="none" strike="noStrike" cap="none">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alpha val="0"/>
                        </a:srgbClr>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olidFill>
                            <a:schemeClr val="dk1"/>
                          </a:solidFill>
                          <a:latin typeface="+mj-lt"/>
                          <a:ea typeface="Montserrat"/>
                          <a:cs typeface="Montserrat"/>
                          <a:sym typeface="Montserrat"/>
                        </a:rPr>
                        <a:t>Lorem ipsum</a:t>
                      </a:r>
                      <a:endParaRPr sz="1300" u="none" strike="noStrike" cap="none">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olidFill>
                            <a:schemeClr val="dk1"/>
                          </a:solidFill>
                          <a:latin typeface="+mj-lt"/>
                          <a:ea typeface="Montserrat"/>
                          <a:cs typeface="Montserrat"/>
                          <a:sym typeface="Montserrat"/>
                        </a:rPr>
                        <a:t>Lorem ipsum</a:t>
                      </a:r>
                      <a:endParaRPr sz="1300" u="none" strike="noStrike" cap="none">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a:solidFill>
                            <a:schemeClr val="dk1"/>
                          </a:solidFill>
                          <a:latin typeface="+mj-lt"/>
                          <a:ea typeface="Montserrat"/>
                          <a:cs typeface="Montserrat"/>
                          <a:sym typeface="Montserrat"/>
                        </a:rPr>
                        <a:t>Lorem ipsum</a:t>
                      </a:r>
                      <a:endParaRPr sz="1300" u="none" strike="noStrike" cap="none">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09600">
                <a:tc>
                  <a:txBody>
                    <a:bodyPr/>
                    <a:lstStyle/>
                    <a:p>
                      <a:pPr marL="0" marR="0" lvl="0" indent="0" algn="ctr" rtl="0">
                        <a:lnSpc>
                          <a:spcPct val="115000"/>
                        </a:lnSpc>
                        <a:spcBef>
                          <a:spcPts val="0"/>
                        </a:spcBef>
                        <a:spcAft>
                          <a:spcPts val="0"/>
                        </a:spcAft>
                        <a:buClr>
                          <a:srgbClr val="0C0C0C"/>
                        </a:buClr>
                        <a:buSzPts val="1000"/>
                        <a:buFont typeface="Calibri"/>
                        <a:buNone/>
                      </a:pPr>
                      <a:r>
                        <a:rPr lang="en" sz="1300" u="none" strike="noStrike" cap="none" dirty="0">
                          <a:solidFill>
                            <a:schemeClr val="dk1"/>
                          </a:solidFill>
                          <a:latin typeface="+mj-lt"/>
                          <a:ea typeface="Montserrat"/>
                          <a:cs typeface="Montserrat"/>
                          <a:sym typeface="Montserrat"/>
                        </a:rPr>
                        <a:t>Lorem ipsum</a:t>
                      </a:r>
                      <a:endParaRPr sz="1300" u="none" strike="noStrike" cap="none" dirty="0">
                        <a:solidFill>
                          <a:schemeClr val="dk1"/>
                        </a:solidFill>
                        <a:latin typeface="+mj-lt"/>
                        <a:ea typeface="Montserrat"/>
                        <a:cs typeface="Montserrat"/>
                        <a:sym typeface="Montserrat"/>
                      </a:endParaRPr>
                    </a:p>
                  </a:txBody>
                  <a:tcPr marL="243833" marR="243833" marT="60967" marB="60967" anchor="ctr">
                    <a:lnL w="9525" cap="flat" cmpd="sng">
                      <a:solidFill>
                        <a:srgbClr val="BFBFBF">
                          <a:alpha val="0"/>
                        </a:srgbClr>
                      </a:solidFill>
                      <a:prstDash val="solid"/>
                      <a:round/>
                      <a:headEnd type="none" w="sm" len="sm"/>
                      <a:tailEnd type="none" w="sm" len="sm"/>
                    </a:lnL>
                    <a:lnR w="9525" cap="flat" cmpd="sng">
                      <a:solidFill>
                        <a:srgbClr val="BFBFBF">
                          <a:alpha val="0"/>
                        </a:srgbClr>
                      </a:solidFill>
                      <a:prstDash val="solid"/>
                      <a:round/>
                      <a:headEnd type="none" w="sm" len="sm"/>
                      <a:tailEnd type="none" w="sm" len="sm"/>
                    </a:lnR>
                    <a:lnT w="9525" cap="flat" cmpd="sng">
                      <a:solidFill>
                        <a:srgbClr val="D2D2D2"/>
                      </a:solidFill>
                      <a:prstDash val="solid"/>
                      <a:round/>
                      <a:headEnd type="none" w="sm" len="sm"/>
                      <a:tailEnd type="none" w="sm" len="sm"/>
                    </a:lnT>
                    <a:lnB w="9525" cap="flat" cmpd="sng">
                      <a:solidFill>
                        <a:srgbClr val="D2D2D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0"/>
        <p:cNvGrpSpPr/>
        <p:nvPr/>
      </p:nvGrpSpPr>
      <p:grpSpPr>
        <a:xfrm>
          <a:off x="0" y="0"/>
          <a:ext cx="0" cy="0"/>
          <a:chOff x="0" y="0"/>
          <a:chExt cx="0" cy="0"/>
        </a:xfrm>
      </p:grpSpPr>
      <p:sp>
        <p:nvSpPr>
          <p:cNvPr id="1881" name="Google Shape;1881;p130"/>
          <p:cNvSpPr txBox="1">
            <a:spLocks noGrp="1"/>
          </p:cNvSpPr>
          <p:nvPr>
            <p:ph type="body" idx="1"/>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p>
          <a:p>
            <a:r>
              <a:rPr lang="en-US" sz="1100" dirty="0" err="1"/>
              <a:t>Firstname</a:t>
            </a:r>
            <a:r>
              <a:rPr lang="en-US" sz="1100" dirty="0"/>
              <a:t> </a:t>
            </a:r>
            <a:r>
              <a:rPr lang="en-US" sz="1100" dirty="0" err="1"/>
              <a:t>Lastname</a:t>
            </a:r>
            <a:r>
              <a:rPr lang="en-US" sz="1100" dirty="0"/>
              <a:t>, Title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1">
                <a:lumMod val="95000"/>
              </a:schemeClr>
            </a:gs>
          </a:gsLst>
          <a:lin ang="5400000" scaled="1"/>
        </a:gradFill>
        <a:effectLst/>
      </p:bgPr>
    </p:bg>
    <p:spTree>
      <p:nvGrpSpPr>
        <p:cNvPr id="1" name="Shape 1889"/>
        <p:cNvGrpSpPr/>
        <p:nvPr/>
      </p:nvGrpSpPr>
      <p:grpSpPr>
        <a:xfrm>
          <a:off x="0" y="0"/>
          <a:ext cx="0" cy="0"/>
          <a:chOff x="0" y="0"/>
          <a:chExt cx="0" cy="0"/>
        </a:xfrm>
      </p:grpSpPr>
      <p:sp>
        <p:nvSpPr>
          <p:cNvPr id="1890" name="Google Shape;1890;p131"/>
          <p:cNvSpPr txBox="1">
            <a:spLocks noGrp="1"/>
          </p:cNvSpPr>
          <p:nvPr>
            <p:ph type="body" idx="1"/>
          </p:nvPr>
        </p:nvSpPr>
        <p:spPr>
          <a:prstGeom prst="rect">
            <a:avLst/>
          </a:prstGeom>
          <a:noFill/>
          <a:ln>
            <a:noFill/>
          </a:ln>
        </p:spPr>
        <p:txBody>
          <a:bodyPr spcFirstLastPara="1" vert="horz" wrap="square" lIns="121900" tIns="121900" rIns="121900" bIns="121900" rtlCol="0" anchor="t" anchorCtr="0">
            <a:noAutofit/>
          </a:bodyPr>
          <a:lstStyle/>
          <a:p>
            <a:pPr marL="121917" indent="-121917">
              <a:lnSpc>
                <a:spcPct val="100000"/>
              </a:lnSpc>
              <a:spcBef>
                <a:spcPts val="1333"/>
              </a:spcBef>
              <a:buNone/>
            </a:pPr>
            <a:r>
              <a:rPr lang="en" sz="2400" dirty="0">
                <a:solidFill>
                  <a:schemeClr val="dk1"/>
                </a:solidFill>
                <a:latin typeface="+mj-lt"/>
              </a:rPr>
              <a:t>“Lorem ipsum dolor sit amet, consectetuer adipiscing elit, sed diam nonummy nibh euismod tincidunt ut laoreet dolore mag na aliquam erat volutpat. Ut wisi enim ad minim veniam, quisnost rud exerciti.”  </a:t>
            </a:r>
            <a:endParaRPr sz="2400" dirty="0">
              <a:latin typeface="+mj-lt"/>
            </a:endParaRPr>
          </a:p>
        </p:txBody>
      </p:sp>
      <p:pic>
        <p:nvPicPr>
          <p:cNvPr id="3" name="Picture Placeholder 2">
            <a:extLst>
              <a:ext uri="{FF2B5EF4-FFF2-40B4-BE49-F238E27FC236}">
                <a16:creationId xmlns:a16="http://schemas.microsoft.com/office/drawing/2014/main" id="{92A73A7A-93F1-49AE-A601-4A0BEE80FF2B}"/>
              </a:ext>
            </a:extLst>
          </p:cNvPr>
          <p:cNvPicPr>
            <a:picLocks noGrp="1" noChangeAspect="1"/>
          </p:cNvPicPr>
          <p:nvPr>
            <p:ph type="pic" idx="2"/>
          </p:nvPr>
        </p:nvPicPr>
        <p:blipFill>
          <a:blip r:embed="rId3" cstate="hqprint">
            <a:extLst>
              <a:ext uri="{28A0092B-C50C-407E-A947-70E740481C1C}">
                <a14:useLocalDpi xmlns:a14="http://schemas.microsoft.com/office/drawing/2010/main" val="0"/>
              </a:ext>
            </a:extLst>
          </a:blip>
          <a:srcRect l="12500" r="12500"/>
          <a:stretch>
            <a:fillRect/>
          </a:stretch>
        </p:blipFill>
        <p:spPr>
          <a:prstGeom prst="ellipse">
            <a:avLst/>
          </a:prstGeom>
          <a:noFill/>
          <a:ln>
            <a:noFill/>
          </a:ln>
        </p:spPr>
      </p:pic>
      <p:sp>
        <p:nvSpPr>
          <p:cNvPr id="1892" name="Google Shape;1892;p131"/>
          <p:cNvSpPr txBox="1">
            <a:spLocks noGrp="1"/>
          </p:cNvSpPr>
          <p:nvPr>
            <p:ph type="body" idx="3"/>
          </p:nvPr>
        </p:nvSpPr>
        <p:spPr>
          <a:prstGeom prst="rect">
            <a:avLst/>
          </a:prstGeom>
          <a:noFill/>
          <a:ln>
            <a:noFill/>
          </a:ln>
        </p:spPr>
        <p:txBody>
          <a:bodyPr spcFirstLastPara="1" vert="horz" wrap="square" lIns="121900" tIns="121900" rIns="121900" bIns="121900" rtlCol="0" anchor="t" anchorCtr="0">
            <a:normAutofit/>
          </a:bodyPr>
          <a:lstStyle/>
          <a:p>
            <a:pPr marL="0" indent="0">
              <a:spcAft>
                <a:spcPts val="800"/>
              </a:spcAft>
              <a:buNone/>
            </a:pPr>
            <a:r>
              <a:rPr lang="en" b="1"/>
              <a:t>Firstname Lastname</a:t>
            </a:r>
            <a:br>
              <a:rPr lang="en" b="1"/>
            </a:br>
            <a:r>
              <a:rPr lang="en"/>
              <a:t>Title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5687FA-58F8-4D04-A91E-11A91417EE67}"/>
              </a:ext>
            </a:extLst>
          </p:cNvPr>
          <p:cNvSpPr>
            <a:spLocks noGrp="1"/>
          </p:cNvSpPr>
          <p:nvPr>
            <p:ph type="title"/>
          </p:nvPr>
        </p:nvSpPr>
        <p:spPr>
          <a:xfrm>
            <a:off x="462280" y="462281"/>
            <a:ext cx="11264900" cy="698500"/>
          </a:xfrm>
        </p:spPr>
        <p:txBody>
          <a:bodyPr/>
          <a:lstStyle/>
          <a:p>
            <a:r>
              <a:rPr lang="en-US" dirty="0"/>
              <a:t>Icons</a:t>
            </a:r>
          </a:p>
        </p:txBody>
      </p:sp>
      <p:sp>
        <p:nvSpPr>
          <p:cNvPr id="11" name="Freeform: Shape 10">
            <a:extLst>
              <a:ext uri="{FF2B5EF4-FFF2-40B4-BE49-F238E27FC236}">
                <a16:creationId xmlns:a16="http://schemas.microsoft.com/office/drawing/2014/main" id="{4A2078EA-3A31-4BE1-833E-B7443F0F03B7}"/>
              </a:ext>
            </a:extLst>
          </p:cNvPr>
          <p:cNvSpPr/>
          <p:nvPr/>
        </p:nvSpPr>
        <p:spPr>
          <a:xfrm>
            <a:off x="3679684" y="4885985"/>
            <a:ext cx="390525" cy="514350"/>
          </a:xfrm>
          <a:custGeom>
            <a:avLst/>
            <a:gdLst>
              <a:gd name="connsiteX0" fmla="*/ 197277 w 390525"/>
              <a:gd name="connsiteY0" fmla="*/ 519643 h 514350"/>
              <a:gd name="connsiteX1" fmla="*/ 153652 w 390525"/>
              <a:gd name="connsiteY1" fmla="*/ 478304 h 514350"/>
              <a:gd name="connsiteX2" fmla="*/ 111171 w 390525"/>
              <a:gd name="connsiteY2" fmla="*/ 424964 h 514350"/>
              <a:gd name="connsiteX3" fmla="*/ 64974 w 390525"/>
              <a:gd name="connsiteY3" fmla="*/ 357432 h 514350"/>
              <a:gd name="connsiteX4" fmla="*/ 14397 w 390525"/>
              <a:gd name="connsiteY4" fmla="*/ 261611 h 514350"/>
              <a:gd name="connsiteX5" fmla="*/ 14 w 390525"/>
              <a:gd name="connsiteY5" fmla="*/ 195126 h 514350"/>
              <a:gd name="connsiteX6" fmla="*/ 32399 w 390525"/>
              <a:gd name="connsiteY6" fmla="*/ 89208 h 514350"/>
              <a:gd name="connsiteX7" fmla="*/ 237567 w 390525"/>
              <a:gd name="connsiteY7" fmla="*/ 4626 h 514350"/>
              <a:gd name="connsiteX8" fmla="*/ 387110 w 390525"/>
              <a:gd name="connsiteY8" fmla="*/ 145596 h 514350"/>
              <a:gd name="connsiteX9" fmla="*/ 388539 w 390525"/>
              <a:gd name="connsiteY9" fmla="*/ 235893 h 514350"/>
              <a:gd name="connsiteX10" fmla="*/ 364060 w 390525"/>
              <a:gd name="connsiteY10" fmla="*/ 296758 h 514350"/>
              <a:gd name="connsiteX11" fmla="*/ 280525 w 390525"/>
              <a:gd name="connsiteY11" fmla="*/ 428298 h 514350"/>
              <a:gd name="connsiteX12" fmla="*/ 240711 w 390525"/>
              <a:gd name="connsiteY12" fmla="*/ 477828 h 514350"/>
              <a:gd name="connsiteX13" fmla="*/ 197182 w 390525"/>
              <a:gd name="connsiteY13" fmla="*/ 519548 h 514350"/>
              <a:gd name="connsiteX14" fmla="*/ 202706 w 390525"/>
              <a:gd name="connsiteY14" fmla="*/ 497831 h 514350"/>
              <a:gd name="connsiteX15" fmla="*/ 202706 w 390525"/>
              <a:gd name="connsiteY15" fmla="*/ 497831 h 514350"/>
              <a:gd name="connsiteX16" fmla="*/ 202706 w 390525"/>
              <a:gd name="connsiteY16" fmla="*/ 497831 h 514350"/>
              <a:gd name="connsiteX17" fmla="*/ 196610 w 390525"/>
              <a:gd name="connsiteY17" fmla="*/ 23295 h 514350"/>
              <a:gd name="connsiteX18" fmla="*/ 52020 w 390525"/>
              <a:gd name="connsiteY18" fmla="*/ 101972 h 514350"/>
              <a:gd name="connsiteX19" fmla="*/ 23350 w 390525"/>
              <a:gd name="connsiteY19" fmla="*/ 195602 h 514350"/>
              <a:gd name="connsiteX20" fmla="*/ 36114 w 390525"/>
              <a:gd name="connsiteY20" fmla="*/ 253229 h 514350"/>
              <a:gd name="connsiteX21" fmla="*/ 84596 w 390525"/>
              <a:gd name="connsiteY21" fmla="*/ 344859 h 514350"/>
              <a:gd name="connsiteX22" fmla="*/ 130316 w 390525"/>
              <a:gd name="connsiteY22" fmla="*/ 411725 h 514350"/>
              <a:gd name="connsiteX23" fmla="*/ 197277 w 390525"/>
              <a:gd name="connsiteY23" fmla="*/ 492783 h 514350"/>
              <a:gd name="connsiteX24" fmla="*/ 262047 w 390525"/>
              <a:gd name="connsiteY24" fmla="*/ 414677 h 514350"/>
              <a:gd name="connsiteX25" fmla="*/ 343581 w 390525"/>
              <a:gd name="connsiteY25" fmla="*/ 286471 h 514350"/>
              <a:gd name="connsiteX26" fmla="*/ 366441 w 390525"/>
              <a:gd name="connsiteY26" fmla="*/ 229702 h 514350"/>
              <a:gd name="connsiteX27" fmla="*/ 365012 w 390525"/>
              <a:gd name="connsiteY27" fmla="*/ 152454 h 514350"/>
              <a:gd name="connsiteX28" fmla="*/ 232424 w 390525"/>
              <a:gd name="connsiteY28" fmla="*/ 27486 h 514350"/>
              <a:gd name="connsiteX29" fmla="*/ 196610 w 390525"/>
              <a:gd name="connsiteY29" fmla="*/ 23391 h 514350"/>
              <a:gd name="connsiteX30" fmla="*/ 197753 w 390525"/>
              <a:gd name="connsiteY30" fmla="*/ 283137 h 514350"/>
              <a:gd name="connsiteX31" fmla="*/ 197277 w 390525"/>
              <a:gd name="connsiteY31" fmla="*/ 283137 h 514350"/>
              <a:gd name="connsiteX32" fmla="*/ 111361 w 390525"/>
              <a:gd name="connsiteY32" fmla="*/ 196841 h 514350"/>
              <a:gd name="connsiteX33" fmla="*/ 197753 w 390525"/>
              <a:gd name="connsiteY33" fmla="*/ 111116 h 514350"/>
              <a:gd name="connsiteX34" fmla="*/ 198134 w 390525"/>
              <a:gd name="connsiteY34" fmla="*/ 111116 h 514350"/>
              <a:gd name="connsiteX35" fmla="*/ 258427 w 390525"/>
              <a:gd name="connsiteY35" fmla="*/ 136738 h 514350"/>
              <a:gd name="connsiteX36" fmla="*/ 283097 w 390525"/>
              <a:gd name="connsiteY36" fmla="*/ 197793 h 514350"/>
              <a:gd name="connsiteX37" fmla="*/ 257475 w 390525"/>
              <a:gd name="connsiteY37" fmla="*/ 258372 h 514350"/>
              <a:gd name="connsiteX38" fmla="*/ 197658 w 390525"/>
              <a:gd name="connsiteY38" fmla="*/ 283137 h 514350"/>
              <a:gd name="connsiteX39" fmla="*/ 197753 w 390525"/>
              <a:gd name="connsiteY39" fmla="*/ 134357 h 514350"/>
              <a:gd name="connsiteX40" fmla="*/ 134602 w 390525"/>
              <a:gd name="connsiteY40" fmla="*/ 196936 h 514350"/>
              <a:gd name="connsiteX41" fmla="*/ 134602 w 390525"/>
              <a:gd name="connsiteY41" fmla="*/ 196936 h 514350"/>
              <a:gd name="connsiteX42" fmla="*/ 197372 w 390525"/>
              <a:gd name="connsiteY42" fmla="*/ 259801 h 514350"/>
              <a:gd name="connsiteX43" fmla="*/ 197753 w 390525"/>
              <a:gd name="connsiteY43" fmla="*/ 259801 h 514350"/>
              <a:gd name="connsiteX44" fmla="*/ 241187 w 390525"/>
              <a:gd name="connsiteY44" fmla="*/ 241799 h 514350"/>
              <a:gd name="connsiteX45" fmla="*/ 259856 w 390525"/>
              <a:gd name="connsiteY45" fmla="*/ 197603 h 514350"/>
              <a:gd name="connsiteX46" fmla="*/ 241758 w 390525"/>
              <a:gd name="connsiteY46" fmla="*/ 152930 h 514350"/>
              <a:gd name="connsiteX47" fmla="*/ 197944 w 390525"/>
              <a:gd name="connsiteY47" fmla="*/ 134357 h 514350"/>
              <a:gd name="connsiteX48" fmla="*/ 197658 w 390525"/>
              <a:gd name="connsiteY48" fmla="*/ 134357 h 514350"/>
              <a:gd name="connsiteX49" fmla="*/ 122982 w 390525"/>
              <a:gd name="connsiteY49" fmla="*/ 196841 h 514350"/>
              <a:gd name="connsiteX50" fmla="*/ 122982 w 390525"/>
              <a:gd name="connsiteY50" fmla="*/ 196841 h 514350"/>
              <a:gd name="connsiteX51" fmla="*/ 122982 w 390525"/>
              <a:gd name="connsiteY51" fmla="*/ 19684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0525" h="514350">
                <a:moveTo>
                  <a:pt x="197277" y="519643"/>
                </a:moveTo>
                <a:cubicBezTo>
                  <a:pt x="191371" y="519643"/>
                  <a:pt x="188419" y="519643"/>
                  <a:pt x="153652" y="478304"/>
                </a:cubicBezTo>
                <a:cubicBezTo>
                  <a:pt x="136317" y="457730"/>
                  <a:pt x="118410" y="435252"/>
                  <a:pt x="111171" y="424964"/>
                </a:cubicBezTo>
                <a:cubicBezTo>
                  <a:pt x="96026" y="403438"/>
                  <a:pt x="79929" y="380483"/>
                  <a:pt x="64974" y="357432"/>
                </a:cubicBezTo>
                <a:cubicBezTo>
                  <a:pt x="42305" y="322476"/>
                  <a:pt x="26208" y="291995"/>
                  <a:pt x="14397" y="261611"/>
                </a:cubicBezTo>
                <a:cubicBezTo>
                  <a:pt x="7062" y="242846"/>
                  <a:pt x="-367" y="220177"/>
                  <a:pt x="14" y="195126"/>
                </a:cubicBezTo>
                <a:cubicBezTo>
                  <a:pt x="586" y="157026"/>
                  <a:pt x="11539" y="121403"/>
                  <a:pt x="32399" y="89208"/>
                </a:cubicBezTo>
                <a:cubicBezTo>
                  <a:pt x="76309" y="21581"/>
                  <a:pt x="160701" y="-13186"/>
                  <a:pt x="237567" y="4626"/>
                </a:cubicBezTo>
                <a:cubicBezTo>
                  <a:pt x="314148" y="22438"/>
                  <a:pt x="364536" y="69872"/>
                  <a:pt x="387110" y="145596"/>
                </a:cubicBezTo>
                <a:cubicBezTo>
                  <a:pt x="396349" y="176552"/>
                  <a:pt x="396826" y="206937"/>
                  <a:pt x="388539" y="235893"/>
                </a:cubicBezTo>
                <a:cubicBezTo>
                  <a:pt x="382919" y="255419"/>
                  <a:pt x="374918" y="275422"/>
                  <a:pt x="364060" y="296758"/>
                </a:cubicBezTo>
                <a:cubicBezTo>
                  <a:pt x="343390" y="337525"/>
                  <a:pt x="317578" y="378102"/>
                  <a:pt x="280525" y="428298"/>
                </a:cubicBezTo>
                <a:cubicBezTo>
                  <a:pt x="274715" y="436109"/>
                  <a:pt x="257379" y="457921"/>
                  <a:pt x="240711" y="477828"/>
                </a:cubicBezTo>
                <a:cubicBezTo>
                  <a:pt x="205849" y="519548"/>
                  <a:pt x="203278" y="519548"/>
                  <a:pt x="197182" y="519548"/>
                </a:cubicBezTo>
                <a:close/>
                <a:moveTo>
                  <a:pt x="202706" y="497831"/>
                </a:moveTo>
                <a:lnTo>
                  <a:pt x="202706" y="497831"/>
                </a:lnTo>
                <a:lnTo>
                  <a:pt x="202706" y="497831"/>
                </a:lnTo>
                <a:close/>
                <a:moveTo>
                  <a:pt x="196610" y="23295"/>
                </a:moveTo>
                <a:cubicBezTo>
                  <a:pt x="140032" y="23295"/>
                  <a:pt x="83929" y="52727"/>
                  <a:pt x="52020" y="101972"/>
                </a:cubicBezTo>
                <a:cubicBezTo>
                  <a:pt x="33542" y="130451"/>
                  <a:pt x="23922" y="161979"/>
                  <a:pt x="23350" y="195602"/>
                </a:cubicBezTo>
                <a:cubicBezTo>
                  <a:pt x="22969" y="216653"/>
                  <a:pt x="29637" y="236560"/>
                  <a:pt x="36114" y="253229"/>
                </a:cubicBezTo>
                <a:cubicBezTo>
                  <a:pt x="47353" y="282089"/>
                  <a:pt x="62784" y="311236"/>
                  <a:pt x="84596" y="344859"/>
                </a:cubicBezTo>
                <a:cubicBezTo>
                  <a:pt x="99360" y="367624"/>
                  <a:pt x="115266" y="390293"/>
                  <a:pt x="130316" y="411725"/>
                </a:cubicBezTo>
                <a:cubicBezTo>
                  <a:pt x="142508" y="429060"/>
                  <a:pt x="181561" y="476400"/>
                  <a:pt x="197277" y="492783"/>
                </a:cubicBezTo>
                <a:cubicBezTo>
                  <a:pt x="212612" y="476495"/>
                  <a:pt x="250807" y="429822"/>
                  <a:pt x="262047" y="414677"/>
                </a:cubicBezTo>
                <a:cubicBezTo>
                  <a:pt x="298337" y="365528"/>
                  <a:pt x="323483" y="326000"/>
                  <a:pt x="343581" y="286471"/>
                </a:cubicBezTo>
                <a:cubicBezTo>
                  <a:pt x="353772" y="266373"/>
                  <a:pt x="361202" y="247800"/>
                  <a:pt x="366441" y="229702"/>
                </a:cubicBezTo>
                <a:cubicBezTo>
                  <a:pt x="373489" y="205127"/>
                  <a:pt x="373013" y="179124"/>
                  <a:pt x="365012" y="152454"/>
                </a:cubicBezTo>
                <a:cubicBezTo>
                  <a:pt x="344914" y="85303"/>
                  <a:pt x="300337" y="43298"/>
                  <a:pt x="232424" y="27486"/>
                </a:cubicBezTo>
                <a:cubicBezTo>
                  <a:pt x="220613" y="24724"/>
                  <a:pt x="208612" y="23391"/>
                  <a:pt x="196610" y="23391"/>
                </a:cubicBezTo>
                <a:close/>
                <a:moveTo>
                  <a:pt x="197753" y="283137"/>
                </a:moveTo>
                <a:lnTo>
                  <a:pt x="197277" y="283137"/>
                </a:lnTo>
                <a:cubicBezTo>
                  <a:pt x="149652" y="282852"/>
                  <a:pt x="111171" y="244180"/>
                  <a:pt x="111361" y="196841"/>
                </a:cubicBezTo>
                <a:cubicBezTo>
                  <a:pt x="111647" y="148644"/>
                  <a:pt x="149557" y="111116"/>
                  <a:pt x="197753" y="111116"/>
                </a:cubicBezTo>
                <a:lnTo>
                  <a:pt x="198134" y="111116"/>
                </a:lnTo>
                <a:cubicBezTo>
                  <a:pt x="220994" y="111116"/>
                  <a:pt x="242330" y="120260"/>
                  <a:pt x="258427" y="136738"/>
                </a:cubicBezTo>
                <a:cubicBezTo>
                  <a:pt x="274429" y="153121"/>
                  <a:pt x="283287" y="174838"/>
                  <a:pt x="283097" y="197793"/>
                </a:cubicBezTo>
                <a:cubicBezTo>
                  <a:pt x="283002" y="220653"/>
                  <a:pt x="273858" y="242180"/>
                  <a:pt x="257475" y="258372"/>
                </a:cubicBezTo>
                <a:cubicBezTo>
                  <a:pt x="241282" y="274374"/>
                  <a:pt x="220137" y="283137"/>
                  <a:pt x="197658" y="283137"/>
                </a:cubicBezTo>
                <a:close/>
                <a:moveTo>
                  <a:pt x="197753" y="134357"/>
                </a:moveTo>
                <a:cubicBezTo>
                  <a:pt x="162511" y="134357"/>
                  <a:pt x="134793" y="161789"/>
                  <a:pt x="134602" y="196936"/>
                </a:cubicBezTo>
                <a:lnTo>
                  <a:pt x="134602" y="196936"/>
                </a:lnTo>
                <a:cubicBezTo>
                  <a:pt x="134412" y="231417"/>
                  <a:pt x="162606" y="259610"/>
                  <a:pt x="197372" y="259801"/>
                </a:cubicBezTo>
                <a:lnTo>
                  <a:pt x="197753" y="259801"/>
                </a:lnTo>
                <a:cubicBezTo>
                  <a:pt x="214041" y="259801"/>
                  <a:pt x="229376" y="253419"/>
                  <a:pt x="241187" y="241799"/>
                </a:cubicBezTo>
                <a:cubicBezTo>
                  <a:pt x="253188" y="229988"/>
                  <a:pt x="259761" y="214271"/>
                  <a:pt x="259856" y="197603"/>
                </a:cubicBezTo>
                <a:cubicBezTo>
                  <a:pt x="259856" y="180743"/>
                  <a:pt x="253570" y="164932"/>
                  <a:pt x="241758" y="152930"/>
                </a:cubicBezTo>
                <a:cubicBezTo>
                  <a:pt x="230043" y="141024"/>
                  <a:pt x="214517" y="134357"/>
                  <a:pt x="197944" y="134357"/>
                </a:cubicBezTo>
                <a:lnTo>
                  <a:pt x="197658" y="134357"/>
                </a:lnTo>
                <a:close/>
                <a:moveTo>
                  <a:pt x="122982" y="196841"/>
                </a:moveTo>
                <a:lnTo>
                  <a:pt x="122982" y="196841"/>
                </a:lnTo>
                <a:lnTo>
                  <a:pt x="122982" y="19684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AE709D-E3D1-4C2A-A391-6E50AE6343E5}"/>
              </a:ext>
            </a:extLst>
          </p:cNvPr>
          <p:cNvSpPr/>
          <p:nvPr/>
        </p:nvSpPr>
        <p:spPr>
          <a:xfrm>
            <a:off x="4895850" y="2235517"/>
            <a:ext cx="552450" cy="552450"/>
          </a:xfrm>
          <a:custGeom>
            <a:avLst/>
            <a:gdLst>
              <a:gd name="connsiteX0" fmla="*/ 353092 w 552450"/>
              <a:gd name="connsiteY0" fmla="*/ 553498 h 552450"/>
              <a:gd name="connsiteX1" fmla="*/ 353092 w 552450"/>
              <a:gd name="connsiteY1" fmla="*/ 200406 h 552450"/>
              <a:gd name="connsiteX2" fmla="*/ 0 w 552450"/>
              <a:gd name="connsiteY2" fmla="*/ 200406 h 552450"/>
              <a:gd name="connsiteX3" fmla="*/ 202311 w 552450"/>
              <a:gd name="connsiteY3" fmla="*/ 0 h 552450"/>
              <a:gd name="connsiteX4" fmla="*/ 553498 w 552450"/>
              <a:gd name="connsiteY4" fmla="*/ 0 h 552450"/>
              <a:gd name="connsiteX5" fmla="*/ 553498 w 552450"/>
              <a:gd name="connsiteY5" fmla="*/ 351187 h 552450"/>
              <a:gd name="connsiteX6" fmla="*/ 353092 w 552450"/>
              <a:gd name="connsiteY6" fmla="*/ 553498 h 552450"/>
              <a:gd name="connsiteX7" fmla="*/ 56579 w 552450"/>
              <a:gd name="connsiteY7" fmla="*/ 177165 h 552450"/>
              <a:gd name="connsiteX8" fmla="*/ 376333 w 552450"/>
              <a:gd name="connsiteY8" fmla="*/ 177165 h 552450"/>
              <a:gd name="connsiteX9" fmla="*/ 376333 w 552450"/>
              <a:gd name="connsiteY9" fmla="*/ 496919 h 552450"/>
              <a:gd name="connsiteX10" fmla="*/ 530162 w 552450"/>
              <a:gd name="connsiteY10" fmla="*/ 341662 h 552450"/>
              <a:gd name="connsiteX11" fmla="*/ 530162 w 552450"/>
              <a:gd name="connsiteY11" fmla="*/ 23336 h 552450"/>
              <a:gd name="connsiteX12" fmla="*/ 211836 w 552450"/>
              <a:gd name="connsiteY12" fmla="*/ 23336 h 552450"/>
              <a:gd name="connsiteX13" fmla="*/ 56579 w 552450"/>
              <a:gd name="connsiteY13" fmla="*/ 177165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552450">
                <a:moveTo>
                  <a:pt x="353092" y="553498"/>
                </a:moveTo>
                <a:lnTo>
                  <a:pt x="353092" y="200406"/>
                </a:lnTo>
                <a:cubicBezTo>
                  <a:pt x="353092" y="200406"/>
                  <a:pt x="0" y="200406"/>
                  <a:pt x="0" y="200406"/>
                </a:cubicBezTo>
                <a:lnTo>
                  <a:pt x="202311" y="0"/>
                </a:lnTo>
                <a:lnTo>
                  <a:pt x="553498" y="0"/>
                </a:lnTo>
                <a:lnTo>
                  <a:pt x="553498" y="351187"/>
                </a:lnTo>
                <a:cubicBezTo>
                  <a:pt x="553498" y="351187"/>
                  <a:pt x="353092" y="553498"/>
                  <a:pt x="353092" y="553498"/>
                </a:cubicBezTo>
                <a:close/>
                <a:moveTo>
                  <a:pt x="56579" y="177165"/>
                </a:moveTo>
                <a:lnTo>
                  <a:pt x="376333" y="177165"/>
                </a:lnTo>
                <a:lnTo>
                  <a:pt x="376333" y="496919"/>
                </a:lnTo>
                <a:cubicBezTo>
                  <a:pt x="376333" y="496919"/>
                  <a:pt x="530162" y="341662"/>
                  <a:pt x="530162" y="341662"/>
                </a:cubicBezTo>
                <a:lnTo>
                  <a:pt x="530162" y="23336"/>
                </a:lnTo>
                <a:cubicBezTo>
                  <a:pt x="530162" y="23336"/>
                  <a:pt x="211836" y="23336"/>
                  <a:pt x="211836" y="23336"/>
                </a:cubicBezTo>
                <a:lnTo>
                  <a:pt x="56579" y="17716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608205C-5745-4392-B181-BD048C596340}"/>
              </a:ext>
            </a:extLst>
          </p:cNvPr>
          <p:cNvSpPr/>
          <p:nvPr/>
        </p:nvSpPr>
        <p:spPr>
          <a:xfrm>
            <a:off x="1551717" y="1447800"/>
            <a:ext cx="514350" cy="514350"/>
          </a:xfrm>
          <a:custGeom>
            <a:avLst/>
            <a:gdLst>
              <a:gd name="connsiteX0" fmla="*/ 412814 w 514350"/>
              <a:gd name="connsiteY0" fmla="*/ 523113 h 514350"/>
              <a:gd name="connsiteX1" fmla="*/ 406432 w 514350"/>
              <a:gd name="connsiteY1" fmla="*/ 521399 h 514350"/>
              <a:gd name="connsiteX2" fmla="*/ 76105 w 514350"/>
              <a:gd name="connsiteY2" fmla="*/ 282226 h 514350"/>
              <a:gd name="connsiteX3" fmla="*/ 1238 w 514350"/>
              <a:gd name="connsiteY3" fmla="*/ 109633 h 514350"/>
              <a:gd name="connsiteX4" fmla="*/ 0 w 514350"/>
              <a:gd name="connsiteY4" fmla="*/ 103346 h 514350"/>
              <a:gd name="connsiteX5" fmla="*/ 108776 w 514350"/>
              <a:gd name="connsiteY5" fmla="*/ 0 h 514350"/>
              <a:gd name="connsiteX6" fmla="*/ 229172 w 514350"/>
              <a:gd name="connsiteY6" fmla="*/ 122873 h 514350"/>
              <a:gd name="connsiteX7" fmla="*/ 151067 w 514350"/>
              <a:gd name="connsiteY7" fmla="*/ 200978 h 514350"/>
              <a:gd name="connsiteX8" fmla="*/ 221647 w 514350"/>
              <a:gd name="connsiteY8" fmla="*/ 295180 h 514350"/>
              <a:gd name="connsiteX9" fmla="*/ 222028 w 514350"/>
              <a:gd name="connsiteY9" fmla="*/ 295561 h 514350"/>
              <a:gd name="connsiteX10" fmla="*/ 327755 w 514350"/>
              <a:gd name="connsiteY10" fmla="*/ 367284 h 514350"/>
              <a:gd name="connsiteX11" fmla="*/ 396907 w 514350"/>
              <a:gd name="connsiteY11" fmla="*/ 293084 h 514350"/>
              <a:gd name="connsiteX12" fmla="*/ 520446 w 514350"/>
              <a:gd name="connsiteY12" fmla="*/ 416624 h 514350"/>
              <a:gd name="connsiteX13" fmla="*/ 412718 w 514350"/>
              <a:gd name="connsiteY13" fmla="*/ 522923 h 514350"/>
              <a:gd name="connsiteX14" fmla="*/ 25432 w 514350"/>
              <a:gd name="connsiteY14" fmla="*/ 111157 h 514350"/>
              <a:gd name="connsiteX15" fmla="*/ 96107 w 514350"/>
              <a:gd name="connsiteY15" fmla="*/ 270415 h 514350"/>
              <a:gd name="connsiteX16" fmla="*/ 405860 w 514350"/>
              <a:gd name="connsiteY16" fmla="*/ 497110 h 514350"/>
              <a:gd name="connsiteX17" fmla="*/ 487394 w 514350"/>
              <a:gd name="connsiteY17" fmla="*/ 416624 h 514350"/>
              <a:gd name="connsiteX18" fmla="*/ 397478 w 514350"/>
              <a:gd name="connsiteY18" fmla="*/ 326708 h 514350"/>
              <a:gd name="connsiteX19" fmla="*/ 333280 w 514350"/>
              <a:gd name="connsiteY19" fmla="*/ 395573 h 514350"/>
              <a:gd name="connsiteX20" fmla="*/ 325660 w 514350"/>
              <a:gd name="connsiteY20" fmla="*/ 392240 h 514350"/>
              <a:gd name="connsiteX21" fmla="*/ 204407 w 514350"/>
              <a:gd name="connsiteY21" fmla="*/ 311087 h 514350"/>
              <a:gd name="connsiteX22" fmla="*/ 126302 w 514350"/>
              <a:gd name="connsiteY22" fmla="*/ 204121 h 514350"/>
              <a:gd name="connsiteX23" fmla="*/ 122587 w 514350"/>
              <a:gd name="connsiteY23" fmla="*/ 196596 h 514350"/>
              <a:gd name="connsiteX24" fmla="*/ 196406 w 514350"/>
              <a:gd name="connsiteY24" fmla="*/ 122777 h 514350"/>
              <a:gd name="connsiteX25" fmla="*/ 108204 w 514350"/>
              <a:gd name="connsiteY25" fmla="*/ 32671 h 514350"/>
              <a:gd name="connsiteX26" fmla="*/ 25432 w 514350"/>
              <a:gd name="connsiteY26" fmla="*/ 111157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514350">
                <a:moveTo>
                  <a:pt x="412814" y="523113"/>
                </a:moveTo>
                <a:lnTo>
                  <a:pt x="406432" y="521399"/>
                </a:lnTo>
                <a:cubicBezTo>
                  <a:pt x="230410" y="475298"/>
                  <a:pt x="129635" y="365950"/>
                  <a:pt x="76105" y="282226"/>
                </a:cubicBezTo>
                <a:cubicBezTo>
                  <a:pt x="18098" y="191643"/>
                  <a:pt x="1905" y="112967"/>
                  <a:pt x="1238" y="109633"/>
                </a:cubicBezTo>
                <a:lnTo>
                  <a:pt x="0" y="103346"/>
                </a:lnTo>
                <a:lnTo>
                  <a:pt x="108776" y="0"/>
                </a:lnTo>
                <a:lnTo>
                  <a:pt x="229172" y="122873"/>
                </a:lnTo>
                <a:lnTo>
                  <a:pt x="151067" y="200978"/>
                </a:lnTo>
                <a:cubicBezTo>
                  <a:pt x="176022" y="246602"/>
                  <a:pt x="221170" y="294704"/>
                  <a:pt x="221647" y="295180"/>
                </a:cubicBezTo>
                <a:lnTo>
                  <a:pt x="222028" y="295561"/>
                </a:lnTo>
                <a:cubicBezTo>
                  <a:pt x="250031" y="328232"/>
                  <a:pt x="307276" y="357473"/>
                  <a:pt x="327755" y="367284"/>
                </a:cubicBezTo>
                <a:lnTo>
                  <a:pt x="396907" y="293084"/>
                </a:lnTo>
                <a:lnTo>
                  <a:pt x="520446" y="416624"/>
                </a:lnTo>
                <a:lnTo>
                  <a:pt x="412718" y="522923"/>
                </a:lnTo>
                <a:close/>
                <a:moveTo>
                  <a:pt x="25432" y="111157"/>
                </a:moveTo>
                <a:cubicBezTo>
                  <a:pt x="30385" y="131159"/>
                  <a:pt x="49340" y="197549"/>
                  <a:pt x="96107" y="270415"/>
                </a:cubicBezTo>
                <a:cubicBezTo>
                  <a:pt x="146780" y="349282"/>
                  <a:pt x="241459" y="452152"/>
                  <a:pt x="405860" y="497110"/>
                </a:cubicBezTo>
                <a:lnTo>
                  <a:pt x="487394" y="416624"/>
                </a:lnTo>
                <a:lnTo>
                  <a:pt x="397478" y="326708"/>
                </a:lnTo>
                <a:lnTo>
                  <a:pt x="333280" y="395573"/>
                </a:lnTo>
                <a:lnTo>
                  <a:pt x="325660" y="392240"/>
                </a:lnTo>
                <a:cubicBezTo>
                  <a:pt x="322231" y="390716"/>
                  <a:pt x="242126" y="354901"/>
                  <a:pt x="204407" y="311087"/>
                </a:cubicBezTo>
                <a:cubicBezTo>
                  <a:pt x="200406" y="306800"/>
                  <a:pt x="151162" y="253841"/>
                  <a:pt x="126302" y="204121"/>
                </a:cubicBezTo>
                <a:lnTo>
                  <a:pt x="122587" y="196596"/>
                </a:lnTo>
                <a:lnTo>
                  <a:pt x="196406" y="122777"/>
                </a:lnTo>
                <a:lnTo>
                  <a:pt x="108204" y="32671"/>
                </a:lnTo>
                <a:lnTo>
                  <a:pt x="25432" y="11115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dirty="0"/>
          </a:p>
        </p:txBody>
      </p:sp>
      <p:grpSp>
        <p:nvGrpSpPr>
          <p:cNvPr id="9" name="Group 8">
            <a:extLst>
              <a:ext uri="{FF2B5EF4-FFF2-40B4-BE49-F238E27FC236}">
                <a16:creationId xmlns:a16="http://schemas.microsoft.com/office/drawing/2014/main" id="{0448CB8B-9AFA-47EB-9D56-E60A01676AE5}"/>
              </a:ext>
            </a:extLst>
          </p:cNvPr>
          <p:cNvGrpSpPr/>
          <p:nvPr/>
        </p:nvGrpSpPr>
        <p:grpSpPr>
          <a:xfrm>
            <a:off x="2932461" y="1458373"/>
            <a:ext cx="504825" cy="504825"/>
            <a:chOff x="2932461" y="1458373"/>
            <a:chExt cx="504825" cy="504825"/>
          </a:xfrm>
        </p:grpSpPr>
        <p:sp>
          <p:nvSpPr>
            <p:cNvPr id="14" name="Freeform: Shape 13">
              <a:extLst>
                <a:ext uri="{FF2B5EF4-FFF2-40B4-BE49-F238E27FC236}">
                  <a16:creationId xmlns:a16="http://schemas.microsoft.com/office/drawing/2014/main" id="{ACADD6BE-ADD2-44B9-8F78-771F5E6570E7}"/>
                </a:ext>
              </a:extLst>
            </p:cNvPr>
            <p:cNvSpPr/>
            <p:nvPr/>
          </p:nvSpPr>
          <p:spPr>
            <a:xfrm>
              <a:off x="2932461" y="1458373"/>
              <a:ext cx="504825" cy="504825"/>
            </a:xfrm>
            <a:custGeom>
              <a:avLst/>
              <a:gdLst>
                <a:gd name="connsiteX0" fmla="*/ 254984 w 504825"/>
                <a:gd name="connsiteY0" fmla="*/ 509969 h 504825"/>
                <a:gd name="connsiteX1" fmla="*/ 0 w 504825"/>
                <a:gd name="connsiteY1" fmla="*/ 254984 h 504825"/>
                <a:gd name="connsiteX2" fmla="*/ 254984 w 504825"/>
                <a:gd name="connsiteY2" fmla="*/ 0 h 504825"/>
                <a:gd name="connsiteX3" fmla="*/ 509969 w 504825"/>
                <a:gd name="connsiteY3" fmla="*/ 254984 h 504825"/>
                <a:gd name="connsiteX4" fmla="*/ 254984 w 504825"/>
                <a:gd name="connsiteY4" fmla="*/ 509969 h 504825"/>
                <a:gd name="connsiteX5" fmla="*/ 254984 w 504825"/>
                <a:gd name="connsiteY5" fmla="*/ 23241 h 504825"/>
                <a:gd name="connsiteX6" fmla="*/ 23241 w 504825"/>
                <a:gd name="connsiteY6" fmla="*/ 254984 h 504825"/>
                <a:gd name="connsiteX7" fmla="*/ 254984 w 504825"/>
                <a:gd name="connsiteY7" fmla="*/ 486728 h 504825"/>
                <a:gd name="connsiteX8" fmla="*/ 486728 w 504825"/>
                <a:gd name="connsiteY8" fmla="*/ 254984 h 504825"/>
                <a:gd name="connsiteX9" fmla="*/ 254984 w 504825"/>
                <a:gd name="connsiteY9" fmla="*/ 23241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5" h="504825">
                  <a:moveTo>
                    <a:pt x="254984" y="509969"/>
                  </a:moveTo>
                  <a:cubicBezTo>
                    <a:pt x="114395" y="509969"/>
                    <a:pt x="0" y="395573"/>
                    <a:pt x="0" y="254984"/>
                  </a:cubicBezTo>
                  <a:cubicBezTo>
                    <a:pt x="0" y="114395"/>
                    <a:pt x="114300" y="0"/>
                    <a:pt x="254984" y="0"/>
                  </a:cubicBezTo>
                  <a:cubicBezTo>
                    <a:pt x="395669" y="0"/>
                    <a:pt x="509969" y="114395"/>
                    <a:pt x="509969" y="254984"/>
                  </a:cubicBezTo>
                  <a:cubicBezTo>
                    <a:pt x="509969" y="395573"/>
                    <a:pt x="395573" y="509969"/>
                    <a:pt x="254984" y="509969"/>
                  </a:cubicBezTo>
                  <a:close/>
                  <a:moveTo>
                    <a:pt x="254984" y="23241"/>
                  </a:moveTo>
                  <a:cubicBezTo>
                    <a:pt x="127254" y="23241"/>
                    <a:pt x="23241" y="127159"/>
                    <a:pt x="23241" y="254984"/>
                  </a:cubicBezTo>
                  <a:cubicBezTo>
                    <a:pt x="23241" y="382810"/>
                    <a:pt x="127159" y="486728"/>
                    <a:pt x="254984" y="486728"/>
                  </a:cubicBezTo>
                  <a:cubicBezTo>
                    <a:pt x="382810" y="486728"/>
                    <a:pt x="486728" y="382810"/>
                    <a:pt x="486728" y="254984"/>
                  </a:cubicBezTo>
                  <a:cubicBezTo>
                    <a:pt x="486728" y="127159"/>
                    <a:pt x="382810" y="23241"/>
                    <a:pt x="254984" y="23241"/>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3C2E574-1586-4A04-8355-F3D06F7F8975}"/>
                </a:ext>
              </a:extLst>
            </p:cNvPr>
            <p:cNvSpPr/>
            <p:nvPr/>
          </p:nvSpPr>
          <p:spPr>
            <a:xfrm>
              <a:off x="3117056" y="1461611"/>
              <a:ext cx="76200" cy="495300"/>
            </a:xfrm>
            <a:custGeom>
              <a:avLst/>
              <a:gdLst>
                <a:gd name="connsiteX0" fmla="*/ 63817 w 76200"/>
                <a:gd name="connsiteY0" fmla="*/ 504730 h 495300"/>
                <a:gd name="connsiteX1" fmla="*/ 0 w 76200"/>
                <a:gd name="connsiteY1" fmla="*/ 259842 h 495300"/>
                <a:gd name="connsiteX2" fmla="*/ 62293 w 76200"/>
                <a:gd name="connsiteY2" fmla="*/ 0 h 495300"/>
                <a:gd name="connsiteX3" fmla="*/ 78391 w 76200"/>
                <a:gd name="connsiteY3" fmla="*/ 16764 h 495300"/>
                <a:gd name="connsiteX4" fmla="*/ 70295 w 76200"/>
                <a:gd name="connsiteY4" fmla="*/ 8382 h 495300"/>
                <a:gd name="connsiteX5" fmla="*/ 78391 w 76200"/>
                <a:gd name="connsiteY5" fmla="*/ 16669 h 495300"/>
                <a:gd name="connsiteX6" fmla="*/ 23241 w 76200"/>
                <a:gd name="connsiteY6" fmla="*/ 259842 h 495300"/>
                <a:gd name="connsiteX7" fmla="*/ 76867 w 76200"/>
                <a:gd name="connsiteY7" fmla="*/ 485489 h 495300"/>
                <a:gd name="connsiteX8" fmla="*/ 63722 w 76200"/>
                <a:gd name="connsiteY8" fmla="*/ 50473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495300">
                  <a:moveTo>
                    <a:pt x="63817" y="504730"/>
                  </a:moveTo>
                  <a:cubicBezTo>
                    <a:pt x="61246" y="502920"/>
                    <a:pt x="0" y="458915"/>
                    <a:pt x="0" y="259842"/>
                  </a:cubicBezTo>
                  <a:cubicBezTo>
                    <a:pt x="0" y="60770"/>
                    <a:pt x="59722" y="2381"/>
                    <a:pt x="62293" y="0"/>
                  </a:cubicBezTo>
                  <a:lnTo>
                    <a:pt x="78391" y="16764"/>
                  </a:lnTo>
                  <a:lnTo>
                    <a:pt x="70295" y="8382"/>
                  </a:lnTo>
                  <a:lnTo>
                    <a:pt x="78391" y="16669"/>
                  </a:lnTo>
                  <a:cubicBezTo>
                    <a:pt x="77819" y="17240"/>
                    <a:pt x="23241" y="73628"/>
                    <a:pt x="23241" y="259842"/>
                  </a:cubicBezTo>
                  <a:cubicBezTo>
                    <a:pt x="23241" y="446056"/>
                    <a:pt x="76295" y="485108"/>
                    <a:pt x="76867" y="485489"/>
                  </a:cubicBezTo>
                  <a:lnTo>
                    <a:pt x="63722" y="50473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121EB21-7E9F-48B8-81DC-A17E5DDAE7DF}"/>
                </a:ext>
              </a:extLst>
            </p:cNvPr>
            <p:cNvSpPr/>
            <p:nvPr/>
          </p:nvSpPr>
          <p:spPr>
            <a:xfrm>
              <a:off x="3005042" y="1467707"/>
              <a:ext cx="123825" cy="485775"/>
            </a:xfrm>
            <a:custGeom>
              <a:avLst/>
              <a:gdLst>
                <a:gd name="connsiteX0" fmla="*/ 116967 w 123825"/>
                <a:gd name="connsiteY0" fmla="*/ 491395 h 485775"/>
                <a:gd name="connsiteX1" fmla="*/ 0 w 123825"/>
                <a:gd name="connsiteY1" fmla="*/ 245745 h 485775"/>
                <a:gd name="connsiteX2" fmla="*/ 116967 w 123825"/>
                <a:gd name="connsiteY2" fmla="*/ 0 h 485775"/>
                <a:gd name="connsiteX3" fmla="*/ 130397 w 123825"/>
                <a:gd name="connsiteY3" fmla="*/ 19050 h 485775"/>
                <a:gd name="connsiteX4" fmla="*/ 23241 w 123825"/>
                <a:gd name="connsiteY4" fmla="*/ 245745 h 485775"/>
                <a:gd name="connsiteX5" fmla="*/ 130397 w 123825"/>
                <a:gd name="connsiteY5" fmla="*/ 472440 h 485775"/>
                <a:gd name="connsiteX6" fmla="*/ 116967 w 123825"/>
                <a:gd name="connsiteY6" fmla="*/ 49139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485775">
                  <a:moveTo>
                    <a:pt x="116967" y="491395"/>
                  </a:moveTo>
                  <a:cubicBezTo>
                    <a:pt x="112204" y="488061"/>
                    <a:pt x="0" y="406813"/>
                    <a:pt x="0" y="245745"/>
                  </a:cubicBezTo>
                  <a:cubicBezTo>
                    <a:pt x="0" y="84677"/>
                    <a:pt x="112204" y="3429"/>
                    <a:pt x="116967" y="0"/>
                  </a:cubicBezTo>
                  <a:lnTo>
                    <a:pt x="130397" y="19050"/>
                  </a:lnTo>
                  <a:cubicBezTo>
                    <a:pt x="129350" y="19812"/>
                    <a:pt x="23241" y="97155"/>
                    <a:pt x="23241" y="245745"/>
                  </a:cubicBezTo>
                  <a:cubicBezTo>
                    <a:pt x="23241" y="394335"/>
                    <a:pt x="129350" y="471678"/>
                    <a:pt x="130397" y="472440"/>
                  </a:cubicBezTo>
                  <a:lnTo>
                    <a:pt x="116967" y="49139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C138949-1BE6-4754-99C7-3759D85C1DF3}"/>
                </a:ext>
              </a:extLst>
            </p:cNvPr>
            <p:cNvSpPr/>
            <p:nvPr/>
          </p:nvSpPr>
          <p:spPr>
            <a:xfrm>
              <a:off x="3179825" y="1461516"/>
              <a:ext cx="76200" cy="495300"/>
            </a:xfrm>
            <a:custGeom>
              <a:avLst/>
              <a:gdLst>
                <a:gd name="connsiteX0" fmla="*/ 14669 w 76200"/>
                <a:gd name="connsiteY0" fmla="*/ 504825 h 495300"/>
                <a:gd name="connsiteX1" fmla="*/ 1524 w 76200"/>
                <a:gd name="connsiteY1" fmla="*/ 485584 h 495300"/>
                <a:gd name="connsiteX2" fmla="*/ 55150 w 76200"/>
                <a:gd name="connsiteY2" fmla="*/ 259937 h 495300"/>
                <a:gd name="connsiteX3" fmla="*/ 0 w 76200"/>
                <a:gd name="connsiteY3" fmla="*/ 16764 h 495300"/>
                <a:gd name="connsiteX4" fmla="*/ 16192 w 76200"/>
                <a:gd name="connsiteY4" fmla="*/ 0 h 495300"/>
                <a:gd name="connsiteX5" fmla="*/ 78486 w 76200"/>
                <a:gd name="connsiteY5" fmla="*/ 259842 h 495300"/>
                <a:gd name="connsiteX6" fmla="*/ 14669 w 76200"/>
                <a:gd name="connsiteY6" fmla="*/ 50473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495300">
                  <a:moveTo>
                    <a:pt x="14669" y="504825"/>
                  </a:moveTo>
                  <a:lnTo>
                    <a:pt x="1524" y="485584"/>
                  </a:lnTo>
                  <a:cubicBezTo>
                    <a:pt x="1524" y="485584"/>
                    <a:pt x="55150" y="443960"/>
                    <a:pt x="55150" y="259937"/>
                  </a:cubicBezTo>
                  <a:cubicBezTo>
                    <a:pt x="55150" y="75914"/>
                    <a:pt x="476" y="17336"/>
                    <a:pt x="0" y="16764"/>
                  </a:cubicBezTo>
                  <a:lnTo>
                    <a:pt x="16192" y="0"/>
                  </a:lnTo>
                  <a:cubicBezTo>
                    <a:pt x="18764" y="2477"/>
                    <a:pt x="78486" y="62008"/>
                    <a:pt x="78486" y="259842"/>
                  </a:cubicBezTo>
                  <a:cubicBezTo>
                    <a:pt x="78486" y="457676"/>
                    <a:pt x="17336" y="502920"/>
                    <a:pt x="14669" y="50473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D1AFC76-0A41-42FB-981C-60BBD57FBF1E}"/>
                </a:ext>
              </a:extLst>
            </p:cNvPr>
            <p:cNvSpPr/>
            <p:nvPr/>
          </p:nvSpPr>
          <p:spPr>
            <a:xfrm>
              <a:off x="3239928" y="1467802"/>
              <a:ext cx="123825" cy="485775"/>
            </a:xfrm>
            <a:custGeom>
              <a:avLst/>
              <a:gdLst>
                <a:gd name="connsiteX0" fmla="*/ 13430 w 123825"/>
                <a:gd name="connsiteY0" fmla="*/ 491300 h 485775"/>
                <a:gd name="connsiteX1" fmla="*/ 0 w 123825"/>
                <a:gd name="connsiteY1" fmla="*/ 472345 h 485775"/>
                <a:gd name="connsiteX2" fmla="*/ 107156 w 123825"/>
                <a:gd name="connsiteY2" fmla="*/ 245650 h 485775"/>
                <a:gd name="connsiteX3" fmla="*/ 0 w 123825"/>
                <a:gd name="connsiteY3" fmla="*/ 18955 h 485775"/>
                <a:gd name="connsiteX4" fmla="*/ 13430 w 123825"/>
                <a:gd name="connsiteY4" fmla="*/ 0 h 485775"/>
                <a:gd name="connsiteX5" fmla="*/ 130397 w 123825"/>
                <a:gd name="connsiteY5" fmla="*/ 245745 h 485775"/>
                <a:gd name="connsiteX6" fmla="*/ 13430 w 123825"/>
                <a:gd name="connsiteY6" fmla="*/ 49139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485775">
                  <a:moveTo>
                    <a:pt x="13430" y="491300"/>
                  </a:moveTo>
                  <a:lnTo>
                    <a:pt x="0" y="472345"/>
                  </a:lnTo>
                  <a:cubicBezTo>
                    <a:pt x="1048" y="471583"/>
                    <a:pt x="107156" y="394335"/>
                    <a:pt x="107156" y="245650"/>
                  </a:cubicBezTo>
                  <a:cubicBezTo>
                    <a:pt x="107156" y="96965"/>
                    <a:pt x="1048" y="19717"/>
                    <a:pt x="0" y="18955"/>
                  </a:cubicBezTo>
                  <a:lnTo>
                    <a:pt x="13430" y="0"/>
                  </a:lnTo>
                  <a:cubicBezTo>
                    <a:pt x="18193" y="3334"/>
                    <a:pt x="130397" y="84677"/>
                    <a:pt x="130397" y="245745"/>
                  </a:cubicBezTo>
                  <a:cubicBezTo>
                    <a:pt x="130397" y="406813"/>
                    <a:pt x="18193" y="488061"/>
                    <a:pt x="13430" y="491395"/>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182DA11-6DC7-499A-89BE-3DAACD106AA8}"/>
                </a:ext>
              </a:extLst>
            </p:cNvPr>
            <p:cNvSpPr/>
            <p:nvPr/>
          </p:nvSpPr>
          <p:spPr>
            <a:xfrm>
              <a:off x="2944082" y="1701737"/>
              <a:ext cx="485775" cy="19050"/>
            </a:xfrm>
            <a:custGeom>
              <a:avLst/>
              <a:gdLst>
                <a:gd name="connsiteX0" fmla="*/ 0 w 485775"/>
                <a:gd name="connsiteY0" fmla="*/ 0 h 19050"/>
                <a:gd name="connsiteX1" fmla="*/ 486728 w 485775"/>
                <a:gd name="connsiteY1" fmla="*/ 0 h 19050"/>
                <a:gd name="connsiteX2" fmla="*/ 486728 w 485775"/>
                <a:gd name="connsiteY2" fmla="*/ 23241 h 19050"/>
                <a:gd name="connsiteX3" fmla="*/ 0 w 485775"/>
                <a:gd name="connsiteY3" fmla="*/ 23241 h 19050"/>
              </a:gdLst>
              <a:ahLst/>
              <a:cxnLst>
                <a:cxn ang="0">
                  <a:pos x="connsiteX0" y="connsiteY0"/>
                </a:cxn>
                <a:cxn ang="0">
                  <a:pos x="connsiteX1" y="connsiteY1"/>
                </a:cxn>
                <a:cxn ang="0">
                  <a:pos x="connsiteX2" y="connsiteY2"/>
                </a:cxn>
                <a:cxn ang="0">
                  <a:pos x="connsiteX3" y="connsiteY3"/>
                </a:cxn>
              </a:cxnLst>
              <a:rect l="l" t="t" r="r" b="b"/>
              <a:pathLst>
                <a:path w="485775" h="19050">
                  <a:moveTo>
                    <a:pt x="0" y="0"/>
                  </a:moveTo>
                  <a:lnTo>
                    <a:pt x="486728" y="0"/>
                  </a:lnTo>
                  <a:lnTo>
                    <a:pt x="486728" y="23241"/>
                  </a:lnTo>
                  <a:lnTo>
                    <a:pt x="0" y="2324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E8A4258-163B-4543-A6BC-A4FFC52244CB}"/>
                </a:ext>
              </a:extLst>
            </p:cNvPr>
            <p:cNvSpPr/>
            <p:nvPr/>
          </p:nvSpPr>
          <p:spPr>
            <a:xfrm>
              <a:off x="3004661" y="1820132"/>
              <a:ext cx="361950" cy="66675"/>
            </a:xfrm>
            <a:custGeom>
              <a:avLst/>
              <a:gdLst>
                <a:gd name="connsiteX0" fmla="*/ 345567 w 361950"/>
                <a:gd name="connsiteY0" fmla="*/ 74009 h 66675"/>
                <a:gd name="connsiteX1" fmla="*/ 182785 w 361950"/>
                <a:gd name="connsiteY1" fmla="*/ 23336 h 66675"/>
                <a:gd name="connsiteX2" fmla="*/ 15812 w 361950"/>
                <a:gd name="connsiteY2" fmla="*/ 70866 h 66675"/>
                <a:gd name="connsiteX3" fmla="*/ 0 w 361950"/>
                <a:gd name="connsiteY3" fmla="*/ 53816 h 66675"/>
                <a:gd name="connsiteX4" fmla="*/ 182880 w 361950"/>
                <a:gd name="connsiteY4" fmla="*/ 0 h 66675"/>
                <a:gd name="connsiteX5" fmla="*/ 362712 w 361950"/>
                <a:gd name="connsiteY5" fmla="*/ 58007 h 66675"/>
                <a:gd name="connsiteX6" fmla="*/ 345662 w 361950"/>
                <a:gd name="connsiteY6" fmla="*/ 7391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50" h="66675">
                  <a:moveTo>
                    <a:pt x="345567" y="74009"/>
                  </a:moveTo>
                  <a:cubicBezTo>
                    <a:pt x="345567" y="74009"/>
                    <a:pt x="296132" y="23336"/>
                    <a:pt x="182785" y="23336"/>
                  </a:cubicBezTo>
                  <a:cubicBezTo>
                    <a:pt x="69437" y="23336"/>
                    <a:pt x="16288" y="70390"/>
                    <a:pt x="15812" y="70866"/>
                  </a:cubicBezTo>
                  <a:lnTo>
                    <a:pt x="0" y="53816"/>
                  </a:lnTo>
                  <a:cubicBezTo>
                    <a:pt x="2381" y="51625"/>
                    <a:pt x="59055" y="0"/>
                    <a:pt x="182880" y="0"/>
                  </a:cubicBezTo>
                  <a:cubicBezTo>
                    <a:pt x="306705" y="0"/>
                    <a:pt x="360521" y="55626"/>
                    <a:pt x="362712" y="58007"/>
                  </a:cubicBezTo>
                  <a:lnTo>
                    <a:pt x="345662" y="7391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AEC5DC6-9260-467A-9A7B-BCE04B1DFEDB}"/>
                </a:ext>
              </a:extLst>
            </p:cNvPr>
            <p:cNvSpPr/>
            <p:nvPr/>
          </p:nvSpPr>
          <p:spPr>
            <a:xfrm>
              <a:off x="3004566" y="1541145"/>
              <a:ext cx="361950" cy="66675"/>
            </a:xfrm>
            <a:custGeom>
              <a:avLst/>
              <a:gdLst>
                <a:gd name="connsiteX0" fmla="*/ 182880 w 361950"/>
                <a:gd name="connsiteY0" fmla="*/ 74009 h 66675"/>
                <a:gd name="connsiteX1" fmla="*/ 0 w 361950"/>
                <a:gd name="connsiteY1" fmla="*/ 20193 h 66675"/>
                <a:gd name="connsiteX2" fmla="*/ 15812 w 361950"/>
                <a:gd name="connsiteY2" fmla="*/ 3143 h 66675"/>
                <a:gd name="connsiteX3" fmla="*/ 182785 w 361950"/>
                <a:gd name="connsiteY3" fmla="*/ 50673 h 66675"/>
                <a:gd name="connsiteX4" fmla="*/ 345662 w 361950"/>
                <a:gd name="connsiteY4" fmla="*/ 0 h 66675"/>
                <a:gd name="connsiteX5" fmla="*/ 362617 w 361950"/>
                <a:gd name="connsiteY5" fmla="*/ 15907 h 66675"/>
                <a:gd name="connsiteX6" fmla="*/ 182785 w 361950"/>
                <a:gd name="connsiteY6" fmla="*/ 7391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50" h="66675">
                  <a:moveTo>
                    <a:pt x="182880" y="74009"/>
                  </a:moveTo>
                  <a:cubicBezTo>
                    <a:pt x="59055" y="74009"/>
                    <a:pt x="2381" y="22384"/>
                    <a:pt x="0" y="20193"/>
                  </a:cubicBezTo>
                  <a:lnTo>
                    <a:pt x="15812" y="3143"/>
                  </a:lnTo>
                  <a:cubicBezTo>
                    <a:pt x="16288" y="3620"/>
                    <a:pt x="68961" y="50673"/>
                    <a:pt x="182785" y="50673"/>
                  </a:cubicBezTo>
                  <a:cubicBezTo>
                    <a:pt x="296609" y="50673"/>
                    <a:pt x="345186" y="476"/>
                    <a:pt x="345662" y="0"/>
                  </a:cubicBezTo>
                  <a:lnTo>
                    <a:pt x="362617" y="15907"/>
                  </a:lnTo>
                  <a:cubicBezTo>
                    <a:pt x="360426" y="18288"/>
                    <a:pt x="306991" y="73914"/>
                    <a:pt x="182785" y="73914"/>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318" name="Group 317">
            <a:extLst>
              <a:ext uri="{FF2B5EF4-FFF2-40B4-BE49-F238E27FC236}">
                <a16:creationId xmlns:a16="http://schemas.microsoft.com/office/drawing/2014/main" id="{5B386EDA-6D00-4796-9FE3-C31CE1B6743B}"/>
              </a:ext>
            </a:extLst>
          </p:cNvPr>
          <p:cNvGrpSpPr/>
          <p:nvPr/>
        </p:nvGrpSpPr>
        <p:grpSpPr>
          <a:xfrm>
            <a:off x="4399597" y="1450658"/>
            <a:ext cx="337090" cy="535971"/>
            <a:chOff x="4399597" y="1450658"/>
            <a:chExt cx="337090" cy="535971"/>
          </a:xfrm>
        </p:grpSpPr>
        <p:sp>
          <p:nvSpPr>
            <p:cNvPr id="22" name="Freeform: Shape 21">
              <a:extLst>
                <a:ext uri="{FF2B5EF4-FFF2-40B4-BE49-F238E27FC236}">
                  <a16:creationId xmlns:a16="http://schemas.microsoft.com/office/drawing/2014/main" id="{674980B8-F3C9-44E1-A69E-416704651A83}"/>
                </a:ext>
              </a:extLst>
            </p:cNvPr>
            <p:cNvSpPr/>
            <p:nvPr/>
          </p:nvSpPr>
          <p:spPr>
            <a:xfrm>
              <a:off x="4399597" y="1793843"/>
              <a:ext cx="171450" cy="180975"/>
            </a:xfrm>
            <a:custGeom>
              <a:avLst/>
              <a:gdLst>
                <a:gd name="connsiteX0" fmla="*/ 123063 w 171450"/>
                <a:gd name="connsiteY0" fmla="*/ 184404 h 180975"/>
                <a:gd name="connsiteX1" fmla="*/ 78010 w 171450"/>
                <a:gd name="connsiteY1" fmla="*/ 99250 h 180975"/>
                <a:gd name="connsiteX2" fmla="*/ 0 w 171450"/>
                <a:gd name="connsiteY2" fmla="*/ 124396 h 180975"/>
                <a:gd name="connsiteX3" fmla="*/ 37433 w 171450"/>
                <a:gd name="connsiteY3" fmla="*/ 3524 h 180975"/>
                <a:gd name="connsiteX4" fmla="*/ 59627 w 171450"/>
                <a:gd name="connsiteY4" fmla="*/ 10382 h 180975"/>
                <a:gd name="connsiteX5" fmla="*/ 35433 w 171450"/>
                <a:gd name="connsiteY5" fmla="*/ 88487 h 180975"/>
                <a:gd name="connsiteX6" fmla="*/ 89440 w 171450"/>
                <a:gd name="connsiteY6" fmla="*/ 71152 h 180975"/>
                <a:gd name="connsiteX7" fmla="*/ 117538 w 171450"/>
                <a:gd name="connsiteY7" fmla="*/ 124206 h 180975"/>
                <a:gd name="connsiteX8" fmla="*/ 156401 w 171450"/>
                <a:gd name="connsiteY8" fmla="*/ 0 h 180975"/>
                <a:gd name="connsiteX9" fmla="*/ 178594 w 171450"/>
                <a:gd name="connsiteY9" fmla="*/ 6953 h 180975"/>
                <a:gd name="connsiteX10" fmla="*/ 123063 w 171450"/>
                <a:gd name="connsiteY10" fmla="*/ 18440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 h="180975">
                  <a:moveTo>
                    <a:pt x="123063" y="184404"/>
                  </a:moveTo>
                  <a:lnTo>
                    <a:pt x="78010" y="99250"/>
                  </a:lnTo>
                  <a:lnTo>
                    <a:pt x="0" y="124396"/>
                  </a:lnTo>
                  <a:lnTo>
                    <a:pt x="37433" y="3524"/>
                  </a:lnTo>
                  <a:lnTo>
                    <a:pt x="59627" y="10382"/>
                  </a:lnTo>
                  <a:lnTo>
                    <a:pt x="35433" y="88487"/>
                  </a:lnTo>
                  <a:lnTo>
                    <a:pt x="89440" y="71152"/>
                  </a:lnTo>
                  <a:lnTo>
                    <a:pt x="117538" y="124206"/>
                  </a:lnTo>
                  <a:lnTo>
                    <a:pt x="156401" y="0"/>
                  </a:lnTo>
                  <a:lnTo>
                    <a:pt x="178594" y="6953"/>
                  </a:lnTo>
                  <a:lnTo>
                    <a:pt x="123063" y="18440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F7D1FC7-8427-4680-876C-90777F2A5E74}"/>
                </a:ext>
              </a:extLst>
            </p:cNvPr>
            <p:cNvSpPr/>
            <p:nvPr/>
          </p:nvSpPr>
          <p:spPr>
            <a:xfrm>
              <a:off x="4403312" y="1450658"/>
              <a:ext cx="333375" cy="352425"/>
            </a:xfrm>
            <a:custGeom>
              <a:avLst/>
              <a:gdLst>
                <a:gd name="connsiteX0" fmla="*/ 163163 w 333375"/>
                <a:gd name="connsiteY0" fmla="*/ 361093 h 352425"/>
                <a:gd name="connsiteX1" fmla="*/ 120015 w 333375"/>
                <a:gd name="connsiteY1" fmla="*/ 326136 h 352425"/>
                <a:gd name="connsiteX2" fmla="*/ 57150 w 333375"/>
                <a:gd name="connsiteY2" fmla="*/ 326136 h 352425"/>
                <a:gd name="connsiteX3" fmla="*/ 46006 w 333375"/>
                <a:gd name="connsiteY3" fmla="*/ 270510 h 352425"/>
                <a:gd name="connsiteX4" fmla="*/ 95 w 333375"/>
                <a:gd name="connsiteY4" fmla="*/ 243078 h 352425"/>
                <a:gd name="connsiteX5" fmla="*/ 19526 w 333375"/>
                <a:gd name="connsiteY5" fmla="*/ 183356 h 352425"/>
                <a:gd name="connsiteX6" fmla="*/ 0 w 333375"/>
                <a:gd name="connsiteY6" fmla="*/ 130778 h 352425"/>
                <a:gd name="connsiteX7" fmla="*/ 48387 w 333375"/>
                <a:gd name="connsiteY7" fmla="*/ 97250 h 352425"/>
                <a:gd name="connsiteX8" fmla="*/ 64103 w 333375"/>
                <a:gd name="connsiteY8" fmla="*/ 38195 h 352425"/>
                <a:gd name="connsiteX9" fmla="*/ 125063 w 333375"/>
                <a:gd name="connsiteY9" fmla="*/ 41910 h 352425"/>
                <a:gd name="connsiteX10" fmla="*/ 166211 w 333375"/>
                <a:gd name="connsiteY10" fmla="*/ 0 h 352425"/>
                <a:gd name="connsiteX11" fmla="*/ 212693 w 333375"/>
                <a:gd name="connsiteY11" fmla="*/ 43434 h 352425"/>
                <a:gd name="connsiteX12" fmla="*/ 271748 w 333375"/>
                <a:gd name="connsiteY12" fmla="*/ 41243 h 352425"/>
                <a:gd name="connsiteX13" fmla="*/ 288131 w 333375"/>
                <a:gd name="connsiteY13" fmla="*/ 99155 h 352425"/>
                <a:gd name="connsiteX14" fmla="*/ 337471 w 333375"/>
                <a:gd name="connsiteY14" fmla="*/ 131255 h 352425"/>
                <a:gd name="connsiteX15" fmla="*/ 318516 w 333375"/>
                <a:gd name="connsiteY15" fmla="*/ 181737 h 352425"/>
                <a:gd name="connsiteX16" fmla="*/ 336995 w 333375"/>
                <a:gd name="connsiteY16" fmla="*/ 241840 h 352425"/>
                <a:gd name="connsiteX17" fmla="*/ 288226 w 333375"/>
                <a:gd name="connsiteY17" fmla="*/ 275082 h 352425"/>
                <a:gd name="connsiteX18" fmla="*/ 270986 w 333375"/>
                <a:gd name="connsiteY18" fmla="*/ 332804 h 352425"/>
                <a:gd name="connsiteX19" fmla="*/ 212312 w 333375"/>
                <a:gd name="connsiteY19" fmla="*/ 328327 h 352425"/>
                <a:gd name="connsiteX20" fmla="*/ 163354 w 333375"/>
                <a:gd name="connsiteY20" fmla="*/ 360902 h 352425"/>
                <a:gd name="connsiteX21" fmla="*/ 76295 w 333375"/>
                <a:gd name="connsiteY21" fmla="*/ 302895 h 352425"/>
                <a:gd name="connsiteX22" fmla="*/ 128302 w 333375"/>
                <a:gd name="connsiteY22" fmla="*/ 302895 h 352425"/>
                <a:gd name="connsiteX23" fmla="*/ 164497 w 333375"/>
                <a:gd name="connsiteY23" fmla="*/ 332232 h 352425"/>
                <a:gd name="connsiteX24" fmla="*/ 205835 w 333375"/>
                <a:gd name="connsiteY24" fmla="*/ 304705 h 352425"/>
                <a:gd name="connsiteX25" fmla="*/ 253841 w 333375"/>
                <a:gd name="connsiteY25" fmla="*/ 308420 h 352425"/>
                <a:gd name="connsiteX26" fmla="*/ 268033 w 333375"/>
                <a:gd name="connsiteY26" fmla="*/ 260795 h 352425"/>
                <a:gd name="connsiteX27" fmla="*/ 309467 w 333375"/>
                <a:gd name="connsiteY27" fmla="*/ 232505 h 352425"/>
                <a:gd name="connsiteX28" fmla="*/ 293751 w 333375"/>
                <a:gd name="connsiteY28" fmla="*/ 181166 h 352425"/>
                <a:gd name="connsiteX29" fmla="*/ 308991 w 333375"/>
                <a:gd name="connsiteY29" fmla="*/ 140684 h 352425"/>
                <a:gd name="connsiteX30" fmla="*/ 268033 w 333375"/>
                <a:gd name="connsiteY30" fmla="*/ 114014 h 352425"/>
                <a:gd name="connsiteX31" fmla="*/ 254317 w 333375"/>
                <a:gd name="connsiteY31" fmla="*/ 65246 h 352425"/>
                <a:gd name="connsiteX32" fmla="*/ 203930 w 333375"/>
                <a:gd name="connsiteY32" fmla="*/ 67151 h 352425"/>
                <a:gd name="connsiteX33" fmla="*/ 166973 w 333375"/>
                <a:gd name="connsiteY33" fmla="*/ 32576 h 352425"/>
                <a:gd name="connsiteX34" fmla="*/ 134303 w 333375"/>
                <a:gd name="connsiteY34" fmla="*/ 65913 h 352425"/>
                <a:gd name="connsiteX35" fmla="*/ 81724 w 333375"/>
                <a:gd name="connsiteY35" fmla="*/ 62770 h 352425"/>
                <a:gd name="connsiteX36" fmla="*/ 68675 w 333375"/>
                <a:gd name="connsiteY36" fmla="*/ 111728 h 352425"/>
                <a:gd name="connsiteX37" fmla="*/ 28099 w 333375"/>
                <a:gd name="connsiteY37" fmla="*/ 139827 h 352425"/>
                <a:gd name="connsiteX38" fmla="*/ 44101 w 333375"/>
                <a:gd name="connsiteY38" fmla="*/ 182975 h 352425"/>
                <a:gd name="connsiteX39" fmla="*/ 27908 w 333375"/>
                <a:gd name="connsiteY39" fmla="*/ 232696 h 352425"/>
                <a:gd name="connsiteX40" fmla="*/ 66770 w 333375"/>
                <a:gd name="connsiteY40" fmla="*/ 255842 h 352425"/>
                <a:gd name="connsiteX41" fmla="*/ 76200 w 333375"/>
                <a:gd name="connsiteY41" fmla="*/ 3028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3375" h="352425">
                  <a:moveTo>
                    <a:pt x="163163" y="361093"/>
                  </a:moveTo>
                  <a:lnTo>
                    <a:pt x="120015" y="326136"/>
                  </a:lnTo>
                  <a:lnTo>
                    <a:pt x="57150" y="326136"/>
                  </a:lnTo>
                  <a:lnTo>
                    <a:pt x="46006" y="270510"/>
                  </a:lnTo>
                  <a:lnTo>
                    <a:pt x="95" y="243078"/>
                  </a:lnTo>
                  <a:lnTo>
                    <a:pt x="19526" y="183356"/>
                  </a:lnTo>
                  <a:lnTo>
                    <a:pt x="0" y="130778"/>
                  </a:lnTo>
                  <a:lnTo>
                    <a:pt x="48387" y="97250"/>
                  </a:lnTo>
                  <a:lnTo>
                    <a:pt x="64103" y="38195"/>
                  </a:lnTo>
                  <a:lnTo>
                    <a:pt x="125063" y="41910"/>
                  </a:lnTo>
                  <a:lnTo>
                    <a:pt x="166211" y="0"/>
                  </a:lnTo>
                  <a:lnTo>
                    <a:pt x="212693" y="43434"/>
                  </a:lnTo>
                  <a:lnTo>
                    <a:pt x="271748" y="41243"/>
                  </a:lnTo>
                  <a:lnTo>
                    <a:pt x="288131" y="99155"/>
                  </a:lnTo>
                  <a:lnTo>
                    <a:pt x="337471" y="131255"/>
                  </a:lnTo>
                  <a:lnTo>
                    <a:pt x="318516" y="181737"/>
                  </a:lnTo>
                  <a:lnTo>
                    <a:pt x="336995" y="241840"/>
                  </a:lnTo>
                  <a:lnTo>
                    <a:pt x="288226" y="275082"/>
                  </a:lnTo>
                  <a:lnTo>
                    <a:pt x="270986" y="332804"/>
                  </a:lnTo>
                  <a:lnTo>
                    <a:pt x="212312" y="328327"/>
                  </a:lnTo>
                  <a:lnTo>
                    <a:pt x="163354" y="360902"/>
                  </a:lnTo>
                  <a:close/>
                  <a:moveTo>
                    <a:pt x="76295" y="302895"/>
                  </a:moveTo>
                  <a:lnTo>
                    <a:pt x="128302" y="302895"/>
                  </a:lnTo>
                  <a:lnTo>
                    <a:pt x="164497" y="332232"/>
                  </a:lnTo>
                  <a:lnTo>
                    <a:pt x="205835" y="304705"/>
                  </a:lnTo>
                  <a:lnTo>
                    <a:pt x="253841" y="308420"/>
                  </a:lnTo>
                  <a:lnTo>
                    <a:pt x="268033" y="260795"/>
                  </a:lnTo>
                  <a:lnTo>
                    <a:pt x="309467" y="232505"/>
                  </a:lnTo>
                  <a:lnTo>
                    <a:pt x="293751" y="181166"/>
                  </a:lnTo>
                  <a:lnTo>
                    <a:pt x="308991" y="140684"/>
                  </a:lnTo>
                  <a:lnTo>
                    <a:pt x="268033" y="114014"/>
                  </a:lnTo>
                  <a:lnTo>
                    <a:pt x="254317" y="65246"/>
                  </a:lnTo>
                  <a:lnTo>
                    <a:pt x="203930" y="67151"/>
                  </a:lnTo>
                  <a:lnTo>
                    <a:pt x="166973" y="32576"/>
                  </a:lnTo>
                  <a:lnTo>
                    <a:pt x="134303" y="65913"/>
                  </a:lnTo>
                  <a:lnTo>
                    <a:pt x="81724" y="62770"/>
                  </a:lnTo>
                  <a:lnTo>
                    <a:pt x="68675" y="111728"/>
                  </a:lnTo>
                  <a:lnTo>
                    <a:pt x="28099" y="139827"/>
                  </a:lnTo>
                  <a:lnTo>
                    <a:pt x="44101" y="182975"/>
                  </a:lnTo>
                  <a:lnTo>
                    <a:pt x="27908" y="232696"/>
                  </a:lnTo>
                  <a:lnTo>
                    <a:pt x="66770" y="255842"/>
                  </a:lnTo>
                  <a:lnTo>
                    <a:pt x="76200" y="30280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D3F11C6-F1F2-4E5A-A546-85EFAD810B43}"/>
                </a:ext>
              </a:extLst>
            </p:cNvPr>
            <p:cNvSpPr/>
            <p:nvPr/>
          </p:nvSpPr>
          <p:spPr>
            <a:xfrm>
              <a:off x="4574666" y="1767554"/>
              <a:ext cx="152400" cy="219075"/>
            </a:xfrm>
            <a:custGeom>
              <a:avLst/>
              <a:gdLst>
                <a:gd name="connsiteX0" fmla="*/ 34862 w 152400"/>
                <a:gd name="connsiteY0" fmla="*/ 222695 h 219075"/>
                <a:gd name="connsiteX1" fmla="*/ 0 w 152400"/>
                <a:gd name="connsiteY1" fmla="*/ 127445 h 219075"/>
                <a:gd name="connsiteX2" fmla="*/ 21812 w 152400"/>
                <a:gd name="connsiteY2" fmla="*/ 119444 h 219075"/>
                <a:gd name="connsiteX3" fmla="*/ 37624 w 152400"/>
                <a:gd name="connsiteY3" fmla="*/ 162401 h 219075"/>
                <a:gd name="connsiteX4" fmla="*/ 64770 w 152400"/>
                <a:gd name="connsiteY4" fmla="*/ 104775 h 219075"/>
                <a:gd name="connsiteX5" fmla="*/ 118491 w 152400"/>
                <a:gd name="connsiteY5" fmla="*/ 120396 h 219075"/>
                <a:gd name="connsiteX6" fmla="*/ 79915 w 152400"/>
                <a:gd name="connsiteY6" fmla="*/ 7525 h 219075"/>
                <a:gd name="connsiteX7" fmla="*/ 101918 w 152400"/>
                <a:gd name="connsiteY7" fmla="*/ 0 h 219075"/>
                <a:gd name="connsiteX8" fmla="*/ 155067 w 152400"/>
                <a:gd name="connsiteY8" fmla="*/ 155258 h 219075"/>
                <a:gd name="connsiteX9" fmla="*/ 77343 w 152400"/>
                <a:gd name="connsiteY9" fmla="*/ 132683 h 219075"/>
                <a:gd name="connsiteX10" fmla="*/ 34862 w 152400"/>
                <a:gd name="connsiteY10" fmla="*/ 22269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219075">
                  <a:moveTo>
                    <a:pt x="34862" y="222695"/>
                  </a:moveTo>
                  <a:lnTo>
                    <a:pt x="0" y="127445"/>
                  </a:lnTo>
                  <a:lnTo>
                    <a:pt x="21812" y="119444"/>
                  </a:lnTo>
                  <a:lnTo>
                    <a:pt x="37624" y="162401"/>
                  </a:lnTo>
                  <a:lnTo>
                    <a:pt x="64770" y="104775"/>
                  </a:lnTo>
                  <a:lnTo>
                    <a:pt x="118491" y="120396"/>
                  </a:lnTo>
                  <a:lnTo>
                    <a:pt x="79915" y="7525"/>
                  </a:lnTo>
                  <a:lnTo>
                    <a:pt x="101918" y="0"/>
                  </a:lnTo>
                  <a:lnTo>
                    <a:pt x="155067" y="155258"/>
                  </a:lnTo>
                  <a:lnTo>
                    <a:pt x="77343" y="132683"/>
                  </a:lnTo>
                  <a:lnTo>
                    <a:pt x="34862" y="22269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F84628E-FBD2-4F08-B479-39F7BA736E7C}"/>
                </a:ext>
              </a:extLst>
            </p:cNvPr>
            <p:cNvSpPr/>
            <p:nvPr/>
          </p:nvSpPr>
          <p:spPr>
            <a:xfrm>
              <a:off x="4493037" y="1556671"/>
              <a:ext cx="152400" cy="152400"/>
            </a:xfrm>
            <a:custGeom>
              <a:avLst/>
              <a:gdLst>
                <a:gd name="connsiteX0" fmla="*/ 78867 w 152400"/>
                <a:gd name="connsiteY0" fmla="*/ 157734 h 152400"/>
                <a:gd name="connsiteX1" fmla="*/ 0 w 152400"/>
                <a:gd name="connsiteY1" fmla="*/ 78867 h 152400"/>
                <a:gd name="connsiteX2" fmla="*/ 78867 w 152400"/>
                <a:gd name="connsiteY2" fmla="*/ 0 h 152400"/>
                <a:gd name="connsiteX3" fmla="*/ 109157 w 152400"/>
                <a:gd name="connsiteY3" fmla="*/ 6001 h 152400"/>
                <a:gd name="connsiteX4" fmla="*/ 100203 w 152400"/>
                <a:gd name="connsiteY4" fmla="*/ 27527 h 152400"/>
                <a:gd name="connsiteX5" fmla="*/ 78867 w 152400"/>
                <a:gd name="connsiteY5" fmla="*/ 23241 h 152400"/>
                <a:gd name="connsiteX6" fmla="*/ 23336 w 152400"/>
                <a:gd name="connsiteY6" fmla="*/ 78772 h 152400"/>
                <a:gd name="connsiteX7" fmla="*/ 78867 w 152400"/>
                <a:gd name="connsiteY7" fmla="*/ 134303 h 152400"/>
                <a:gd name="connsiteX8" fmla="*/ 134398 w 152400"/>
                <a:gd name="connsiteY8" fmla="*/ 78772 h 152400"/>
                <a:gd name="connsiteX9" fmla="*/ 132302 w 152400"/>
                <a:gd name="connsiteY9" fmla="*/ 63532 h 152400"/>
                <a:gd name="connsiteX10" fmla="*/ 154686 w 152400"/>
                <a:gd name="connsiteY10" fmla="*/ 57150 h 152400"/>
                <a:gd name="connsiteX11" fmla="*/ 157734 w 152400"/>
                <a:gd name="connsiteY11" fmla="*/ 78867 h 152400"/>
                <a:gd name="connsiteX12" fmla="*/ 78867 w 152400"/>
                <a:gd name="connsiteY12" fmla="*/ 15773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152400">
                  <a:moveTo>
                    <a:pt x="78867" y="157734"/>
                  </a:moveTo>
                  <a:cubicBezTo>
                    <a:pt x="35433" y="157734"/>
                    <a:pt x="0" y="122396"/>
                    <a:pt x="0" y="78867"/>
                  </a:cubicBezTo>
                  <a:cubicBezTo>
                    <a:pt x="0" y="35338"/>
                    <a:pt x="35338" y="0"/>
                    <a:pt x="78867" y="0"/>
                  </a:cubicBezTo>
                  <a:cubicBezTo>
                    <a:pt x="89345" y="0"/>
                    <a:pt x="99536" y="2000"/>
                    <a:pt x="109157" y="6001"/>
                  </a:cubicBezTo>
                  <a:lnTo>
                    <a:pt x="100203" y="27527"/>
                  </a:lnTo>
                  <a:cubicBezTo>
                    <a:pt x="93440" y="24670"/>
                    <a:pt x="86296" y="23241"/>
                    <a:pt x="78867" y="23241"/>
                  </a:cubicBezTo>
                  <a:cubicBezTo>
                    <a:pt x="48196" y="23241"/>
                    <a:pt x="23336" y="48196"/>
                    <a:pt x="23336" y="78772"/>
                  </a:cubicBezTo>
                  <a:cubicBezTo>
                    <a:pt x="23336" y="109347"/>
                    <a:pt x="48292" y="134303"/>
                    <a:pt x="78867" y="134303"/>
                  </a:cubicBezTo>
                  <a:cubicBezTo>
                    <a:pt x="109442" y="134303"/>
                    <a:pt x="134398" y="109347"/>
                    <a:pt x="134398" y="78772"/>
                  </a:cubicBezTo>
                  <a:cubicBezTo>
                    <a:pt x="134398" y="73533"/>
                    <a:pt x="133636" y="68390"/>
                    <a:pt x="132302" y="63532"/>
                  </a:cubicBezTo>
                  <a:lnTo>
                    <a:pt x="154686" y="57150"/>
                  </a:lnTo>
                  <a:cubicBezTo>
                    <a:pt x="156686" y="64198"/>
                    <a:pt x="157734" y="71438"/>
                    <a:pt x="157734" y="78867"/>
                  </a:cubicBezTo>
                  <a:cubicBezTo>
                    <a:pt x="157734" y="122301"/>
                    <a:pt x="122396" y="157734"/>
                    <a:pt x="78867" y="157734"/>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sp>
        <p:nvSpPr>
          <p:cNvPr id="26" name="Freeform: Shape 25">
            <a:extLst>
              <a:ext uri="{FF2B5EF4-FFF2-40B4-BE49-F238E27FC236}">
                <a16:creationId xmlns:a16="http://schemas.microsoft.com/office/drawing/2014/main" id="{F7A9F160-7AA1-43D2-B51C-4711DE65F691}"/>
              </a:ext>
            </a:extLst>
          </p:cNvPr>
          <p:cNvSpPr/>
          <p:nvPr/>
        </p:nvSpPr>
        <p:spPr>
          <a:xfrm>
            <a:off x="3671792" y="1642681"/>
            <a:ext cx="409575" cy="323850"/>
          </a:xfrm>
          <a:custGeom>
            <a:avLst/>
            <a:gdLst>
              <a:gd name="connsiteX0" fmla="*/ 331851 w 409575"/>
              <a:gd name="connsiteY0" fmla="*/ 328517 h 323850"/>
              <a:gd name="connsiteX1" fmla="*/ 205930 w 409575"/>
              <a:gd name="connsiteY1" fmla="*/ 328517 h 323850"/>
              <a:gd name="connsiteX2" fmla="*/ 72485 w 409575"/>
              <a:gd name="connsiteY2" fmla="*/ 326803 h 323850"/>
              <a:gd name="connsiteX3" fmla="*/ 0 w 409575"/>
              <a:gd name="connsiteY3" fmla="*/ 254032 h 323850"/>
              <a:gd name="connsiteX4" fmla="*/ 1619 w 409575"/>
              <a:gd name="connsiteY4" fmla="*/ 104489 h 323850"/>
              <a:gd name="connsiteX5" fmla="*/ 106204 w 409575"/>
              <a:gd name="connsiteY5" fmla="*/ 1238 h 323850"/>
              <a:gd name="connsiteX6" fmla="*/ 122587 w 409575"/>
              <a:gd name="connsiteY6" fmla="*/ 17812 h 323850"/>
              <a:gd name="connsiteX7" fmla="*/ 24765 w 409575"/>
              <a:gd name="connsiteY7" fmla="*/ 114300 h 323850"/>
              <a:gd name="connsiteX8" fmla="*/ 23336 w 409575"/>
              <a:gd name="connsiteY8" fmla="*/ 244507 h 323850"/>
              <a:gd name="connsiteX9" fmla="*/ 82201 w 409575"/>
              <a:gd name="connsiteY9" fmla="*/ 303657 h 323850"/>
              <a:gd name="connsiteX10" fmla="*/ 206026 w 409575"/>
              <a:gd name="connsiteY10" fmla="*/ 305276 h 323850"/>
              <a:gd name="connsiteX11" fmla="*/ 322612 w 409575"/>
              <a:gd name="connsiteY11" fmla="*/ 305276 h 323850"/>
              <a:gd name="connsiteX12" fmla="*/ 386810 w 409575"/>
              <a:gd name="connsiteY12" fmla="*/ 244221 h 323850"/>
              <a:gd name="connsiteX13" fmla="*/ 387096 w 409575"/>
              <a:gd name="connsiteY13" fmla="*/ 116681 h 323850"/>
              <a:gd name="connsiteX14" fmla="*/ 288036 w 409575"/>
              <a:gd name="connsiteY14" fmla="*/ 16383 h 323850"/>
              <a:gd name="connsiteX15" fmla="*/ 304609 w 409575"/>
              <a:gd name="connsiteY15" fmla="*/ 0 h 323850"/>
              <a:gd name="connsiteX16" fmla="*/ 410337 w 409575"/>
              <a:gd name="connsiteY16" fmla="*/ 107156 h 323850"/>
              <a:gd name="connsiteX17" fmla="*/ 410051 w 409575"/>
              <a:gd name="connsiteY17" fmla="*/ 254222 h 323850"/>
              <a:gd name="connsiteX18" fmla="*/ 331851 w 409575"/>
              <a:gd name="connsiteY18" fmla="*/ 328517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575" h="323850">
                <a:moveTo>
                  <a:pt x="331851" y="328517"/>
                </a:moveTo>
                <a:lnTo>
                  <a:pt x="205930" y="328517"/>
                </a:lnTo>
                <a:lnTo>
                  <a:pt x="72485" y="326803"/>
                </a:lnTo>
                <a:lnTo>
                  <a:pt x="0" y="254032"/>
                </a:lnTo>
                <a:lnTo>
                  <a:pt x="1619" y="104489"/>
                </a:lnTo>
                <a:lnTo>
                  <a:pt x="106204" y="1238"/>
                </a:lnTo>
                <a:lnTo>
                  <a:pt x="122587" y="17812"/>
                </a:lnTo>
                <a:lnTo>
                  <a:pt x="24765" y="114300"/>
                </a:lnTo>
                <a:lnTo>
                  <a:pt x="23336" y="244507"/>
                </a:lnTo>
                <a:lnTo>
                  <a:pt x="82201" y="303657"/>
                </a:lnTo>
                <a:lnTo>
                  <a:pt x="206026" y="305276"/>
                </a:lnTo>
                <a:lnTo>
                  <a:pt x="322612" y="305276"/>
                </a:lnTo>
                <a:lnTo>
                  <a:pt x="386810" y="244221"/>
                </a:lnTo>
                <a:lnTo>
                  <a:pt x="387096" y="116681"/>
                </a:lnTo>
                <a:lnTo>
                  <a:pt x="288036" y="16383"/>
                </a:lnTo>
                <a:lnTo>
                  <a:pt x="304609" y="0"/>
                </a:lnTo>
                <a:lnTo>
                  <a:pt x="410337" y="107156"/>
                </a:lnTo>
                <a:lnTo>
                  <a:pt x="410051" y="254222"/>
                </a:lnTo>
                <a:lnTo>
                  <a:pt x="331851" y="32851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B829451-F2FD-4430-A538-BDD5AF88BFFD}"/>
              </a:ext>
            </a:extLst>
          </p:cNvPr>
          <p:cNvSpPr/>
          <p:nvPr/>
        </p:nvSpPr>
        <p:spPr>
          <a:xfrm>
            <a:off x="3750849" y="1456944"/>
            <a:ext cx="247650" cy="247650"/>
          </a:xfrm>
          <a:custGeom>
            <a:avLst/>
            <a:gdLst>
              <a:gd name="connsiteX0" fmla="*/ 125730 w 247650"/>
              <a:gd name="connsiteY0" fmla="*/ 251460 h 247650"/>
              <a:gd name="connsiteX1" fmla="*/ 0 w 247650"/>
              <a:gd name="connsiteY1" fmla="*/ 125730 h 247650"/>
              <a:gd name="connsiteX2" fmla="*/ 125730 w 247650"/>
              <a:gd name="connsiteY2" fmla="*/ 0 h 247650"/>
              <a:gd name="connsiteX3" fmla="*/ 251460 w 247650"/>
              <a:gd name="connsiteY3" fmla="*/ 125730 h 247650"/>
              <a:gd name="connsiteX4" fmla="*/ 125730 w 247650"/>
              <a:gd name="connsiteY4" fmla="*/ 251460 h 247650"/>
              <a:gd name="connsiteX5" fmla="*/ 125730 w 247650"/>
              <a:gd name="connsiteY5" fmla="*/ 23336 h 247650"/>
              <a:gd name="connsiteX6" fmla="*/ 23336 w 247650"/>
              <a:gd name="connsiteY6" fmla="*/ 125730 h 247650"/>
              <a:gd name="connsiteX7" fmla="*/ 125730 w 247650"/>
              <a:gd name="connsiteY7" fmla="*/ 228124 h 247650"/>
              <a:gd name="connsiteX8" fmla="*/ 228124 w 247650"/>
              <a:gd name="connsiteY8" fmla="*/ 125730 h 247650"/>
              <a:gd name="connsiteX9" fmla="*/ 125730 w 247650"/>
              <a:gd name="connsiteY9" fmla="*/ 23336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650" h="247650">
                <a:moveTo>
                  <a:pt x="125730" y="251460"/>
                </a:moveTo>
                <a:cubicBezTo>
                  <a:pt x="56388" y="251460"/>
                  <a:pt x="0" y="195072"/>
                  <a:pt x="0" y="125730"/>
                </a:cubicBezTo>
                <a:cubicBezTo>
                  <a:pt x="0" y="56388"/>
                  <a:pt x="56388" y="0"/>
                  <a:pt x="125730" y="0"/>
                </a:cubicBezTo>
                <a:cubicBezTo>
                  <a:pt x="195072" y="0"/>
                  <a:pt x="251460" y="56388"/>
                  <a:pt x="251460" y="125730"/>
                </a:cubicBezTo>
                <a:cubicBezTo>
                  <a:pt x="251460" y="195072"/>
                  <a:pt x="195072" y="251460"/>
                  <a:pt x="125730" y="251460"/>
                </a:cubicBezTo>
                <a:close/>
                <a:moveTo>
                  <a:pt x="125730" y="23336"/>
                </a:moveTo>
                <a:cubicBezTo>
                  <a:pt x="69247" y="23336"/>
                  <a:pt x="23336" y="69247"/>
                  <a:pt x="23336" y="125730"/>
                </a:cubicBezTo>
                <a:cubicBezTo>
                  <a:pt x="23336" y="182213"/>
                  <a:pt x="69247" y="228124"/>
                  <a:pt x="125730" y="228124"/>
                </a:cubicBezTo>
                <a:cubicBezTo>
                  <a:pt x="182213" y="228124"/>
                  <a:pt x="228124" y="182213"/>
                  <a:pt x="228124" y="125730"/>
                </a:cubicBezTo>
                <a:cubicBezTo>
                  <a:pt x="228124" y="69247"/>
                  <a:pt x="182213" y="23336"/>
                  <a:pt x="125730" y="2333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4CF97B8-580F-463A-AEED-6572971AE86D}"/>
              </a:ext>
            </a:extLst>
          </p:cNvPr>
          <p:cNvSpPr/>
          <p:nvPr/>
        </p:nvSpPr>
        <p:spPr>
          <a:xfrm>
            <a:off x="3775329" y="1646587"/>
            <a:ext cx="200025" cy="266700"/>
          </a:xfrm>
          <a:custGeom>
            <a:avLst/>
            <a:gdLst>
              <a:gd name="connsiteX0" fmla="*/ 101251 w 200025"/>
              <a:gd name="connsiteY0" fmla="*/ 269272 h 266700"/>
              <a:gd name="connsiteX1" fmla="*/ 0 w 200025"/>
              <a:gd name="connsiteY1" fmla="*/ 9906 h 266700"/>
              <a:gd name="connsiteX2" fmla="*/ 21717 w 200025"/>
              <a:gd name="connsiteY2" fmla="*/ 1429 h 266700"/>
              <a:gd name="connsiteX3" fmla="*/ 101346 w 200025"/>
              <a:gd name="connsiteY3" fmla="*/ 205454 h 266700"/>
              <a:gd name="connsiteX4" fmla="*/ 181928 w 200025"/>
              <a:gd name="connsiteY4" fmla="*/ 0 h 266700"/>
              <a:gd name="connsiteX5" fmla="*/ 203645 w 200025"/>
              <a:gd name="connsiteY5" fmla="*/ 8477 h 266700"/>
              <a:gd name="connsiteX6" fmla="*/ 101251 w 200025"/>
              <a:gd name="connsiteY6" fmla="*/ 26927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266700">
                <a:moveTo>
                  <a:pt x="101251" y="269272"/>
                </a:moveTo>
                <a:lnTo>
                  <a:pt x="0" y="9906"/>
                </a:lnTo>
                <a:lnTo>
                  <a:pt x="21717" y="1429"/>
                </a:lnTo>
                <a:lnTo>
                  <a:pt x="101346" y="205454"/>
                </a:lnTo>
                <a:lnTo>
                  <a:pt x="181928" y="0"/>
                </a:lnTo>
                <a:lnTo>
                  <a:pt x="203645" y="8477"/>
                </a:lnTo>
                <a:lnTo>
                  <a:pt x="101251" y="269272"/>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D3CC03A-3B6F-4525-AF40-B2B3060CAE1C}"/>
              </a:ext>
            </a:extLst>
          </p:cNvPr>
          <p:cNvSpPr/>
          <p:nvPr/>
        </p:nvSpPr>
        <p:spPr>
          <a:xfrm>
            <a:off x="2291619" y="3059621"/>
            <a:ext cx="409575" cy="323850"/>
          </a:xfrm>
          <a:custGeom>
            <a:avLst/>
            <a:gdLst>
              <a:gd name="connsiteX0" fmla="*/ 333756 w 409575"/>
              <a:gd name="connsiteY0" fmla="*/ 330327 h 323850"/>
              <a:gd name="connsiteX1" fmla="*/ 207074 w 409575"/>
              <a:gd name="connsiteY1" fmla="*/ 330327 h 323850"/>
              <a:gd name="connsiteX2" fmla="*/ 72866 w 409575"/>
              <a:gd name="connsiteY2" fmla="*/ 328613 h 323850"/>
              <a:gd name="connsiteX3" fmla="*/ 0 w 409575"/>
              <a:gd name="connsiteY3" fmla="*/ 255460 h 323850"/>
              <a:gd name="connsiteX4" fmla="*/ 1619 w 409575"/>
              <a:gd name="connsiteY4" fmla="*/ 105061 h 323850"/>
              <a:gd name="connsiteX5" fmla="*/ 106871 w 409575"/>
              <a:gd name="connsiteY5" fmla="*/ 1238 h 323850"/>
              <a:gd name="connsiteX6" fmla="*/ 123254 w 409575"/>
              <a:gd name="connsiteY6" fmla="*/ 17812 h 323850"/>
              <a:gd name="connsiteX7" fmla="*/ 24765 w 409575"/>
              <a:gd name="connsiteY7" fmla="*/ 114967 h 323850"/>
              <a:gd name="connsiteX8" fmla="*/ 23336 w 409575"/>
              <a:gd name="connsiteY8" fmla="*/ 245935 h 323850"/>
              <a:gd name="connsiteX9" fmla="*/ 82677 w 409575"/>
              <a:gd name="connsiteY9" fmla="*/ 305467 h 323850"/>
              <a:gd name="connsiteX10" fmla="*/ 207169 w 409575"/>
              <a:gd name="connsiteY10" fmla="*/ 307086 h 323850"/>
              <a:gd name="connsiteX11" fmla="*/ 324422 w 409575"/>
              <a:gd name="connsiteY11" fmla="*/ 307086 h 323850"/>
              <a:gd name="connsiteX12" fmla="*/ 389096 w 409575"/>
              <a:gd name="connsiteY12" fmla="*/ 245650 h 323850"/>
              <a:gd name="connsiteX13" fmla="*/ 389382 w 409575"/>
              <a:gd name="connsiteY13" fmla="*/ 117348 h 323850"/>
              <a:gd name="connsiteX14" fmla="*/ 289751 w 409575"/>
              <a:gd name="connsiteY14" fmla="*/ 16288 h 323850"/>
              <a:gd name="connsiteX15" fmla="*/ 306324 w 409575"/>
              <a:gd name="connsiteY15" fmla="*/ 0 h 323850"/>
              <a:gd name="connsiteX16" fmla="*/ 412718 w 409575"/>
              <a:gd name="connsiteY16" fmla="*/ 107823 h 323850"/>
              <a:gd name="connsiteX17" fmla="*/ 412433 w 409575"/>
              <a:gd name="connsiteY17" fmla="*/ 255651 h 323850"/>
              <a:gd name="connsiteX18" fmla="*/ 333756 w 409575"/>
              <a:gd name="connsiteY18" fmla="*/ 330327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575" h="323850">
                <a:moveTo>
                  <a:pt x="333756" y="330327"/>
                </a:moveTo>
                <a:lnTo>
                  <a:pt x="207074" y="330327"/>
                </a:lnTo>
                <a:lnTo>
                  <a:pt x="72866" y="328613"/>
                </a:lnTo>
                <a:lnTo>
                  <a:pt x="0" y="255460"/>
                </a:lnTo>
                <a:lnTo>
                  <a:pt x="1619" y="105061"/>
                </a:lnTo>
                <a:lnTo>
                  <a:pt x="106871" y="1238"/>
                </a:lnTo>
                <a:lnTo>
                  <a:pt x="123254" y="17812"/>
                </a:lnTo>
                <a:lnTo>
                  <a:pt x="24765" y="114967"/>
                </a:lnTo>
                <a:lnTo>
                  <a:pt x="23336" y="245935"/>
                </a:lnTo>
                <a:lnTo>
                  <a:pt x="82677" y="305467"/>
                </a:lnTo>
                <a:lnTo>
                  <a:pt x="207169" y="307086"/>
                </a:lnTo>
                <a:lnTo>
                  <a:pt x="324422" y="307086"/>
                </a:lnTo>
                <a:lnTo>
                  <a:pt x="389096" y="245650"/>
                </a:lnTo>
                <a:lnTo>
                  <a:pt x="389382" y="117348"/>
                </a:lnTo>
                <a:lnTo>
                  <a:pt x="289751" y="16288"/>
                </a:lnTo>
                <a:lnTo>
                  <a:pt x="306324" y="0"/>
                </a:lnTo>
                <a:lnTo>
                  <a:pt x="412718" y="107823"/>
                </a:lnTo>
                <a:lnTo>
                  <a:pt x="412433" y="255651"/>
                </a:lnTo>
                <a:lnTo>
                  <a:pt x="333756" y="33032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7A02AE5-4DD8-4B11-B48F-87E1D8A936C2}"/>
              </a:ext>
            </a:extLst>
          </p:cNvPr>
          <p:cNvSpPr/>
          <p:nvPr/>
        </p:nvSpPr>
        <p:spPr>
          <a:xfrm>
            <a:off x="2371248" y="2872835"/>
            <a:ext cx="247650" cy="247650"/>
          </a:xfrm>
          <a:custGeom>
            <a:avLst/>
            <a:gdLst>
              <a:gd name="connsiteX0" fmla="*/ 126397 w 247650"/>
              <a:gd name="connsiteY0" fmla="*/ 252793 h 247650"/>
              <a:gd name="connsiteX1" fmla="*/ 0 w 247650"/>
              <a:gd name="connsiteY1" fmla="*/ 126397 h 247650"/>
              <a:gd name="connsiteX2" fmla="*/ 126397 w 247650"/>
              <a:gd name="connsiteY2" fmla="*/ 0 h 247650"/>
              <a:gd name="connsiteX3" fmla="*/ 252794 w 247650"/>
              <a:gd name="connsiteY3" fmla="*/ 126397 h 247650"/>
              <a:gd name="connsiteX4" fmla="*/ 126397 w 247650"/>
              <a:gd name="connsiteY4" fmla="*/ 252793 h 247650"/>
              <a:gd name="connsiteX5" fmla="*/ 126397 w 247650"/>
              <a:gd name="connsiteY5" fmla="*/ 23336 h 247650"/>
              <a:gd name="connsiteX6" fmla="*/ 23336 w 247650"/>
              <a:gd name="connsiteY6" fmla="*/ 126397 h 247650"/>
              <a:gd name="connsiteX7" fmla="*/ 126397 w 247650"/>
              <a:gd name="connsiteY7" fmla="*/ 229457 h 247650"/>
              <a:gd name="connsiteX8" fmla="*/ 229457 w 247650"/>
              <a:gd name="connsiteY8" fmla="*/ 126397 h 247650"/>
              <a:gd name="connsiteX9" fmla="*/ 126397 w 247650"/>
              <a:gd name="connsiteY9" fmla="*/ 23336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650" h="247650">
                <a:moveTo>
                  <a:pt x="126397" y="252793"/>
                </a:moveTo>
                <a:cubicBezTo>
                  <a:pt x="56674" y="252793"/>
                  <a:pt x="0" y="196120"/>
                  <a:pt x="0" y="126397"/>
                </a:cubicBezTo>
                <a:cubicBezTo>
                  <a:pt x="0" y="56674"/>
                  <a:pt x="56674" y="0"/>
                  <a:pt x="126397" y="0"/>
                </a:cubicBezTo>
                <a:cubicBezTo>
                  <a:pt x="196120" y="0"/>
                  <a:pt x="252794" y="56674"/>
                  <a:pt x="252794" y="126397"/>
                </a:cubicBezTo>
                <a:cubicBezTo>
                  <a:pt x="252794" y="196120"/>
                  <a:pt x="196120" y="252793"/>
                  <a:pt x="126397" y="252793"/>
                </a:cubicBezTo>
                <a:close/>
                <a:moveTo>
                  <a:pt x="126397" y="23336"/>
                </a:moveTo>
                <a:cubicBezTo>
                  <a:pt x="69533" y="23336"/>
                  <a:pt x="23336" y="69628"/>
                  <a:pt x="23336" y="126397"/>
                </a:cubicBezTo>
                <a:cubicBezTo>
                  <a:pt x="23336" y="183166"/>
                  <a:pt x="69628" y="229457"/>
                  <a:pt x="126397" y="229457"/>
                </a:cubicBezTo>
                <a:cubicBezTo>
                  <a:pt x="183166" y="229457"/>
                  <a:pt x="229457" y="183166"/>
                  <a:pt x="229457" y="126397"/>
                </a:cubicBezTo>
                <a:cubicBezTo>
                  <a:pt x="229457" y="69628"/>
                  <a:pt x="183166" y="23336"/>
                  <a:pt x="126397" y="2333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1364732-5B78-43E8-A706-A5F898AEB609}"/>
              </a:ext>
            </a:extLst>
          </p:cNvPr>
          <p:cNvSpPr/>
          <p:nvPr/>
        </p:nvSpPr>
        <p:spPr>
          <a:xfrm>
            <a:off x="2395823" y="3063526"/>
            <a:ext cx="200025" cy="266700"/>
          </a:xfrm>
          <a:custGeom>
            <a:avLst/>
            <a:gdLst>
              <a:gd name="connsiteX0" fmla="*/ 101727 w 200025"/>
              <a:gd name="connsiteY0" fmla="*/ 270700 h 266700"/>
              <a:gd name="connsiteX1" fmla="*/ 0 w 200025"/>
              <a:gd name="connsiteY1" fmla="*/ 9811 h 266700"/>
              <a:gd name="connsiteX2" fmla="*/ 21717 w 200025"/>
              <a:gd name="connsiteY2" fmla="*/ 1429 h 266700"/>
              <a:gd name="connsiteX3" fmla="*/ 101822 w 200025"/>
              <a:gd name="connsiteY3" fmla="*/ 206788 h 266700"/>
              <a:gd name="connsiteX4" fmla="*/ 182975 w 200025"/>
              <a:gd name="connsiteY4" fmla="*/ 0 h 266700"/>
              <a:gd name="connsiteX5" fmla="*/ 204597 w 200025"/>
              <a:gd name="connsiteY5" fmla="*/ 8477 h 266700"/>
              <a:gd name="connsiteX6" fmla="*/ 101727 w 200025"/>
              <a:gd name="connsiteY6" fmla="*/ 270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266700">
                <a:moveTo>
                  <a:pt x="101727" y="270700"/>
                </a:moveTo>
                <a:lnTo>
                  <a:pt x="0" y="9811"/>
                </a:lnTo>
                <a:lnTo>
                  <a:pt x="21717" y="1429"/>
                </a:lnTo>
                <a:lnTo>
                  <a:pt x="101822" y="206788"/>
                </a:lnTo>
                <a:lnTo>
                  <a:pt x="182975" y="0"/>
                </a:lnTo>
                <a:lnTo>
                  <a:pt x="204597" y="8477"/>
                </a:lnTo>
                <a:lnTo>
                  <a:pt x="101727" y="27070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8D6C4AC-ACC9-442D-82C5-6C4FCD046C29}"/>
              </a:ext>
            </a:extLst>
          </p:cNvPr>
          <p:cNvSpPr/>
          <p:nvPr/>
        </p:nvSpPr>
        <p:spPr>
          <a:xfrm>
            <a:off x="2928842" y="3740087"/>
            <a:ext cx="342900" cy="276225"/>
          </a:xfrm>
          <a:custGeom>
            <a:avLst/>
            <a:gdLst>
              <a:gd name="connsiteX0" fmla="*/ 282702 w 342900"/>
              <a:gd name="connsiteY0" fmla="*/ 280416 h 276225"/>
              <a:gd name="connsiteX1" fmla="*/ 175641 w 342900"/>
              <a:gd name="connsiteY1" fmla="*/ 280416 h 276225"/>
              <a:gd name="connsiteX2" fmla="*/ 62198 w 342900"/>
              <a:gd name="connsiteY2" fmla="*/ 278987 h 276225"/>
              <a:gd name="connsiteX3" fmla="*/ 0 w 342900"/>
              <a:gd name="connsiteY3" fmla="*/ 216503 h 276225"/>
              <a:gd name="connsiteX4" fmla="*/ 1429 w 342900"/>
              <a:gd name="connsiteY4" fmla="*/ 88773 h 276225"/>
              <a:gd name="connsiteX5" fmla="*/ 90202 w 342900"/>
              <a:gd name="connsiteY5" fmla="*/ 1048 h 276225"/>
              <a:gd name="connsiteX6" fmla="*/ 106585 w 342900"/>
              <a:gd name="connsiteY6" fmla="*/ 17621 h 276225"/>
              <a:gd name="connsiteX7" fmla="*/ 24575 w 342900"/>
              <a:gd name="connsiteY7" fmla="*/ 98584 h 276225"/>
              <a:gd name="connsiteX8" fmla="*/ 23336 w 342900"/>
              <a:gd name="connsiteY8" fmla="*/ 206978 h 276225"/>
              <a:gd name="connsiteX9" fmla="*/ 72009 w 342900"/>
              <a:gd name="connsiteY9" fmla="*/ 255841 h 276225"/>
              <a:gd name="connsiteX10" fmla="*/ 175831 w 342900"/>
              <a:gd name="connsiteY10" fmla="*/ 257175 h 276225"/>
              <a:gd name="connsiteX11" fmla="*/ 273463 w 342900"/>
              <a:gd name="connsiteY11" fmla="*/ 257175 h 276225"/>
              <a:gd name="connsiteX12" fmla="*/ 326612 w 342900"/>
              <a:gd name="connsiteY12" fmla="*/ 206692 h 276225"/>
              <a:gd name="connsiteX13" fmla="*/ 326803 w 342900"/>
              <a:gd name="connsiteY13" fmla="*/ 100584 h 276225"/>
              <a:gd name="connsiteX14" fmla="*/ 243650 w 342900"/>
              <a:gd name="connsiteY14" fmla="*/ 16383 h 276225"/>
              <a:gd name="connsiteX15" fmla="*/ 260223 w 342900"/>
              <a:gd name="connsiteY15" fmla="*/ 0 h 276225"/>
              <a:gd name="connsiteX16" fmla="*/ 350139 w 342900"/>
              <a:gd name="connsiteY16" fmla="*/ 91059 h 276225"/>
              <a:gd name="connsiteX17" fmla="*/ 349853 w 342900"/>
              <a:gd name="connsiteY17" fmla="*/ 216694 h 276225"/>
              <a:gd name="connsiteX18" fmla="*/ 282702 w 342900"/>
              <a:gd name="connsiteY18" fmla="*/ 28041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276225">
                <a:moveTo>
                  <a:pt x="282702" y="280416"/>
                </a:moveTo>
                <a:lnTo>
                  <a:pt x="175641" y="280416"/>
                </a:lnTo>
                <a:lnTo>
                  <a:pt x="62198" y="278987"/>
                </a:lnTo>
                <a:lnTo>
                  <a:pt x="0" y="216503"/>
                </a:lnTo>
                <a:lnTo>
                  <a:pt x="1429" y="88773"/>
                </a:lnTo>
                <a:lnTo>
                  <a:pt x="90202" y="1048"/>
                </a:lnTo>
                <a:lnTo>
                  <a:pt x="106585" y="17621"/>
                </a:lnTo>
                <a:lnTo>
                  <a:pt x="24575" y="98584"/>
                </a:lnTo>
                <a:lnTo>
                  <a:pt x="23336" y="206978"/>
                </a:lnTo>
                <a:lnTo>
                  <a:pt x="72009" y="255841"/>
                </a:lnTo>
                <a:lnTo>
                  <a:pt x="175831" y="257175"/>
                </a:lnTo>
                <a:lnTo>
                  <a:pt x="273463" y="257175"/>
                </a:lnTo>
                <a:lnTo>
                  <a:pt x="326612" y="206692"/>
                </a:lnTo>
                <a:lnTo>
                  <a:pt x="326803" y="100584"/>
                </a:lnTo>
                <a:lnTo>
                  <a:pt x="243650" y="16383"/>
                </a:lnTo>
                <a:lnTo>
                  <a:pt x="260223" y="0"/>
                </a:lnTo>
                <a:lnTo>
                  <a:pt x="350139" y="91059"/>
                </a:lnTo>
                <a:lnTo>
                  <a:pt x="349853" y="216694"/>
                </a:lnTo>
                <a:lnTo>
                  <a:pt x="282702" y="28041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2548FF0-E0BE-4C8E-A17B-5FC59DB6E3B6}"/>
              </a:ext>
            </a:extLst>
          </p:cNvPr>
          <p:cNvSpPr/>
          <p:nvPr/>
        </p:nvSpPr>
        <p:spPr>
          <a:xfrm>
            <a:off x="2995707" y="3582829"/>
            <a:ext cx="209550" cy="209550"/>
          </a:xfrm>
          <a:custGeom>
            <a:avLst/>
            <a:gdLst>
              <a:gd name="connsiteX0" fmla="*/ 107918 w 209550"/>
              <a:gd name="connsiteY0" fmla="*/ 215837 h 209550"/>
              <a:gd name="connsiteX1" fmla="*/ 0 w 209550"/>
              <a:gd name="connsiteY1" fmla="*/ 107918 h 209550"/>
              <a:gd name="connsiteX2" fmla="*/ 107918 w 209550"/>
              <a:gd name="connsiteY2" fmla="*/ 0 h 209550"/>
              <a:gd name="connsiteX3" fmla="*/ 215837 w 209550"/>
              <a:gd name="connsiteY3" fmla="*/ 107918 h 209550"/>
              <a:gd name="connsiteX4" fmla="*/ 107918 w 209550"/>
              <a:gd name="connsiteY4" fmla="*/ 215837 h 209550"/>
              <a:gd name="connsiteX5" fmla="*/ 107918 w 209550"/>
              <a:gd name="connsiteY5" fmla="*/ 23241 h 209550"/>
              <a:gd name="connsiteX6" fmla="*/ 23241 w 209550"/>
              <a:gd name="connsiteY6" fmla="*/ 107918 h 209550"/>
              <a:gd name="connsiteX7" fmla="*/ 107918 w 209550"/>
              <a:gd name="connsiteY7" fmla="*/ 192596 h 209550"/>
              <a:gd name="connsiteX8" fmla="*/ 192596 w 209550"/>
              <a:gd name="connsiteY8" fmla="*/ 107918 h 209550"/>
              <a:gd name="connsiteX9" fmla="*/ 107918 w 209550"/>
              <a:gd name="connsiteY9" fmla="*/ 23241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09550">
                <a:moveTo>
                  <a:pt x="107918" y="215837"/>
                </a:moveTo>
                <a:cubicBezTo>
                  <a:pt x="48387" y="215837"/>
                  <a:pt x="0" y="167450"/>
                  <a:pt x="0" y="107918"/>
                </a:cubicBezTo>
                <a:cubicBezTo>
                  <a:pt x="0" y="48387"/>
                  <a:pt x="48387" y="0"/>
                  <a:pt x="107918" y="0"/>
                </a:cubicBezTo>
                <a:cubicBezTo>
                  <a:pt x="167450" y="0"/>
                  <a:pt x="215837" y="48387"/>
                  <a:pt x="215837" y="107918"/>
                </a:cubicBezTo>
                <a:cubicBezTo>
                  <a:pt x="215837" y="167450"/>
                  <a:pt x="167450" y="215837"/>
                  <a:pt x="107918" y="215837"/>
                </a:cubicBezTo>
                <a:close/>
                <a:moveTo>
                  <a:pt x="107918" y="23241"/>
                </a:moveTo>
                <a:cubicBezTo>
                  <a:pt x="61246" y="23241"/>
                  <a:pt x="23241" y="61246"/>
                  <a:pt x="23241" y="107918"/>
                </a:cubicBezTo>
                <a:cubicBezTo>
                  <a:pt x="23241" y="154591"/>
                  <a:pt x="61246" y="192596"/>
                  <a:pt x="107918" y="192596"/>
                </a:cubicBezTo>
                <a:cubicBezTo>
                  <a:pt x="154591" y="192596"/>
                  <a:pt x="192596" y="154591"/>
                  <a:pt x="192596" y="107918"/>
                </a:cubicBezTo>
                <a:cubicBezTo>
                  <a:pt x="192596" y="61246"/>
                  <a:pt x="154591" y="23241"/>
                  <a:pt x="107918" y="23241"/>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AEEA344-7AAA-4F20-92E1-B36B5F64D69E}"/>
              </a:ext>
            </a:extLst>
          </p:cNvPr>
          <p:cNvSpPr/>
          <p:nvPr/>
        </p:nvSpPr>
        <p:spPr>
          <a:xfrm>
            <a:off x="3016376" y="3743992"/>
            <a:ext cx="171450" cy="228600"/>
          </a:xfrm>
          <a:custGeom>
            <a:avLst/>
            <a:gdLst>
              <a:gd name="connsiteX0" fmla="*/ 87154 w 171450"/>
              <a:gd name="connsiteY0" fmla="*/ 232981 h 228600"/>
              <a:gd name="connsiteX1" fmla="*/ 0 w 171450"/>
              <a:gd name="connsiteY1" fmla="*/ 9620 h 228600"/>
              <a:gd name="connsiteX2" fmla="*/ 21717 w 171450"/>
              <a:gd name="connsiteY2" fmla="*/ 1238 h 228600"/>
              <a:gd name="connsiteX3" fmla="*/ 87249 w 171450"/>
              <a:gd name="connsiteY3" fmla="*/ 169164 h 228600"/>
              <a:gd name="connsiteX4" fmla="*/ 153638 w 171450"/>
              <a:gd name="connsiteY4" fmla="*/ 0 h 228600"/>
              <a:gd name="connsiteX5" fmla="*/ 175260 w 171450"/>
              <a:gd name="connsiteY5" fmla="*/ 8572 h 228600"/>
              <a:gd name="connsiteX6" fmla="*/ 87154 w 171450"/>
              <a:gd name="connsiteY6" fmla="*/ 23298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228600">
                <a:moveTo>
                  <a:pt x="87154" y="232981"/>
                </a:moveTo>
                <a:lnTo>
                  <a:pt x="0" y="9620"/>
                </a:lnTo>
                <a:lnTo>
                  <a:pt x="21717" y="1238"/>
                </a:lnTo>
                <a:lnTo>
                  <a:pt x="87249" y="169164"/>
                </a:lnTo>
                <a:lnTo>
                  <a:pt x="153638" y="0"/>
                </a:lnTo>
                <a:lnTo>
                  <a:pt x="175260" y="8572"/>
                </a:lnTo>
                <a:lnTo>
                  <a:pt x="87154" y="23298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127B77B-F82B-44D6-AB0B-F2F8629C6D40}"/>
              </a:ext>
            </a:extLst>
          </p:cNvPr>
          <p:cNvSpPr/>
          <p:nvPr/>
        </p:nvSpPr>
        <p:spPr>
          <a:xfrm>
            <a:off x="3218783" y="3816477"/>
            <a:ext cx="219075" cy="200025"/>
          </a:xfrm>
          <a:custGeom>
            <a:avLst/>
            <a:gdLst>
              <a:gd name="connsiteX0" fmla="*/ 175355 w 219075"/>
              <a:gd name="connsiteY0" fmla="*/ 200216 h 200025"/>
              <a:gd name="connsiteX1" fmla="*/ 98774 w 219075"/>
              <a:gd name="connsiteY1" fmla="*/ 200216 h 200025"/>
              <a:gd name="connsiteX2" fmla="*/ 17621 w 219075"/>
              <a:gd name="connsiteY2" fmla="*/ 199168 h 200025"/>
              <a:gd name="connsiteX3" fmla="*/ 0 w 219075"/>
              <a:gd name="connsiteY3" fmla="*/ 181451 h 200025"/>
              <a:gd name="connsiteX4" fmla="*/ 10954 w 219075"/>
              <a:gd name="connsiteY4" fmla="*/ 170497 h 200025"/>
              <a:gd name="connsiteX5" fmla="*/ 24098 w 219075"/>
              <a:gd name="connsiteY5" fmla="*/ 183642 h 200025"/>
              <a:gd name="connsiteX6" fmla="*/ 98870 w 219075"/>
              <a:gd name="connsiteY6" fmla="*/ 184690 h 200025"/>
              <a:gd name="connsiteX7" fmla="*/ 169164 w 219075"/>
              <a:gd name="connsiteY7" fmla="*/ 184690 h 200025"/>
              <a:gd name="connsiteX8" fmla="*/ 207645 w 219075"/>
              <a:gd name="connsiteY8" fmla="*/ 148114 h 200025"/>
              <a:gd name="connsiteX9" fmla="*/ 207740 w 219075"/>
              <a:gd name="connsiteY9" fmla="*/ 71438 h 200025"/>
              <a:gd name="connsiteX10" fmla="*/ 148019 w 219075"/>
              <a:gd name="connsiteY10" fmla="*/ 10859 h 200025"/>
              <a:gd name="connsiteX11" fmla="*/ 159068 w 219075"/>
              <a:gd name="connsiteY11" fmla="*/ 0 h 200025"/>
              <a:gd name="connsiteX12" fmla="*/ 223266 w 219075"/>
              <a:gd name="connsiteY12" fmla="*/ 65151 h 200025"/>
              <a:gd name="connsiteX13" fmla="*/ 223076 w 219075"/>
              <a:gd name="connsiteY13" fmla="*/ 154781 h 200025"/>
              <a:gd name="connsiteX14" fmla="*/ 175355 w 219075"/>
              <a:gd name="connsiteY14" fmla="*/ 20021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075" h="200025">
                <a:moveTo>
                  <a:pt x="175355" y="200216"/>
                </a:moveTo>
                <a:lnTo>
                  <a:pt x="98774" y="200216"/>
                </a:lnTo>
                <a:lnTo>
                  <a:pt x="17621" y="199168"/>
                </a:lnTo>
                <a:lnTo>
                  <a:pt x="0" y="181451"/>
                </a:lnTo>
                <a:lnTo>
                  <a:pt x="10954" y="170497"/>
                </a:lnTo>
                <a:lnTo>
                  <a:pt x="24098" y="183642"/>
                </a:lnTo>
                <a:lnTo>
                  <a:pt x="98870" y="184690"/>
                </a:lnTo>
                <a:lnTo>
                  <a:pt x="169164" y="184690"/>
                </a:lnTo>
                <a:lnTo>
                  <a:pt x="207645" y="148114"/>
                </a:lnTo>
                <a:lnTo>
                  <a:pt x="207740" y="71438"/>
                </a:lnTo>
                <a:lnTo>
                  <a:pt x="148019" y="10859"/>
                </a:lnTo>
                <a:lnTo>
                  <a:pt x="159068" y="0"/>
                </a:lnTo>
                <a:lnTo>
                  <a:pt x="223266" y="65151"/>
                </a:lnTo>
                <a:lnTo>
                  <a:pt x="223076" y="154781"/>
                </a:lnTo>
                <a:lnTo>
                  <a:pt x="175355" y="20021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E819569-0260-434B-BEEF-C6533EC0C9B1}"/>
              </a:ext>
            </a:extLst>
          </p:cNvPr>
          <p:cNvSpPr/>
          <p:nvPr/>
        </p:nvSpPr>
        <p:spPr>
          <a:xfrm>
            <a:off x="3240024" y="3703796"/>
            <a:ext cx="152400" cy="152400"/>
          </a:xfrm>
          <a:custGeom>
            <a:avLst/>
            <a:gdLst>
              <a:gd name="connsiteX0" fmla="*/ 76867 w 152400"/>
              <a:gd name="connsiteY0" fmla="*/ 153734 h 152400"/>
              <a:gd name="connsiteX1" fmla="*/ 0 w 152400"/>
              <a:gd name="connsiteY1" fmla="*/ 76867 h 152400"/>
              <a:gd name="connsiteX2" fmla="*/ 76867 w 152400"/>
              <a:gd name="connsiteY2" fmla="*/ 0 h 152400"/>
              <a:gd name="connsiteX3" fmla="*/ 153734 w 152400"/>
              <a:gd name="connsiteY3" fmla="*/ 76867 h 152400"/>
              <a:gd name="connsiteX4" fmla="*/ 76867 w 152400"/>
              <a:gd name="connsiteY4" fmla="*/ 153734 h 152400"/>
              <a:gd name="connsiteX5" fmla="*/ 76867 w 152400"/>
              <a:gd name="connsiteY5" fmla="*/ 15621 h 152400"/>
              <a:gd name="connsiteX6" fmla="*/ 15526 w 152400"/>
              <a:gd name="connsiteY6" fmla="*/ 76962 h 152400"/>
              <a:gd name="connsiteX7" fmla="*/ 76867 w 152400"/>
              <a:gd name="connsiteY7" fmla="*/ 138303 h 152400"/>
              <a:gd name="connsiteX8" fmla="*/ 138208 w 152400"/>
              <a:gd name="connsiteY8" fmla="*/ 76962 h 152400"/>
              <a:gd name="connsiteX9" fmla="*/ 76867 w 152400"/>
              <a:gd name="connsiteY9" fmla="*/ 1562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52400">
                <a:moveTo>
                  <a:pt x="76867" y="153734"/>
                </a:moveTo>
                <a:cubicBezTo>
                  <a:pt x="34480" y="153734"/>
                  <a:pt x="0" y="119253"/>
                  <a:pt x="0" y="76867"/>
                </a:cubicBezTo>
                <a:cubicBezTo>
                  <a:pt x="0" y="34480"/>
                  <a:pt x="34480" y="0"/>
                  <a:pt x="76867" y="0"/>
                </a:cubicBezTo>
                <a:cubicBezTo>
                  <a:pt x="119253" y="0"/>
                  <a:pt x="153734" y="34480"/>
                  <a:pt x="153734" y="76867"/>
                </a:cubicBezTo>
                <a:cubicBezTo>
                  <a:pt x="153734" y="119253"/>
                  <a:pt x="119253" y="153734"/>
                  <a:pt x="76867" y="153734"/>
                </a:cubicBezTo>
                <a:close/>
                <a:moveTo>
                  <a:pt x="76867" y="15621"/>
                </a:moveTo>
                <a:cubicBezTo>
                  <a:pt x="43053" y="15621"/>
                  <a:pt x="15526" y="43148"/>
                  <a:pt x="15526" y="76962"/>
                </a:cubicBezTo>
                <a:cubicBezTo>
                  <a:pt x="15526" y="110776"/>
                  <a:pt x="43053" y="138303"/>
                  <a:pt x="76867" y="138303"/>
                </a:cubicBezTo>
                <a:cubicBezTo>
                  <a:pt x="110680" y="138303"/>
                  <a:pt x="138208" y="110776"/>
                  <a:pt x="138208" y="76962"/>
                </a:cubicBezTo>
                <a:cubicBezTo>
                  <a:pt x="138208" y="43148"/>
                  <a:pt x="110680" y="15621"/>
                  <a:pt x="76867" y="15621"/>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95FCF26-E995-49AB-8A8C-D8016E4250B3}"/>
              </a:ext>
            </a:extLst>
          </p:cNvPr>
          <p:cNvSpPr/>
          <p:nvPr/>
        </p:nvSpPr>
        <p:spPr>
          <a:xfrm>
            <a:off x="3254883" y="3819049"/>
            <a:ext cx="123825" cy="161925"/>
          </a:xfrm>
          <a:custGeom>
            <a:avLst/>
            <a:gdLst>
              <a:gd name="connsiteX0" fmla="*/ 62008 w 123825"/>
              <a:gd name="connsiteY0" fmla="*/ 165354 h 161925"/>
              <a:gd name="connsiteX1" fmla="*/ 0 w 123825"/>
              <a:gd name="connsiteY1" fmla="*/ 6477 h 161925"/>
              <a:gd name="connsiteX2" fmla="*/ 14478 w 123825"/>
              <a:gd name="connsiteY2" fmla="*/ 857 h 161925"/>
              <a:gd name="connsiteX3" fmla="*/ 62008 w 123825"/>
              <a:gd name="connsiteY3" fmla="*/ 122777 h 161925"/>
              <a:gd name="connsiteX4" fmla="*/ 110204 w 123825"/>
              <a:gd name="connsiteY4" fmla="*/ 0 h 161925"/>
              <a:gd name="connsiteX5" fmla="*/ 124587 w 123825"/>
              <a:gd name="connsiteY5" fmla="*/ 5715 h 161925"/>
              <a:gd name="connsiteX6" fmla="*/ 62008 w 123825"/>
              <a:gd name="connsiteY6" fmla="*/ 16535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61925">
                <a:moveTo>
                  <a:pt x="62008" y="165354"/>
                </a:moveTo>
                <a:lnTo>
                  <a:pt x="0" y="6477"/>
                </a:lnTo>
                <a:lnTo>
                  <a:pt x="14478" y="857"/>
                </a:lnTo>
                <a:lnTo>
                  <a:pt x="62008" y="122777"/>
                </a:lnTo>
                <a:lnTo>
                  <a:pt x="110204" y="0"/>
                </a:lnTo>
                <a:lnTo>
                  <a:pt x="124587" y="5715"/>
                </a:lnTo>
                <a:lnTo>
                  <a:pt x="62008" y="16535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66E5B77-2F42-4D63-BFC5-11B1E87786B7}"/>
              </a:ext>
            </a:extLst>
          </p:cNvPr>
          <p:cNvSpPr/>
          <p:nvPr/>
        </p:nvSpPr>
        <p:spPr>
          <a:xfrm>
            <a:off x="5008244" y="1449610"/>
            <a:ext cx="514350" cy="514350"/>
          </a:xfrm>
          <a:custGeom>
            <a:avLst/>
            <a:gdLst>
              <a:gd name="connsiteX0" fmla="*/ 517112 w 514350"/>
              <a:gd name="connsiteY0" fmla="*/ 517017 h 514350"/>
              <a:gd name="connsiteX1" fmla="*/ 111347 w 514350"/>
              <a:gd name="connsiteY1" fmla="*/ 517017 h 514350"/>
              <a:gd name="connsiteX2" fmla="*/ 0 w 514350"/>
              <a:gd name="connsiteY2" fmla="*/ 379857 h 514350"/>
              <a:gd name="connsiteX3" fmla="*/ 0 w 514350"/>
              <a:gd name="connsiteY3" fmla="*/ 0 h 514350"/>
              <a:gd name="connsiteX4" fmla="*/ 517112 w 514350"/>
              <a:gd name="connsiteY4" fmla="*/ 0 h 514350"/>
              <a:gd name="connsiteX5" fmla="*/ 517112 w 514350"/>
              <a:gd name="connsiteY5" fmla="*/ 517112 h 514350"/>
              <a:gd name="connsiteX6" fmla="*/ 122396 w 514350"/>
              <a:gd name="connsiteY6" fmla="*/ 493776 h 514350"/>
              <a:gd name="connsiteX7" fmla="*/ 493776 w 514350"/>
              <a:gd name="connsiteY7" fmla="*/ 493776 h 514350"/>
              <a:gd name="connsiteX8" fmla="*/ 493776 w 514350"/>
              <a:gd name="connsiteY8" fmla="*/ 23241 h 514350"/>
              <a:gd name="connsiteX9" fmla="*/ 23241 w 514350"/>
              <a:gd name="connsiteY9" fmla="*/ 23241 h 514350"/>
              <a:gd name="connsiteX10" fmla="*/ 23241 w 514350"/>
              <a:gd name="connsiteY10" fmla="*/ 371666 h 514350"/>
              <a:gd name="connsiteX11" fmla="*/ 122396 w 514350"/>
              <a:gd name="connsiteY11" fmla="*/ 493776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 h="514350">
                <a:moveTo>
                  <a:pt x="517112" y="517017"/>
                </a:moveTo>
                <a:lnTo>
                  <a:pt x="111347" y="517017"/>
                </a:lnTo>
                <a:lnTo>
                  <a:pt x="0" y="379857"/>
                </a:lnTo>
                <a:lnTo>
                  <a:pt x="0" y="0"/>
                </a:lnTo>
                <a:lnTo>
                  <a:pt x="517112" y="0"/>
                </a:lnTo>
                <a:lnTo>
                  <a:pt x="517112" y="517112"/>
                </a:lnTo>
                <a:close/>
                <a:moveTo>
                  <a:pt x="122396" y="493776"/>
                </a:moveTo>
                <a:lnTo>
                  <a:pt x="493776" y="493776"/>
                </a:lnTo>
                <a:lnTo>
                  <a:pt x="493776" y="23241"/>
                </a:lnTo>
                <a:lnTo>
                  <a:pt x="23241" y="23241"/>
                </a:lnTo>
                <a:lnTo>
                  <a:pt x="23241" y="371666"/>
                </a:lnTo>
                <a:lnTo>
                  <a:pt x="122396" y="49377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BD26325-0D50-4804-BFD1-531ED34E07F7}"/>
              </a:ext>
            </a:extLst>
          </p:cNvPr>
          <p:cNvSpPr/>
          <p:nvPr/>
        </p:nvSpPr>
        <p:spPr>
          <a:xfrm>
            <a:off x="5245322" y="1577340"/>
            <a:ext cx="38100" cy="257175"/>
          </a:xfrm>
          <a:custGeom>
            <a:avLst/>
            <a:gdLst>
              <a:gd name="connsiteX0" fmla="*/ 0 w 38100"/>
              <a:gd name="connsiteY0" fmla="*/ 39148 h 257175"/>
              <a:gd name="connsiteX1" fmla="*/ 0 w 38100"/>
              <a:gd name="connsiteY1" fmla="*/ 0 h 257175"/>
              <a:gd name="connsiteX2" fmla="*/ 43148 w 38100"/>
              <a:gd name="connsiteY2" fmla="*/ 0 h 257175"/>
              <a:gd name="connsiteX3" fmla="*/ 43148 w 38100"/>
              <a:gd name="connsiteY3" fmla="*/ 39148 h 257175"/>
              <a:gd name="connsiteX4" fmla="*/ 0 w 38100"/>
              <a:gd name="connsiteY4" fmla="*/ 39148 h 257175"/>
              <a:gd name="connsiteX5" fmla="*/ 190 w 38100"/>
              <a:gd name="connsiteY5" fmla="*/ 261461 h 257175"/>
              <a:gd name="connsiteX6" fmla="*/ 190 w 38100"/>
              <a:gd name="connsiteY6" fmla="*/ 77248 h 257175"/>
              <a:gd name="connsiteX7" fmla="*/ 43148 w 38100"/>
              <a:gd name="connsiteY7" fmla="*/ 77248 h 257175"/>
              <a:gd name="connsiteX8" fmla="*/ 43148 w 38100"/>
              <a:gd name="connsiteY8" fmla="*/ 261461 h 257175"/>
              <a:gd name="connsiteX9" fmla="*/ 190 w 38100"/>
              <a:gd name="connsiteY9" fmla="*/ 261461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57175">
                <a:moveTo>
                  <a:pt x="0" y="39148"/>
                </a:moveTo>
                <a:lnTo>
                  <a:pt x="0" y="0"/>
                </a:lnTo>
                <a:lnTo>
                  <a:pt x="43148" y="0"/>
                </a:lnTo>
                <a:lnTo>
                  <a:pt x="43148" y="39148"/>
                </a:lnTo>
                <a:lnTo>
                  <a:pt x="0" y="39148"/>
                </a:lnTo>
                <a:close/>
                <a:moveTo>
                  <a:pt x="190" y="261461"/>
                </a:moveTo>
                <a:lnTo>
                  <a:pt x="190" y="77248"/>
                </a:lnTo>
                <a:lnTo>
                  <a:pt x="43148" y="77248"/>
                </a:lnTo>
                <a:lnTo>
                  <a:pt x="43148" y="261461"/>
                </a:lnTo>
                <a:lnTo>
                  <a:pt x="190" y="26146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FC10D4EC-CDC1-42CC-BEA7-9B166C99A27A}"/>
              </a:ext>
            </a:extLst>
          </p:cNvPr>
          <p:cNvGrpSpPr/>
          <p:nvPr/>
        </p:nvGrpSpPr>
        <p:grpSpPr>
          <a:xfrm>
            <a:off x="2239232" y="1492186"/>
            <a:ext cx="514350" cy="447675"/>
            <a:chOff x="2239232" y="1492186"/>
            <a:chExt cx="514350" cy="447675"/>
          </a:xfrm>
        </p:grpSpPr>
        <p:sp>
          <p:nvSpPr>
            <p:cNvPr id="40" name="Freeform: Shape 39">
              <a:extLst>
                <a:ext uri="{FF2B5EF4-FFF2-40B4-BE49-F238E27FC236}">
                  <a16:creationId xmlns:a16="http://schemas.microsoft.com/office/drawing/2014/main" id="{E7732BB2-BC23-4846-B6A6-B94483D8A7F8}"/>
                </a:ext>
              </a:extLst>
            </p:cNvPr>
            <p:cNvSpPr/>
            <p:nvPr/>
          </p:nvSpPr>
          <p:spPr>
            <a:xfrm>
              <a:off x="2239232" y="1492186"/>
              <a:ext cx="514350" cy="447675"/>
            </a:xfrm>
            <a:custGeom>
              <a:avLst/>
              <a:gdLst>
                <a:gd name="connsiteX0" fmla="*/ 0 w 514350"/>
                <a:gd name="connsiteY0" fmla="*/ 452057 h 447675"/>
                <a:gd name="connsiteX1" fmla="*/ 0 w 514350"/>
                <a:gd name="connsiteY1" fmla="*/ 0 h 447675"/>
                <a:gd name="connsiteX2" fmla="*/ 517112 w 514350"/>
                <a:gd name="connsiteY2" fmla="*/ 0 h 447675"/>
                <a:gd name="connsiteX3" fmla="*/ 517112 w 514350"/>
                <a:gd name="connsiteY3" fmla="*/ 319754 h 447675"/>
                <a:gd name="connsiteX4" fmla="*/ 158591 w 514350"/>
                <a:gd name="connsiteY4" fmla="*/ 319754 h 447675"/>
                <a:gd name="connsiteX5" fmla="*/ 0 w 514350"/>
                <a:gd name="connsiteY5" fmla="*/ 452057 h 447675"/>
                <a:gd name="connsiteX6" fmla="*/ 23241 w 514350"/>
                <a:gd name="connsiteY6" fmla="*/ 23241 h 447675"/>
                <a:gd name="connsiteX7" fmla="*/ 23241 w 514350"/>
                <a:gd name="connsiteY7" fmla="*/ 402241 h 447675"/>
                <a:gd name="connsiteX8" fmla="*/ 150114 w 514350"/>
                <a:gd name="connsiteY8" fmla="*/ 296418 h 447675"/>
                <a:gd name="connsiteX9" fmla="*/ 493776 w 514350"/>
                <a:gd name="connsiteY9" fmla="*/ 296418 h 447675"/>
                <a:gd name="connsiteX10" fmla="*/ 493776 w 514350"/>
                <a:gd name="connsiteY10" fmla="*/ 23336 h 447675"/>
                <a:gd name="connsiteX11" fmla="*/ 23241 w 514350"/>
                <a:gd name="connsiteY11" fmla="*/ 23336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 h="447675">
                  <a:moveTo>
                    <a:pt x="0" y="452057"/>
                  </a:moveTo>
                  <a:lnTo>
                    <a:pt x="0" y="0"/>
                  </a:lnTo>
                  <a:lnTo>
                    <a:pt x="517112" y="0"/>
                  </a:lnTo>
                  <a:lnTo>
                    <a:pt x="517112" y="319754"/>
                  </a:lnTo>
                  <a:lnTo>
                    <a:pt x="158591" y="319754"/>
                  </a:lnTo>
                  <a:lnTo>
                    <a:pt x="0" y="452057"/>
                  </a:lnTo>
                  <a:close/>
                  <a:moveTo>
                    <a:pt x="23241" y="23241"/>
                  </a:moveTo>
                  <a:lnTo>
                    <a:pt x="23241" y="402241"/>
                  </a:lnTo>
                  <a:lnTo>
                    <a:pt x="150114" y="296418"/>
                  </a:lnTo>
                  <a:lnTo>
                    <a:pt x="493776" y="296418"/>
                  </a:lnTo>
                  <a:lnTo>
                    <a:pt x="493776" y="23336"/>
                  </a:lnTo>
                  <a:lnTo>
                    <a:pt x="23241" y="2333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111749ED-14B1-4908-9977-ABA136CEBD07}"/>
                </a:ext>
              </a:extLst>
            </p:cNvPr>
            <p:cNvSpPr/>
            <p:nvPr/>
          </p:nvSpPr>
          <p:spPr>
            <a:xfrm>
              <a:off x="2340673" y="1631347"/>
              <a:ext cx="38100" cy="38100"/>
            </a:xfrm>
            <a:custGeom>
              <a:avLst/>
              <a:gdLst>
                <a:gd name="connsiteX0" fmla="*/ 0 w 38100"/>
                <a:gd name="connsiteY0" fmla="*/ 0 h 38100"/>
                <a:gd name="connsiteX1" fmla="*/ 47435 w 38100"/>
                <a:gd name="connsiteY1" fmla="*/ 0 h 38100"/>
                <a:gd name="connsiteX2" fmla="*/ 47435 w 38100"/>
                <a:gd name="connsiteY2" fmla="*/ 47435 h 38100"/>
                <a:gd name="connsiteX3" fmla="*/ 0 w 38100"/>
                <a:gd name="connsiteY3" fmla="*/ 47435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47435" y="0"/>
                  </a:lnTo>
                  <a:lnTo>
                    <a:pt x="47435" y="47435"/>
                  </a:lnTo>
                  <a:lnTo>
                    <a:pt x="0" y="4743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E7662E5-4CD2-4824-86B5-C8D059C730EA}"/>
                </a:ext>
              </a:extLst>
            </p:cNvPr>
            <p:cNvSpPr/>
            <p:nvPr/>
          </p:nvSpPr>
          <p:spPr>
            <a:xfrm>
              <a:off x="2476500" y="1631347"/>
              <a:ext cx="38100" cy="38100"/>
            </a:xfrm>
            <a:custGeom>
              <a:avLst/>
              <a:gdLst>
                <a:gd name="connsiteX0" fmla="*/ 0 w 38100"/>
                <a:gd name="connsiteY0" fmla="*/ 0 h 38100"/>
                <a:gd name="connsiteX1" fmla="*/ 47435 w 38100"/>
                <a:gd name="connsiteY1" fmla="*/ 0 h 38100"/>
                <a:gd name="connsiteX2" fmla="*/ 47435 w 38100"/>
                <a:gd name="connsiteY2" fmla="*/ 47435 h 38100"/>
                <a:gd name="connsiteX3" fmla="*/ 0 w 38100"/>
                <a:gd name="connsiteY3" fmla="*/ 47435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47435" y="0"/>
                  </a:lnTo>
                  <a:lnTo>
                    <a:pt x="47435" y="47435"/>
                  </a:lnTo>
                  <a:lnTo>
                    <a:pt x="0" y="4743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E437FF3-D3D7-40D5-8137-D6C02B044091}"/>
                </a:ext>
              </a:extLst>
            </p:cNvPr>
            <p:cNvSpPr/>
            <p:nvPr/>
          </p:nvSpPr>
          <p:spPr>
            <a:xfrm>
              <a:off x="2607468" y="1631347"/>
              <a:ext cx="38100" cy="38100"/>
            </a:xfrm>
            <a:custGeom>
              <a:avLst/>
              <a:gdLst>
                <a:gd name="connsiteX0" fmla="*/ 0 w 38100"/>
                <a:gd name="connsiteY0" fmla="*/ 0 h 38100"/>
                <a:gd name="connsiteX1" fmla="*/ 47435 w 38100"/>
                <a:gd name="connsiteY1" fmla="*/ 0 h 38100"/>
                <a:gd name="connsiteX2" fmla="*/ 47435 w 38100"/>
                <a:gd name="connsiteY2" fmla="*/ 47435 h 38100"/>
                <a:gd name="connsiteX3" fmla="*/ 0 w 38100"/>
                <a:gd name="connsiteY3" fmla="*/ 47435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47435" y="0"/>
                  </a:lnTo>
                  <a:lnTo>
                    <a:pt x="47435" y="47435"/>
                  </a:lnTo>
                  <a:lnTo>
                    <a:pt x="0" y="4743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D811152-1DAB-4F56-8731-739A85FD4E36}"/>
              </a:ext>
            </a:extLst>
          </p:cNvPr>
          <p:cNvGrpSpPr/>
          <p:nvPr/>
        </p:nvGrpSpPr>
        <p:grpSpPr>
          <a:xfrm>
            <a:off x="4310919" y="2911602"/>
            <a:ext cx="514350" cy="457200"/>
            <a:chOff x="4310919" y="2911602"/>
            <a:chExt cx="514350" cy="457200"/>
          </a:xfrm>
        </p:grpSpPr>
        <p:sp>
          <p:nvSpPr>
            <p:cNvPr id="44" name="Freeform: Shape 43">
              <a:extLst>
                <a:ext uri="{FF2B5EF4-FFF2-40B4-BE49-F238E27FC236}">
                  <a16:creationId xmlns:a16="http://schemas.microsoft.com/office/drawing/2014/main" id="{CFEAECEF-7C23-46F9-84F8-D7D8264DDE5C}"/>
                </a:ext>
              </a:extLst>
            </p:cNvPr>
            <p:cNvSpPr/>
            <p:nvPr/>
          </p:nvSpPr>
          <p:spPr>
            <a:xfrm>
              <a:off x="4310919" y="2911602"/>
              <a:ext cx="514350" cy="457200"/>
            </a:xfrm>
            <a:custGeom>
              <a:avLst/>
              <a:gdLst>
                <a:gd name="connsiteX0" fmla="*/ 0 w 514350"/>
                <a:gd name="connsiteY0" fmla="*/ 459391 h 457200"/>
                <a:gd name="connsiteX1" fmla="*/ 0 w 514350"/>
                <a:gd name="connsiteY1" fmla="*/ 0 h 457200"/>
                <a:gd name="connsiteX2" fmla="*/ 521875 w 514350"/>
                <a:gd name="connsiteY2" fmla="*/ 0 h 457200"/>
                <a:gd name="connsiteX3" fmla="*/ 521875 w 514350"/>
                <a:gd name="connsiteY3" fmla="*/ 324422 h 457200"/>
                <a:gd name="connsiteX4" fmla="*/ 161830 w 514350"/>
                <a:gd name="connsiteY4" fmla="*/ 324422 h 457200"/>
                <a:gd name="connsiteX5" fmla="*/ 0 w 514350"/>
                <a:gd name="connsiteY5" fmla="*/ 459391 h 457200"/>
                <a:gd name="connsiteX6" fmla="*/ 27908 w 514350"/>
                <a:gd name="connsiteY6" fmla="*/ 27908 h 457200"/>
                <a:gd name="connsiteX7" fmla="*/ 27908 w 514350"/>
                <a:gd name="connsiteY7" fmla="*/ 399764 h 457200"/>
                <a:gd name="connsiteX8" fmla="*/ 151638 w 514350"/>
                <a:gd name="connsiteY8" fmla="*/ 296513 h 457200"/>
                <a:gd name="connsiteX9" fmla="*/ 493871 w 514350"/>
                <a:gd name="connsiteY9" fmla="*/ 296513 h 457200"/>
                <a:gd name="connsiteX10" fmla="*/ 493871 w 514350"/>
                <a:gd name="connsiteY10" fmla="*/ 27908 h 457200"/>
                <a:gd name="connsiteX11" fmla="*/ 27908 w 514350"/>
                <a:gd name="connsiteY11" fmla="*/ 2790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 h="457200">
                  <a:moveTo>
                    <a:pt x="0" y="459391"/>
                  </a:moveTo>
                  <a:lnTo>
                    <a:pt x="0" y="0"/>
                  </a:lnTo>
                  <a:lnTo>
                    <a:pt x="521875" y="0"/>
                  </a:lnTo>
                  <a:lnTo>
                    <a:pt x="521875" y="324422"/>
                  </a:lnTo>
                  <a:lnTo>
                    <a:pt x="161830" y="324422"/>
                  </a:lnTo>
                  <a:lnTo>
                    <a:pt x="0" y="459391"/>
                  </a:lnTo>
                  <a:close/>
                  <a:moveTo>
                    <a:pt x="27908" y="27908"/>
                  </a:moveTo>
                  <a:lnTo>
                    <a:pt x="27908" y="399764"/>
                  </a:lnTo>
                  <a:lnTo>
                    <a:pt x="151638" y="296513"/>
                  </a:lnTo>
                  <a:lnTo>
                    <a:pt x="493871" y="296513"/>
                  </a:lnTo>
                  <a:lnTo>
                    <a:pt x="493871" y="27908"/>
                  </a:lnTo>
                  <a:lnTo>
                    <a:pt x="27908" y="2790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03F18A9-7750-4998-B5EA-EEECFF1A1CE0}"/>
                </a:ext>
              </a:extLst>
            </p:cNvPr>
            <p:cNvSpPr/>
            <p:nvPr/>
          </p:nvSpPr>
          <p:spPr>
            <a:xfrm>
              <a:off x="4492751" y="3112294"/>
              <a:ext cx="161925" cy="47625"/>
            </a:xfrm>
            <a:custGeom>
              <a:avLst/>
              <a:gdLst>
                <a:gd name="connsiteX0" fmla="*/ 82296 w 161925"/>
                <a:gd name="connsiteY0" fmla="*/ 48101 h 47625"/>
                <a:gd name="connsiteX1" fmla="*/ 0 w 161925"/>
                <a:gd name="connsiteY1" fmla="*/ 20098 h 47625"/>
                <a:gd name="connsiteX2" fmla="*/ 14288 w 161925"/>
                <a:gd name="connsiteY2" fmla="*/ 1619 h 47625"/>
                <a:gd name="connsiteX3" fmla="*/ 82296 w 161925"/>
                <a:gd name="connsiteY3" fmla="*/ 24765 h 47625"/>
                <a:gd name="connsiteX4" fmla="*/ 152400 w 161925"/>
                <a:gd name="connsiteY4" fmla="*/ 0 h 47625"/>
                <a:gd name="connsiteX5" fmla="*/ 167164 w 161925"/>
                <a:gd name="connsiteY5" fmla="*/ 18193 h 47625"/>
                <a:gd name="connsiteX6" fmla="*/ 82391 w 161925"/>
                <a:gd name="connsiteY6" fmla="*/ 48196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82296" y="48101"/>
                  </a:moveTo>
                  <a:cubicBezTo>
                    <a:pt x="52197" y="48101"/>
                    <a:pt x="23813" y="38386"/>
                    <a:pt x="0" y="20098"/>
                  </a:cubicBezTo>
                  <a:lnTo>
                    <a:pt x="14288" y="1619"/>
                  </a:lnTo>
                  <a:cubicBezTo>
                    <a:pt x="33909" y="16764"/>
                    <a:pt x="57436" y="24765"/>
                    <a:pt x="82296" y="24765"/>
                  </a:cubicBezTo>
                  <a:cubicBezTo>
                    <a:pt x="107156" y="24765"/>
                    <a:pt x="132588" y="16002"/>
                    <a:pt x="152400" y="0"/>
                  </a:cubicBezTo>
                  <a:lnTo>
                    <a:pt x="167164" y="18193"/>
                  </a:lnTo>
                  <a:cubicBezTo>
                    <a:pt x="143256" y="37529"/>
                    <a:pt x="113157" y="48196"/>
                    <a:pt x="82391" y="4819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4282DCF-5D39-4839-9AAE-04155638E45F}"/>
                </a:ext>
              </a:extLst>
            </p:cNvPr>
            <p:cNvSpPr/>
            <p:nvPr/>
          </p:nvSpPr>
          <p:spPr>
            <a:xfrm>
              <a:off x="4472559" y="2989802"/>
              <a:ext cx="47625" cy="47625"/>
            </a:xfrm>
            <a:custGeom>
              <a:avLst/>
              <a:gdLst>
                <a:gd name="connsiteX0" fmla="*/ 0 w 47625"/>
                <a:gd name="connsiteY0" fmla="*/ 0 h 47625"/>
                <a:gd name="connsiteX1" fmla="*/ 48482 w 47625"/>
                <a:gd name="connsiteY1" fmla="*/ 0 h 47625"/>
                <a:gd name="connsiteX2" fmla="*/ 48482 w 47625"/>
                <a:gd name="connsiteY2" fmla="*/ 48482 h 47625"/>
                <a:gd name="connsiteX3" fmla="*/ 0 w 47625"/>
                <a:gd name="connsiteY3" fmla="*/ 48482 h 47625"/>
              </a:gdLst>
              <a:ahLst/>
              <a:cxnLst>
                <a:cxn ang="0">
                  <a:pos x="connsiteX0" y="connsiteY0"/>
                </a:cxn>
                <a:cxn ang="0">
                  <a:pos x="connsiteX1" y="connsiteY1"/>
                </a:cxn>
                <a:cxn ang="0">
                  <a:pos x="connsiteX2" y="connsiteY2"/>
                </a:cxn>
                <a:cxn ang="0">
                  <a:pos x="connsiteX3" y="connsiteY3"/>
                </a:cxn>
              </a:cxnLst>
              <a:rect l="l" t="t" r="r" b="b"/>
              <a:pathLst>
                <a:path w="47625" h="47625">
                  <a:moveTo>
                    <a:pt x="0" y="0"/>
                  </a:moveTo>
                  <a:lnTo>
                    <a:pt x="48482" y="0"/>
                  </a:lnTo>
                  <a:lnTo>
                    <a:pt x="48482" y="48482"/>
                  </a:lnTo>
                  <a:lnTo>
                    <a:pt x="0" y="48482"/>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0323367-2872-42D6-B57F-D0FA4E92A40E}"/>
                </a:ext>
              </a:extLst>
            </p:cNvPr>
            <p:cNvSpPr/>
            <p:nvPr/>
          </p:nvSpPr>
          <p:spPr>
            <a:xfrm>
              <a:off x="4628197" y="2989802"/>
              <a:ext cx="47625" cy="47625"/>
            </a:xfrm>
            <a:custGeom>
              <a:avLst/>
              <a:gdLst>
                <a:gd name="connsiteX0" fmla="*/ 0 w 47625"/>
                <a:gd name="connsiteY0" fmla="*/ 0 h 47625"/>
                <a:gd name="connsiteX1" fmla="*/ 48482 w 47625"/>
                <a:gd name="connsiteY1" fmla="*/ 0 h 47625"/>
                <a:gd name="connsiteX2" fmla="*/ 48482 w 47625"/>
                <a:gd name="connsiteY2" fmla="*/ 48482 h 47625"/>
                <a:gd name="connsiteX3" fmla="*/ 0 w 47625"/>
                <a:gd name="connsiteY3" fmla="*/ 48482 h 47625"/>
              </a:gdLst>
              <a:ahLst/>
              <a:cxnLst>
                <a:cxn ang="0">
                  <a:pos x="connsiteX0" y="connsiteY0"/>
                </a:cxn>
                <a:cxn ang="0">
                  <a:pos x="connsiteX1" y="connsiteY1"/>
                </a:cxn>
                <a:cxn ang="0">
                  <a:pos x="connsiteX2" y="connsiteY2"/>
                </a:cxn>
                <a:cxn ang="0">
                  <a:pos x="connsiteX3" y="connsiteY3"/>
                </a:cxn>
              </a:cxnLst>
              <a:rect l="l" t="t" r="r" b="b"/>
              <a:pathLst>
                <a:path w="47625" h="47625">
                  <a:moveTo>
                    <a:pt x="0" y="0"/>
                  </a:moveTo>
                  <a:lnTo>
                    <a:pt x="48482" y="0"/>
                  </a:lnTo>
                  <a:lnTo>
                    <a:pt x="48482" y="48482"/>
                  </a:lnTo>
                  <a:lnTo>
                    <a:pt x="0" y="48482"/>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316" name="Group 315">
            <a:extLst>
              <a:ext uri="{FF2B5EF4-FFF2-40B4-BE49-F238E27FC236}">
                <a16:creationId xmlns:a16="http://schemas.microsoft.com/office/drawing/2014/main" id="{45BDD143-ECA7-4AF8-B6BE-1652009BBD3A}"/>
              </a:ext>
            </a:extLst>
          </p:cNvPr>
          <p:cNvGrpSpPr/>
          <p:nvPr/>
        </p:nvGrpSpPr>
        <p:grpSpPr>
          <a:xfrm>
            <a:off x="1547812" y="2184559"/>
            <a:ext cx="517493" cy="462058"/>
            <a:chOff x="1547812" y="2184559"/>
            <a:chExt cx="517493" cy="462058"/>
          </a:xfrm>
        </p:grpSpPr>
        <p:sp>
          <p:nvSpPr>
            <p:cNvPr id="48" name="Freeform: Shape 47">
              <a:extLst>
                <a:ext uri="{FF2B5EF4-FFF2-40B4-BE49-F238E27FC236}">
                  <a16:creationId xmlns:a16="http://schemas.microsoft.com/office/drawing/2014/main" id="{3B657811-2DF8-4F10-95FF-8801BDE4DA3F}"/>
                </a:ext>
              </a:extLst>
            </p:cNvPr>
            <p:cNvSpPr/>
            <p:nvPr/>
          </p:nvSpPr>
          <p:spPr>
            <a:xfrm>
              <a:off x="1547812" y="2184559"/>
              <a:ext cx="371475" cy="371475"/>
            </a:xfrm>
            <a:custGeom>
              <a:avLst/>
              <a:gdLst>
                <a:gd name="connsiteX0" fmla="*/ 186119 w 371475"/>
                <a:gd name="connsiteY0" fmla="*/ 372237 h 371475"/>
                <a:gd name="connsiteX1" fmla="*/ 0 w 371475"/>
                <a:gd name="connsiteY1" fmla="*/ 186119 h 371475"/>
                <a:gd name="connsiteX2" fmla="*/ 186119 w 371475"/>
                <a:gd name="connsiteY2" fmla="*/ 0 h 371475"/>
                <a:gd name="connsiteX3" fmla="*/ 372237 w 371475"/>
                <a:gd name="connsiteY3" fmla="*/ 186119 h 371475"/>
                <a:gd name="connsiteX4" fmla="*/ 186119 w 371475"/>
                <a:gd name="connsiteY4" fmla="*/ 372237 h 371475"/>
                <a:gd name="connsiteX5" fmla="*/ 186119 w 371475"/>
                <a:gd name="connsiteY5" fmla="*/ 32290 h 371475"/>
                <a:gd name="connsiteX6" fmla="*/ 32290 w 371475"/>
                <a:gd name="connsiteY6" fmla="*/ 186119 h 371475"/>
                <a:gd name="connsiteX7" fmla="*/ 186119 w 371475"/>
                <a:gd name="connsiteY7" fmla="*/ 339947 h 371475"/>
                <a:gd name="connsiteX8" fmla="*/ 339947 w 371475"/>
                <a:gd name="connsiteY8" fmla="*/ 186119 h 371475"/>
                <a:gd name="connsiteX9" fmla="*/ 186119 w 371475"/>
                <a:gd name="connsiteY9" fmla="*/ 3229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475" h="371475">
                  <a:moveTo>
                    <a:pt x="186119" y="372237"/>
                  </a:moveTo>
                  <a:cubicBezTo>
                    <a:pt x="83534" y="372237"/>
                    <a:pt x="0" y="288703"/>
                    <a:pt x="0" y="186119"/>
                  </a:cubicBezTo>
                  <a:cubicBezTo>
                    <a:pt x="0" y="83534"/>
                    <a:pt x="83534" y="0"/>
                    <a:pt x="186119" y="0"/>
                  </a:cubicBezTo>
                  <a:cubicBezTo>
                    <a:pt x="288703" y="0"/>
                    <a:pt x="372237" y="83534"/>
                    <a:pt x="372237" y="186119"/>
                  </a:cubicBezTo>
                  <a:cubicBezTo>
                    <a:pt x="372237" y="288703"/>
                    <a:pt x="288703" y="372237"/>
                    <a:pt x="186119" y="372237"/>
                  </a:cubicBezTo>
                  <a:close/>
                  <a:moveTo>
                    <a:pt x="186119" y="32290"/>
                  </a:moveTo>
                  <a:cubicBezTo>
                    <a:pt x="101251" y="32290"/>
                    <a:pt x="32290" y="101346"/>
                    <a:pt x="32290" y="186119"/>
                  </a:cubicBezTo>
                  <a:cubicBezTo>
                    <a:pt x="32290" y="270891"/>
                    <a:pt x="101346" y="339947"/>
                    <a:pt x="186119" y="339947"/>
                  </a:cubicBezTo>
                  <a:cubicBezTo>
                    <a:pt x="270891" y="339947"/>
                    <a:pt x="339947" y="270891"/>
                    <a:pt x="339947" y="186119"/>
                  </a:cubicBezTo>
                  <a:cubicBezTo>
                    <a:pt x="339947" y="101346"/>
                    <a:pt x="270891" y="32290"/>
                    <a:pt x="186119" y="3229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2D1FB87-287D-463A-B9ED-99B3F2C5E255}"/>
                </a:ext>
              </a:extLst>
            </p:cNvPr>
            <p:cNvSpPr/>
            <p:nvPr/>
          </p:nvSpPr>
          <p:spPr>
            <a:xfrm>
              <a:off x="1671161" y="2413349"/>
              <a:ext cx="123825" cy="28575"/>
            </a:xfrm>
            <a:custGeom>
              <a:avLst/>
              <a:gdLst>
                <a:gd name="connsiteX0" fmla="*/ 63056 w 123825"/>
                <a:gd name="connsiteY0" fmla="*/ 36862 h 28575"/>
                <a:gd name="connsiteX1" fmla="*/ 0 w 123825"/>
                <a:gd name="connsiteY1" fmla="*/ 15430 h 28575"/>
                <a:gd name="connsiteX2" fmla="*/ 10954 w 123825"/>
                <a:gd name="connsiteY2" fmla="*/ 1238 h 28575"/>
                <a:gd name="connsiteX3" fmla="*/ 63056 w 123825"/>
                <a:gd name="connsiteY3" fmla="*/ 18955 h 28575"/>
                <a:gd name="connsiteX4" fmla="*/ 116776 w 123825"/>
                <a:gd name="connsiteY4" fmla="*/ 0 h 28575"/>
                <a:gd name="connsiteX5" fmla="*/ 128016 w 123825"/>
                <a:gd name="connsiteY5" fmla="*/ 13906 h 28575"/>
                <a:gd name="connsiteX6" fmla="*/ 63056 w 123825"/>
                <a:gd name="connsiteY6" fmla="*/ 3686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28575">
                  <a:moveTo>
                    <a:pt x="63056" y="36862"/>
                  </a:moveTo>
                  <a:cubicBezTo>
                    <a:pt x="40005" y="36862"/>
                    <a:pt x="18193" y="29432"/>
                    <a:pt x="0" y="15430"/>
                  </a:cubicBezTo>
                  <a:lnTo>
                    <a:pt x="10954" y="1238"/>
                  </a:lnTo>
                  <a:cubicBezTo>
                    <a:pt x="26003" y="12859"/>
                    <a:pt x="44006" y="18955"/>
                    <a:pt x="63056" y="18955"/>
                  </a:cubicBezTo>
                  <a:cubicBezTo>
                    <a:pt x="82106" y="18955"/>
                    <a:pt x="101632" y="12192"/>
                    <a:pt x="116776" y="0"/>
                  </a:cubicBezTo>
                  <a:lnTo>
                    <a:pt x="128016" y="13906"/>
                  </a:lnTo>
                  <a:cubicBezTo>
                    <a:pt x="109728" y="28765"/>
                    <a:pt x="86677" y="36862"/>
                    <a:pt x="63056" y="36862"/>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87EBC62-98B5-441A-A93A-1E1D86CB62DA}"/>
                </a:ext>
              </a:extLst>
            </p:cNvPr>
            <p:cNvSpPr/>
            <p:nvPr/>
          </p:nvSpPr>
          <p:spPr>
            <a:xfrm>
              <a:off x="1655730" y="2319433"/>
              <a:ext cx="28575" cy="28575"/>
            </a:xfrm>
            <a:custGeom>
              <a:avLst/>
              <a:gdLst>
                <a:gd name="connsiteX0" fmla="*/ 0 w 28575"/>
                <a:gd name="connsiteY0" fmla="*/ 0 h 28575"/>
                <a:gd name="connsiteX1" fmla="*/ 37147 w 28575"/>
                <a:gd name="connsiteY1" fmla="*/ 0 h 28575"/>
                <a:gd name="connsiteX2" fmla="*/ 37147 w 28575"/>
                <a:gd name="connsiteY2" fmla="*/ 37148 h 28575"/>
                <a:gd name="connsiteX3" fmla="*/ 0 w 28575"/>
                <a:gd name="connsiteY3" fmla="*/ 37148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37147" y="0"/>
                  </a:lnTo>
                  <a:lnTo>
                    <a:pt x="37147" y="37148"/>
                  </a:lnTo>
                  <a:lnTo>
                    <a:pt x="0" y="3714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E1D875E-E657-435C-A995-9F9AD5455A37}"/>
                </a:ext>
              </a:extLst>
            </p:cNvPr>
            <p:cNvSpPr/>
            <p:nvPr/>
          </p:nvSpPr>
          <p:spPr>
            <a:xfrm>
              <a:off x="1774983" y="2319433"/>
              <a:ext cx="28575" cy="28575"/>
            </a:xfrm>
            <a:custGeom>
              <a:avLst/>
              <a:gdLst>
                <a:gd name="connsiteX0" fmla="*/ 0 w 28575"/>
                <a:gd name="connsiteY0" fmla="*/ 0 h 28575"/>
                <a:gd name="connsiteX1" fmla="*/ 37148 w 28575"/>
                <a:gd name="connsiteY1" fmla="*/ 0 h 28575"/>
                <a:gd name="connsiteX2" fmla="*/ 37148 w 28575"/>
                <a:gd name="connsiteY2" fmla="*/ 37148 h 28575"/>
                <a:gd name="connsiteX3" fmla="*/ 0 w 28575"/>
                <a:gd name="connsiteY3" fmla="*/ 37148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37148" y="0"/>
                  </a:lnTo>
                  <a:lnTo>
                    <a:pt x="37148" y="37148"/>
                  </a:lnTo>
                  <a:lnTo>
                    <a:pt x="0" y="3714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D71CFA6-ED51-4281-9CE0-B6DF37B3E14C}"/>
                </a:ext>
              </a:extLst>
            </p:cNvPr>
            <p:cNvSpPr/>
            <p:nvPr/>
          </p:nvSpPr>
          <p:spPr>
            <a:xfrm>
              <a:off x="1770030" y="2351342"/>
              <a:ext cx="295275" cy="295275"/>
            </a:xfrm>
            <a:custGeom>
              <a:avLst/>
              <a:gdLst>
                <a:gd name="connsiteX0" fmla="*/ 147733 w 295275"/>
                <a:gd name="connsiteY0" fmla="*/ 302800 h 295275"/>
                <a:gd name="connsiteX1" fmla="*/ 0 w 295275"/>
                <a:gd name="connsiteY1" fmla="*/ 184975 h 295275"/>
                <a:gd name="connsiteX2" fmla="*/ 25622 w 295275"/>
                <a:gd name="connsiteY2" fmla="*/ 179165 h 295275"/>
                <a:gd name="connsiteX3" fmla="*/ 147733 w 295275"/>
                <a:gd name="connsiteY3" fmla="*/ 276511 h 295275"/>
                <a:gd name="connsiteX4" fmla="*/ 272891 w 295275"/>
                <a:gd name="connsiteY4" fmla="*/ 151352 h 295275"/>
                <a:gd name="connsiteX5" fmla="*/ 147733 w 295275"/>
                <a:gd name="connsiteY5" fmla="*/ 26194 h 295275"/>
                <a:gd name="connsiteX6" fmla="*/ 135064 w 295275"/>
                <a:gd name="connsiteY6" fmla="*/ 26860 h 295275"/>
                <a:gd name="connsiteX7" fmla="*/ 132398 w 295275"/>
                <a:gd name="connsiteY7" fmla="*/ 762 h 295275"/>
                <a:gd name="connsiteX8" fmla="*/ 147638 w 295275"/>
                <a:gd name="connsiteY8" fmla="*/ 0 h 295275"/>
                <a:gd name="connsiteX9" fmla="*/ 299085 w 295275"/>
                <a:gd name="connsiteY9" fmla="*/ 151448 h 295275"/>
                <a:gd name="connsiteX10" fmla="*/ 147638 w 295275"/>
                <a:gd name="connsiteY10" fmla="*/ 30289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75" h="295275">
                  <a:moveTo>
                    <a:pt x="147733" y="302800"/>
                  </a:moveTo>
                  <a:cubicBezTo>
                    <a:pt x="76486" y="302800"/>
                    <a:pt x="15811" y="254413"/>
                    <a:pt x="0" y="184975"/>
                  </a:cubicBezTo>
                  <a:lnTo>
                    <a:pt x="25622" y="179165"/>
                  </a:lnTo>
                  <a:cubicBezTo>
                    <a:pt x="38671" y="236506"/>
                    <a:pt x="88868" y="276511"/>
                    <a:pt x="147733" y="276511"/>
                  </a:cubicBezTo>
                  <a:cubicBezTo>
                    <a:pt x="216789" y="276511"/>
                    <a:pt x="272891" y="220313"/>
                    <a:pt x="272891" y="151352"/>
                  </a:cubicBezTo>
                  <a:cubicBezTo>
                    <a:pt x="272891" y="82391"/>
                    <a:pt x="216694" y="26194"/>
                    <a:pt x="147733" y="26194"/>
                  </a:cubicBezTo>
                  <a:cubicBezTo>
                    <a:pt x="143542" y="26194"/>
                    <a:pt x="139256" y="26384"/>
                    <a:pt x="135064" y="26860"/>
                  </a:cubicBezTo>
                  <a:lnTo>
                    <a:pt x="132398" y="762"/>
                  </a:lnTo>
                  <a:cubicBezTo>
                    <a:pt x="137446" y="286"/>
                    <a:pt x="142589" y="0"/>
                    <a:pt x="147638" y="0"/>
                  </a:cubicBezTo>
                  <a:cubicBezTo>
                    <a:pt x="231172" y="0"/>
                    <a:pt x="299085" y="67913"/>
                    <a:pt x="299085" y="151448"/>
                  </a:cubicBezTo>
                  <a:cubicBezTo>
                    <a:pt x="299085" y="234982"/>
                    <a:pt x="231172" y="302895"/>
                    <a:pt x="147638" y="302895"/>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47C54E9-7D18-45F5-A347-7D745E425D07}"/>
                </a:ext>
              </a:extLst>
            </p:cNvPr>
            <p:cNvSpPr/>
            <p:nvPr/>
          </p:nvSpPr>
          <p:spPr>
            <a:xfrm>
              <a:off x="1866709" y="2537365"/>
              <a:ext cx="95250" cy="28575"/>
            </a:xfrm>
            <a:custGeom>
              <a:avLst/>
              <a:gdLst>
                <a:gd name="connsiteX0" fmla="*/ 51340 w 95250"/>
                <a:gd name="connsiteY0" fmla="*/ 30004 h 28575"/>
                <a:gd name="connsiteX1" fmla="*/ 0 w 95250"/>
                <a:gd name="connsiteY1" fmla="*/ 12573 h 28575"/>
                <a:gd name="connsiteX2" fmla="*/ 8858 w 95250"/>
                <a:gd name="connsiteY2" fmla="*/ 1048 h 28575"/>
                <a:gd name="connsiteX3" fmla="*/ 51245 w 95250"/>
                <a:gd name="connsiteY3" fmla="*/ 15431 h 28575"/>
                <a:gd name="connsiteX4" fmla="*/ 94964 w 95250"/>
                <a:gd name="connsiteY4" fmla="*/ 0 h 28575"/>
                <a:gd name="connsiteX5" fmla="*/ 104108 w 95250"/>
                <a:gd name="connsiteY5" fmla="*/ 11335 h 28575"/>
                <a:gd name="connsiteX6" fmla="*/ 51245 w 95250"/>
                <a:gd name="connsiteY6" fmla="*/ 3000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51340" y="30004"/>
                  </a:moveTo>
                  <a:cubicBezTo>
                    <a:pt x="32576" y="30004"/>
                    <a:pt x="14859" y="24003"/>
                    <a:pt x="0" y="12573"/>
                  </a:cubicBezTo>
                  <a:lnTo>
                    <a:pt x="8858" y="1048"/>
                  </a:lnTo>
                  <a:cubicBezTo>
                    <a:pt x="21146" y="10477"/>
                    <a:pt x="35719" y="15431"/>
                    <a:pt x="51245" y="15431"/>
                  </a:cubicBezTo>
                  <a:cubicBezTo>
                    <a:pt x="66770" y="15431"/>
                    <a:pt x="82677" y="9906"/>
                    <a:pt x="94964" y="0"/>
                  </a:cubicBezTo>
                  <a:lnTo>
                    <a:pt x="104108" y="11335"/>
                  </a:lnTo>
                  <a:cubicBezTo>
                    <a:pt x="89249" y="23431"/>
                    <a:pt x="70485" y="30004"/>
                    <a:pt x="51245" y="30004"/>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1607301-32F7-4F2B-A513-568292ADC809}"/>
                </a:ext>
              </a:extLst>
            </p:cNvPr>
            <p:cNvSpPr/>
            <p:nvPr/>
          </p:nvSpPr>
          <p:spPr>
            <a:xfrm>
              <a:off x="1951196" y="2460974"/>
              <a:ext cx="28575" cy="28575"/>
            </a:xfrm>
            <a:custGeom>
              <a:avLst/>
              <a:gdLst>
                <a:gd name="connsiteX0" fmla="*/ 0 w 28575"/>
                <a:gd name="connsiteY0" fmla="*/ 0 h 28575"/>
                <a:gd name="connsiteX1" fmla="*/ 30194 w 28575"/>
                <a:gd name="connsiteY1" fmla="*/ 0 h 28575"/>
                <a:gd name="connsiteX2" fmla="*/ 30194 w 28575"/>
                <a:gd name="connsiteY2" fmla="*/ 30194 h 28575"/>
                <a:gd name="connsiteX3" fmla="*/ 0 w 28575"/>
                <a:gd name="connsiteY3" fmla="*/ 30194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30194" y="0"/>
                  </a:lnTo>
                  <a:lnTo>
                    <a:pt x="30194" y="30194"/>
                  </a:lnTo>
                  <a:lnTo>
                    <a:pt x="0" y="3019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3" name="Group 2">
            <a:extLst>
              <a:ext uri="{FF2B5EF4-FFF2-40B4-BE49-F238E27FC236}">
                <a16:creationId xmlns:a16="http://schemas.microsoft.com/office/drawing/2014/main" id="{46044739-E5F0-41E2-8BBD-A88CBF3CA1BD}"/>
              </a:ext>
            </a:extLst>
          </p:cNvPr>
          <p:cNvGrpSpPr/>
          <p:nvPr/>
        </p:nvGrpSpPr>
        <p:grpSpPr>
          <a:xfrm>
            <a:off x="2314765" y="2159984"/>
            <a:ext cx="361950" cy="507016"/>
            <a:chOff x="2314765" y="2159984"/>
            <a:chExt cx="361950" cy="507016"/>
          </a:xfrm>
        </p:grpSpPr>
        <p:sp>
          <p:nvSpPr>
            <p:cNvPr id="55" name="Freeform: Shape 54">
              <a:extLst>
                <a:ext uri="{FF2B5EF4-FFF2-40B4-BE49-F238E27FC236}">
                  <a16:creationId xmlns:a16="http://schemas.microsoft.com/office/drawing/2014/main" id="{3228C261-908C-40B2-B74D-4D5706CBC2B0}"/>
                </a:ext>
              </a:extLst>
            </p:cNvPr>
            <p:cNvSpPr/>
            <p:nvPr/>
          </p:nvSpPr>
          <p:spPr>
            <a:xfrm>
              <a:off x="2366867" y="2159984"/>
              <a:ext cx="257175" cy="123825"/>
            </a:xfrm>
            <a:custGeom>
              <a:avLst/>
              <a:gdLst>
                <a:gd name="connsiteX0" fmla="*/ 263081 w 257175"/>
                <a:gd name="connsiteY0" fmla="*/ 131540 h 123825"/>
                <a:gd name="connsiteX1" fmla="*/ 239840 w 257175"/>
                <a:gd name="connsiteY1" fmla="*/ 131540 h 123825"/>
                <a:gd name="connsiteX2" fmla="*/ 131540 w 257175"/>
                <a:gd name="connsiteY2" fmla="*/ 23241 h 123825"/>
                <a:gd name="connsiteX3" fmla="*/ 23241 w 257175"/>
                <a:gd name="connsiteY3" fmla="*/ 131540 h 123825"/>
                <a:gd name="connsiteX4" fmla="*/ 0 w 257175"/>
                <a:gd name="connsiteY4" fmla="*/ 131540 h 123825"/>
                <a:gd name="connsiteX5" fmla="*/ 131540 w 257175"/>
                <a:gd name="connsiteY5" fmla="*/ 0 h 123825"/>
                <a:gd name="connsiteX6" fmla="*/ 263081 w 257175"/>
                <a:gd name="connsiteY6" fmla="*/ 13154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23825">
                  <a:moveTo>
                    <a:pt x="263081" y="131540"/>
                  </a:moveTo>
                  <a:lnTo>
                    <a:pt x="239840" y="131540"/>
                  </a:lnTo>
                  <a:cubicBezTo>
                    <a:pt x="239840" y="71819"/>
                    <a:pt x="191262" y="23241"/>
                    <a:pt x="131540" y="23241"/>
                  </a:cubicBezTo>
                  <a:cubicBezTo>
                    <a:pt x="71819" y="23241"/>
                    <a:pt x="23241" y="71819"/>
                    <a:pt x="23241" y="131540"/>
                  </a:cubicBezTo>
                  <a:lnTo>
                    <a:pt x="0" y="131540"/>
                  </a:lnTo>
                  <a:cubicBezTo>
                    <a:pt x="0" y="58960"/>
                    <a:pt x="59055" y="0"/>
                    <a:pt x="131540" y="0"/>
                  </a:cubicBezTo>
                  <a:cubicBezTo>
                    <a:pt x="204026" y="0"/>
                    <a:pt x="263081" y="59055"/>
                    <a:pt x="263081" y="13154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FA4C7D62-84F7-48E8-84D7-BC1068797920}"/>
                </a:ext>
              </a:extLst>
            </p:cNvPr>
            <p:cNvSpPr/>
            <p:nvPr/>
          </p:nvSpPr>
          <p:spPr>
            <a:xfrm>
              <a:off x="2314765" y="2209800"/>
              <a:ext cx="361950" cy="457200"/>
            </a:xfrm>
            <a:custGeom>
              <a:avLst/>
              <a:gdLst>
                <a:gd name="connsiteX0" fmla="*/ 285750 w 361950"/>
                <a:gd name="connsiteY0" fmla="*/ 179642 h 457200"/>
                <a:gd name="connsiteX1" fmla="*/ 242697 w 361950"/>
                <a:gd name="connsiteY1" fmla="*/ 179642 h 457200"/>
                <a:gd name="connsiteX2" fmla="*/ 182499 w 361950"/>
                <a:gd name="connsiteY2" fmla="*/ 202692 h 457200"/>
                <a:gd name="connsiteX3" fmla="*/ 91821 w 361950"/>
                <a:gd name="connsiteY3" fmla="*/ 112014 h 457200"/>
                <a:gd name="connsiteX4" fmla="*/ 182499 w 361950"/>
                <a:gd name="connsiteY4" fmla="*/ 21336 h 457200"/>
                <a:gd name="connsiteX5" fmla="*/ 273177 w 361950"/>
                <a:gd name="connsiteY5" fmla="*/ 112014 h 457200"/>
                <a:gd name="connsiteX6" fmla="*/ 263557 w 361950"/>
                <a:gd name="connsiteY6" fmla="*/ 152400 h 457200"/>
                <a:gd name="connsiteX7" fmla="*/ 286798 w 361950"/>
                <a:gd name="connsiteY7" fmla="*/ 152400 h 457200"/>
                <a:gd name="connsiteX8" fmla="*/ 294418 w 361950"/>
                <a:gd name="connsiteY8" fmla="*/ 112014 h 457200"/>
                <a:gd name="connsiteX9" fmla="*/ 182404 w 361950"/>
                <a:gd name="connsiteY9" fmla="*/ 0 h 457200"/>
                <a:gd name="connsiteX10" fmla="*/ 70390 w 361950"/>
                <a:gd name="connsiteY10" fmla="*/ 112014 h 457200"/>
                <a:gd name="connsiteX11" fmla="*/ 88202 w 361950"/>
                <a:gd name="connsiteY11" fmla="*/ 172402 h 457200"/>
                <a:gd name="connsiteX12" fmla="*/ 1524 w 361950"/>
                <a:gd name="connsiteY12" fmla="*/ 257937 h 457200"/>
                <a:gd name="connsiteX13" fmla="*/ 0 w 361950"/>
                <a:gd name="connsiteY13" fmla="*/ 391001 h 457200"/>
                <a:gd name="connsiteX14" fmla="*/ 64580 w 361950"/>
                <a:gd name="connsiteY14" fmla="*/ 455867 h 457200"/>
                <a:gd name="connsiteX15" fmla="*/ 183261 w 361950"/>
                <a:gd name="connsiteY15" fmla="*/ 457391 h 457200"/>
                <a:gd name="connsiteX16" fmla="*/ 295275 w 361950"/>
                <a:gd name="connsiteY16" fmla="*/ 457391 h 457200"/>
                <a:gd name="connsiteX17" fmla="*/ 364998 w 361950"/>
                <a:gd name="connsiteY17" fmla="*/ 391192 h 457200"/>
                <a:gd name="connsiteX18" fmla="*/ 365284 w 361950"/>
                <a:gd name="connsiteY18" fmla="*/ 260318 h 457200"/>
                <a:gd name="connsiteX19" fmla="*/ 285560 w 361950"/>
                <a:gd name="connsiteY19" fmla="*/ 179546 h 457200"/>
                <a:gd name="connsiteX20" fmla="*/ 182499 w 361950"/>
                <a:gd name="connsiteY20" fmla="*/ 224028 h 457200"/>
                <a:gd name="connsiteX21" fmla="*/ 237935 w 361950"/>
                <a:gd name="connsiteY21" fmla="*/ 209264 h 457200"/>
                <a:gd name="connsiteX22" fmla="*/ 182499 w 361950"/>
                <a:gd name="connsiteY22" fmla="*/ 350425 h 457200"/>
                <a:gd name="connsiteX23" fmla="*/ 127540 w 361950"/>
                <a:gd name="connsiteY23" fmla="*/ 209550 h 457200"/>
                <a:gd name="connsiteX24" fmla="*/ 182499 w 361950"/>
                <a:gd name="connsiteY24" fmla="*/ 224028 h 457200"/>
                <a:gd name="connsiteX25" fmla="*/ 343853 w 361950"/>
                <a:gd name="connsiteY25" fmla="*/ 382143 h 457200"/>
                <a:gd name="connsiteX26" fmla="*/ 286988 w 361950"/>
                <a:gd name="connsiteY26" fmla="*/ 436150 h 457200"/>
                <a:gd name="connsiteX27" fmla="*/ 183642 w 361950"/>
                <a:gd name="connsiteY27" fmla="*/ 436150 h 457200"/>
                <a:gd name="connsiteX28" fmla="*/ 73819 w 361950"/>
                <a:gd name="connsiteY28" fmla="*/ 434721 h 457200"/>
                <a:gd name="connsiteX29" fmla="*/ 21717 w 361950"/>
                <a:gd name="connsiteY29" fmla="*/ 382334 h 457200"/>
                <a:gd name="connsiteX30" fmla="*/ 22955 w 361950"/>
                <a:gd name="connsiteY30" fmla="*/ 266986 h 457200"/>
                <a:gd name="connsiteX31" fmla="*/ 98203 w 361950"/>
                <a:gd name="connsiteY31" fmla="*/ 192691 h 457200"/>
                <a:gd name="connsiteX32" fmla="*/ 182499 w 361950"/>
                <a:gd name="connsiteY32" fmla="*/ 408813 h 457200"/>
                <a:gd name="connsiteX33" fmla="*/ 267748 w 361950"/>
                <a:gd name="connsiteY33" fmla="*/ 191643 h 457200"/>
                <a:gd name="connsiteX34" fmla="*/ 344138 w 361950"/>
                <a:gd name="connsiteY34" fmla="*/ 269081 h 457200"/>
                <a:gd name="connsiteX35" fmla="*/ 343948 w 361950"/>
                <a:gd name="connsiteY35" fmla="*/ 38204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1950" h="457200">
                  <a:moveTo>
                    <a:pt x="285750" y="179642"/>
                  </a:moveTo>
                  <a:lnTo>
                    <a:pt x="242697" y="179642"/>
                  </a:lnTo>
                  <a:cubicBezTo>
                    <a:pt x="226695" y="193929"/>
                    <a:pt x="205645" y="202692"/>
                    <a:pt x="182499" y="202692"/>
                  </a:cubicBezTo>
                  <a:cubicBezTo>
                    <a:pt x="132493" y="202692"/>
                    <a:pt x="91821" y="162020"/>
                    <a:pt x="91821" y="112014"/>
                  </a:cubicBezTo>
                  <a:cubicBezTo>
                    <a:pt x="91821" y="62008"/>
                    <a:pt x="132493" y="21336"/>
                    <a:pt x="182499" y="21336"/>
                  </a:cubicBezTo>
                  <a:cubicBezTo>
                    <a:pt x="232505" y="21336"/>
                    <a:pt x="273177" y="62008"/>
                    <a:pt x="273177" y="112014"/>
                  </a:cubicBezTo>
                  <a:cubicBezTo>
                    <a:pt x="273177" y="126492"/>
                    <a:pt x="269653" y="140208"/>
                    <a:pt x="263557" y="152400"/>
                  </a:cubicBezTo>
                  <a:lnTo>
                    <a:pt x="286798" y="152400"/>
                  </a:lnTo>
                  <a:cubicBezTo>
                    <a:pt x="291656" y="139922"/>
                    <a:pt x="294418" y="126302"/>
                    <a:pt x="294418" y="112014"/>
                  </a:cubicBezTo>
                  <a:cubicBezTo>
                    <a:pt x="294418" y="50292"/>
                    <a:pt x="244221" y="0"/>
                    <a:pt x="182404" y="0"/>
                  </a:cubicBezTo>
                  <a:cubicBezTo>
                    <a:pt x="120587" y="0"/>
                    <a:pt x="70390" y="50197"/>
                    <a:pt x="70390" y="112014"/>
                  </a:cubicBezTo>
                  <a:cubicBezTo>
                    <a:pt x="70390" y="134302"/>
                    <a:pt x="76962" y="154972"/>
                    <a:pt x="88202" y="172402"/>
                  </a:cubicBezTo>
                  <a:lnTo>
                    <a:pt x="1524" y="257937"/>
                  </a:lnTo>
                  <a:lnTo>
                    <a:pt x="0" y="391001"/>
                  </a:lnTo>
                  <a:lnTo>
                    <a:pt x="64580" y="455867"/>
                  </a:lnTo>
                  <a:lnTo>
                    <a:pt x="183261" y="457391"/>
                  </a:lnTo>
                  <a:lnTo>
                    <a:pt x="295275" y="457391"/>
                  </a:lnTo>
                  <a:lnTo>
                    <a:pt x="364998" y="391192"/>
                  </a:lnTo>
                  <a:lnTo>
                    <a:pt x="365284" y="260318"/>
                  </a:lnTo>
                  <a:lnTo>
                    <a:pt x="285560" y="179546"/>
                  </a:lnTo>
                  <a:close/>
                  <a:moveTo>
                    <a:pt x="182499" y="224028"/>
                  </a:moveTo>
                  <a:cubicBezTo>
                    <a:pt x="202692" y="224028"/>
                    <a:pt x="221552" y="218599"/>
                    <a:pt x="237935" y="209264"/>
                  </a:cubicBezTo>
                  <a:lnTo>
                    <a:pt x="182499" y="350425"/>
                  </a:lnTo>
                  <a:lnTo>
                    <a:pt x="127540" y="209550"/>
                  </a:lnTo>
                  <a:cubicBezTo>
                    <a:pt x="143828" y="218694"/>
                    <a:pt x="162497" y="224028"/>
                    <a:pt x="182499" y="224028"/>
                  </a:cubicBezTo>
                  <a:close/>
                  <a:moveTo>
                    <a:pt x="343853" y="382143"/>
                  </a:moveTo>
                  <a:lnTo>
                    <a:pt x="286988" y="436150"/>
                  </a:lnTo>
                  <a:lnTo>
                    <a:pt x="183642" y="436150"/>
                  </a:lnTo>
                  <a:lnTo>
                    <a:pt x="73819" y="434721"/>
                  </a:lnTo>
                  <a:lnTo>
                    <a:pt x="21717" y="382334"/>
                  </a:lnTo>
                  <a:lnTo>
                    <a:pt x="22955" y="266986"/>
                  </a:lnTo>
                  <a:lnTo>
                    <a:pt x="98203" y="192691"/>
                  </a:lnTo>
                  <a:lnTo>
                    <a:pt x="182499" y="408813"/>
                  </a:lnTo>
                  <a:lnTo>
                    <a:pt x="267748" y="191643"/>
                  </a:lnTo>
                  <a:lnTo>
                    <a:pt x="344138" y="269081"/>
                  </a:lnTo>
                  <a:lnTo>
                    <a:pt x="343948" y="38204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489470C-4AE3-4E40-8057-132CF82D06A3}"/>
                </a:ext>
              </a:extLst>
            </p:cNvPr>
            <p:cNvSpPr/>
            <p:nvPr/>
          </p:nvSpPr>
          <p:spPr>
            <a:xfrm>
              <a:off x="2353913" y="2256663"/>
              <a:ext cx="47625" cy="76200"/>
            </a:xfrm>
            <a:custGeom>
              <a:avLst/>
              <a:gdLst>
                <a:gd name="connsiteX0" fmla="*/ 0 w 47625"/>
                <a:gd name="connsiteY0" fmla="*/ 0 h 76200"/>
                <a:gd name="connsiteX1" fmla="*/ 48958 w 47625"/>
                <a:gd name="connsiteY1" fmla="*/ 0 h 76200"/>
                <a:gd name="connsiteX2" fmla="*/ 48958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8" y="0"/>
                  </a:lnTo>
                  <a:lnTo>
                    <a:pt x="48958" y="82677"/>
                  </a:lnTo>
                  <a:lnTo>
                    <a:pt x="0" y="8267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9414CA6A-CBE0-4073-BDD6-49F60E544329}"/>
                </a:ext>
              </a:extLst>
            </p:cNvPr>
            <p:cNvSpPr/>
            <p:nvPr/>
          </p:nvSpPr>
          <p:spPr>
            <a:xfrm>
              <a:off x="2592609" y="2256663"/>
              <a:ext cx="47625" cy="76200"/>
            </a:xfrm>
            <a:custGeom>
              <a:avLst/>
              <a:gdLst>
                <a:gd name="connsiteX0" fmla="*/ 0 w 47625"/>
                <a:gd name="connsiteY0" fmla="*/ 0 h 76200"/>
                <a:gd name="connsiteX1" fmla="*/ 48959 w 47625"/>
                <a:gd name="connsiteY1" fmla="*/ 0 h 76200"/>
                <a:gd name="connsiteX2" fmla="*/ 48959 w 47625"/>
                <a:gd name="connsiteY2" fmla="*/ 82677 h 76200"/>
                <a:gd name="connsiteX3" fmla="*/ 0 w 47625"/>
                <a:gd name="connsiteY3" fmla="*/ 82677 h 76200"/>
              </a:gdLst>
              <a:ahLst/>
              <a:cxnLst>
                <a:cxn ang="0">
                  <a:pos x="connsiteX0" y="connsiteY0"/>
                </a:cxn>
                <a:cxn ang="0">
                  <a:pos x="connsiteX1" y="connsiteY1"/>
                </a:cxn>
                <a:cxn ang="0">
                  <a:pos x="connsiteX2" y="connsiteY2"/>
                </a:cxn>
                <a:cxn ang="0">
                  <a:pos x="connsiteX3" y="connsiteY3"/>
                </a:cxn>
              </a:cxnLst>
              <a:rect l="l" t="t" r="r" b="b"/>
              <a:pathLst>
                <a:path w="47625" h="76200">
                  <a:moveTo>
                    <a:pt x="0" y="0"/>
                  </a:moveTo>
                  <a:lnTo>
                    <a:pt x="48959" y="0"/>
                  </a:lnTo>
                  <a:lnTo>
                    <a:pt x="48959" y="82677"/>
                  </a:lnTo>
                  <a:lnTo>
                    <a:pt x="0" y="8267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F39A709-A6B3-4E5A-91A9-F38F36BAD20C}"/>
                </a:ext>
              </a:extLst>
            </p:cNvPr>
            <p:cNvSpPr/>
            <p:nvPr/>
          </p:nvSpPr>
          <p:spPr>
            <a:xfrm>
              <a:off x="2519172" y="2305240"/>
              <a:ext cx="95250" cy="66675"/>
            </a:xfrm>
            <a:custGeom>
              <a:avLst/>
              <a:gdLst>
                <a:gd name="connsiteX0" fmla="*/ 88297 w 95250"/>
                <a:gd name="connsiteY0" fmla="*/ 0 h 66675"/>
                <a:gd name="connsiteX1" fmla="*/ 88297 w 95250"/>
                <a:gd name="connsiteY1" fmla="*/ 65627 h 66675"/>
                <a:gd name="connsiteX2" fmla="*/ 0 w 95250"/>
                <a:gd name="connsiteY2" fmla="*/ 65627 h 66675"/>
                <a:gd name="connsiteX3" fmla="*/ 0 w 95250"/>
                <a:gd name="connsiteY3" fmla="*/ 74771 h 66675"/>
                <a:gd name="connsiteX4" fmla="*/ 88297 w 95250"/>
                <a:gd name="connsiteY4" fmla="*/ 74771 h 66675"/>
                <a:gd name="connsiteX5" fmla="*/ 99155 w 95250"/>
                <a:gd name="connsiteY5" fmla="*/ 74771 h 66675"/>
                <a:gd name="connsiteX6" fmla="*/ 99155 w 95250"/>
                <a:gd name="connsiteY6" fmla="*/ 0 h 66675"/>
                <a:gd name="connsiteX7" fmla="*/ 88297 w 95250"/>
                <a:gd name="connsiteY7"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66675">
                  <a:moveTo>
                    <a:pt x="88297" y="0"/>
                  </a:moveTo>
                  <a:lnTo>
                    <a:pt x="88297" y="65627"/>
                  </a:lnTo>
                  <a:lnTo>
                    <a:pt x="0" y="65627"/>
                  </a:lnTo>
                  <a:lnTo>
                    <a:pt x="0" y="74771"/>
                  </a:lnTo>
                  <a:lnTo>
                    <a:pt x="88297" y="74771"/>
                  </a:lnTo>
                  <a:lnTo>
                    <a:pt x="99155" y="74771"/>
                  </a:lnTo>
                  <a:lnTo>
                    <a:pt x="99155" y="0"/>
                  </a:lnTo>
                  <a:lnTo>
                    <a:pt x="88297" y="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367FCF7F-91BF-4E31-A3ED-C69F07951883}"/>
                </a:ext>
              </a:extLst>
            </p:cNvPr>
            <p:cNvSpPr/>
            <p:nvPr/>
          </p:nvSpPr>
          <p:spPr>
            <a:xfrm>
              <a:off x="2497740" y="2355628"/>
              <a:ext cx="47625" cy="28575"/>
            </a:xfrm>
            <a:custGeom>
              <a:avLst/>
              <a:gdLst>
                <a:gd name="connsiteX0" fmla="*/ 0 w 47625"/>
                <a:gd name="connsiteY0" fmla="*/ 0 h 28575"/>
                <a:gd name="connsiteX1" fmla="*/ 51149 w 47625"/>
                <a:gd name="connsiteY1" fmla="*/ 0 h 28575"/>
                <a:gd name="connsiteX2" fmla="*/ 51149 w 47625"/>
                <a:gd name="connsiteY2" fmla="*/ 33909 h 28575"/>
                <a:gd name="connsiteX3" fmla="*/ 0 w 47625"/>
                <a:gd name="connsiteY3" fmla="*/ 33909 h 28575"/>
              </a:gdLst>
              <a:ahLst/>
              <a:cxnLst>
                <a:cxn ang="0">
                  <a:pos x="connsiteX0" y="connsiteY0"/>
                </a:cxn>
                <a:cxn ang="0">
                  <a:pos x="connsiteX1" y="connsiteY1"/>
                </a:cxn>
                <a:cxn ang="0">
                  <a:pos x="connsiteX2" y="connsiteY2"/>
                </a:cxn>
                <a:cxn ang="0">
                  <a:pos x="connsiteX3" y="connsiteY3"/>
                </a:cxn>
              </a:cxnLst>
              <a:rect l="l" t="t" r="r" b="b"/>
              <a:pathLst>
                <a:path w="47625" h="28575">
                  <a:moveTo>
                    <a:pt x="0" y="0"/>
                  </a:moveTo>
                  <a:lnTo>
                    <a:pt x="51149" y="0"/>
                  </a:lnTo>
                  <a:lnTo>
                    <a:pt x="51149" y="33909"/>
                  </a:lnTo>
                  <a:lnTo>
                    <a:pt x="0" y="33909"/>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sp>
        <p:nvSpPr>
          <p:cNvPr id="61" name="Freeform: Shape 60">
            <a:extLst>
              <a:ext uri="{FF2B5EF4-FFF2-40B4-BE49-F238E27FC236}">
                <a16:creationId xmlns:a16="http://schemas.microsoft.com/office/drawing/2014/main" id="{F3D866B6-E66B-4F56-A302-D1F0F2CB200D}"/>
              </a:ext>
            </a:extLst>
          </p:cNvPr>
          <p:cNvSpPr/>
          <p:nvPr/>
        </p:nvSpPr>
        <p:spPr>
          <a:xfrm>
            <a:off x="1593627" y="3585400"/>
            <a:ext cx="428625" cy="247650"/>
          </a:xfrm>
          <a:custGeom>
            <a:avLst/>
            <a:gdLst>
              <a:gd name="connsiteX0" fmla="*/ 435102 w 428625"/>
              <a:gd name="connsiteY0" fmla="*/ 248984 h 247650"/>
              <a:gd name="connsiteX1" fmla="*/ 411861 w 428625"/>
              <a:gd name="connsiteY1" fmla="*/ 248984 h 247650"/>
              <a:gd name="connsiteX2" fmla="*/ 217551 w 428625"/>
              <a:gd name="connsiteY2" fmla="*/ 23241 h 247650"/>
              <a:gd name="connsiteX3" fmla="*/ 23241 w 428625"/>
              <a:gd name="connsiteY3" fmla="*/ 248984 h 247650"/>
              <a:gd name="connsiteX4" fmla="*/ 0 w 428625"/>
              <a:gd name="connsiteY4" fmla="*/ 248984 h 247650"/>
              <a:gd name="connsiteX5" fmla="*/ 217646 w 428625"/>
              <a:gd name="connsiteY5" fmla="*/ 0 h 247650"/>
              <a:gd name="connsiteX6" fmla="*/ 435293 w 428625"/>
              <a:gd name="connsiteY6" fmla="*/ 248984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25" h="247650">
                <a:moveTo>
                  <a:pt x="435102" y="248984"/>
                </a:moveTo>
                <a:lnTo>
                  <a:pt x="411861" y="248984"/>
                </a:lnTo>
                <a:cubicBezTo>
                  <a:pt x="411861" y="124492"/>
                  <a:pt x="324707" y="23241"/>
                  <a:pt x="217551" y="23241"/>
                </a:cubicBezTo>
                <a:cubicBezTo>
                  <a:pt x="110395" y="23241"/>
                  <a:pt x="23241" y="124492"/>
                  <a:pt x="23241" y="248984"/>
                </a:cubicBezTo>
                <a:lnTo>
                  <a:pt x="0" y="248984"/>
                </a:lnTo>
                <a:cubicBezTo>
                  <a:pt x="0" y="111728"/>
                  <a:pt x="97631" y="0"/>
                  <a:pt x="217646" y="0"/>
                </a:cubicBezTo>
                <a:cubicBezTo>
                  <a:pt x="337661" y="0"/>
                  <a:pt x="435293" y="111728"/>
                  <a:pt x="435293" y="248984"/>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5239712-81D6-4BFE-A66D-4FAC008FDE88}"/>
              </a:ext>
            </a:extLst>
          </p:cNvPr>
          <p:cNvSpPr/>
          <p:nvPr/>
        </p:nvSpPr>
        <p:spPr>
          <a:xfrm>
            <a:off x="1563147" y="3774377"/>
            <a:ext cx="76200" cy="133350"/>
          </a:xfrm>
          <a:custGeom>
            <a:avLst/>
            <a:gdLst>
              <a:gd name="connsiteX0" fmla="*/ 0 w 76200"/>
              <a:gd name="connsiteY0" fmla="*/ 0 h 133350"/>
              <a:gd name="connsiteX1" fmla="*/ 84011 w 76200"/>
              <a:gd name="connsiteY1" fmla="*/ 0 h 133350"/>
              <a:gd name="connsiteX2" fmla="*/ 84011 w 76200"/>
              <a:gd name="connsiteY2" fmla="*/ 141923 h 133350"/>
              <a:gd name="connsiteX3" fmla="*/ 0 w 76200"/>
              <a:gd name="connsiteY3" fmla="*/ 141923 h 133350"/>
            </a:gdLst>
            <a:ahLst/>
            <a:cxnLst>
              <a:cxn ang="0">
                <a:pos x="connsiteX0" y="connsiteY0"/>
              </a:cxn>
              <a:cxn ang="0">
                <a:pos x="connsiteX1" y="connsiteY1"/>
              </a:cxn>
              <a:cxn ang="0">
                <a:pos x="connsiteX2" y="connsiteY2"/>
              </a:cxn>
              <a:cxn ang="0">
                <a:pos x="connsiteX3" y="connsiteY3"/>
              </a:cxn>
            </a:cxnLst>
            <a:rect l="l" t="t" r="r" b="b"/>
            <a:pathLst>
              <a:path w="76200" h="133350">
                <a:moveTo>
                  <a:pt x="0" y="0"/>
                </a:moveTo>
                <a:lnTo>
                  <a:pt x="84011" y="0"/>
                </a:lnTo>
                <a:lnTo>
                  <a:pt x="84011" y="141923"/>
                </a:lnTo>
                <a:lnTo>
                  <a:pt x="0" y="141923"/>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EC9AC91-B201-4DDD-980D-34CA112F98B5}"/>
              </a:ext>
            </a:extLst>
          </p:cNvPr>
          <p:cNvSpPr/>
          <p:nvPr/>
        </p:nvSpPr>
        <p:spPr>
          <a:xfrm>
            <a:off x="1972913" y="3774377"/>
            <a:ext cx="76200" cy="133350"/>
          </a:xfrm>
          <a:custGeom>
            <a:avLst/>
            <a:gdLst>
              <a:gd name="connsiteX0" fmla="*/ 0 w 76200"/>
              <a:gd name="connsiteY0" fmla="*/ 0 h 133350"/>
              <a:gd name="connsiteX1" fmla="*/ 84011 w 76200"/>
              <a:gd name="connsiteY1" fmla="*/ 0 h 133350"/>
              <a:gd name="connsiteX2" fmla="*/ 84011 w 76200"/>
              <a:gd name="connsiteY2" fmla="*/ 141923 h 133350"/>
              <a:gd name="connsiteX3" fmla="*/ 0 w 76200"/>
              <a:gd name="connsiteY3" fmla="*/ 141923 h 133350"/>
            </a:gdLst>
            <a:ahLst/>
            <a:cxnLst>
              <a:cxn ang="0">
                <a:pos x="connsiteX0" y="connsiteY0"/>
              </a:cxn>
              <a:cxn ang="0">
                <a:pos x="connsiteX1" y="connsiteY1"/>
              </a:cxn>
              <a:cxn ang="0">
                <a:pos x="connsiteX2" y="connsiteY2"/>
              </a:cxn>
              <a:cxn ang="0">
                <a:pos x="connsiteX3" y="connsiteY3"/>
              </a:cxn>
            </a:cxnLst>
            <a:rect l="l" t="t" r="r" b="b"/>
            <a:pathLst>
              <a:path w="76200" h="133350">
                <a:moveTo>
                  <a:pt x="0" y="0"/>
                </a:moveTo>
                <a:lnTo>
                  <a:pt x="84011" y="0"/>
                </a:lnTo>
                <a:lnTo>
                  <a:pt x="84011" y="141923"/>
                </a:lnTo>
                <a:lnTo>
                  <a:pt x="0" y="141923"/>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A36B39F-3323-49B3-A4D8-DE2C46134CD2}"/>
              </a:ext>
            </a:extLst>
          </p:cNvPr>
          <p:cNvSpPr/>
          <p:nvPr/>
        </p:nvSpPr>
        <p:spPr>
          <a:xfrm>
            <a:off x="1846802" y="3857816"/>
            <a:ext cx="161925" cy="123825"/>
          </a:xfrm>
          <a:custGeom>
            <a:avLst/>
            <a:gdLst>
              <a:gd name="connsiteX0" fmla="*/ 151638 w 161925"/>
              <a:gd name="connsiteY0" fmla="*/ 0 h 123825"/>
              <a:gd name="connsiteX1" fmla="*/ 151638 w 161925"/>
              <a:gd name="connsiteY1" fmla="*/ 112681 h 123825"/>
              <a:gd name="connsiteX2" fmla="*/ 0 w 161925"/>
              <a:gd name="connsiteY2" fmla="*/ 112681 h 123825"/>
              <a:gd name="connsiteX3" fmla="*/ 0 w 161925"/>
              <a:gd name="connsiteY3" fmla="*/ 128397 h 123825"/>
              <a:gd name="connsiteX4" fmla="*/ 151638 w 161925"/>
              <a:gd name="connsiteY4" fmla="*/ 128397 h 123825"/>
              <a:gd name="connsiteX5" fmla="*/ 170307 w 161925"/>
              <a:gd name="connsiteY5" fmla="*/ 128397 h 123825"/>
              <a:gd name="connsiteX6" fmla="*/ 170307 w 161925"/>
              <a:gd name="connsiteY6" fmla="*/ 0 h 123825"/>
              <a:gd name="connsiteX7" fmla="*/ 151638 w 161925"/>
              <a:gd name="connsiteY7" fmla="*/ 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123825">
                <a:moveTo>
                  <a:pt x="151638" y="0"/>
                </a:moveTo>
                <a:lnTo>
                  <a:pt x="151638" y="112681"/>
                </a:lnTo>
                <a:lnTo>
                  <a:pt x="0" y="112681"/>
                </a:lnTo>
                <a:lnTo>
                  <a:pt x="0" y="128397"/>
                </a:lnTo>
                <a:lnTo>
                  <a:pt x="151638" y="128397"/>
                </a:lnTo>
                <a:lnTo>
                  <a:pt x="170307" y="128397"/>
                </a:lnTo>
                <a:lnTo>
                  <a:pt x="170307" y="0"/>
                </a:lnTo>
                <a:lnTo>
                  <a:pt x="151638" y="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AB119EA-D158-445F-AE84-7417BA7C9FB9}"/>
              </a:ext>
            </a:extLst>
          </p:cNvPr>
          <p:cNvSpPr/>
          <p:nvPr/>
        </p:nvSpPr>
        <p:spPr>
          <a:xfrm>
            <a:off x="1810035" y="3944303"/>
            <a:ext cx="85725" cy="57150"/>
          </a:xfrm>
          <a:custGeom>
            <a:avLst/>
            <a:gdLst>
              <a:gd name="connsiteX0" fmla="*/ 0 w 85725"/>
              <a:gd name="connsiteY0" fmla="*/ 0 h 57150"/>
              <a:gd name="connsiteX1" fmla="*/ 87821 w 85725"/>
              <a:gd name="connsiteY1" fmla="*/ 0 h 57150"/>
              <a:gd name="connsiteX2" fmla="*/ 87821 w 85725"/>
              <a:gd name="connsiteY2" fmla="*/ 58198 h 57150"/>
              <a:gd name="connsiteX3" fmla="*/ 0 w 85725"/>
              <a:gd name="connsiteY3" fmla="*/ 58198 h 57150"/>
            </a:gdLst>
            <a:ahLst/>
            <a:cxnLst>
              <a:cxn ang="0">
                <a:pos x="connsiteX0" y="connsiteY0"/>
              </a:cxn>
              <a:cxn ang="0">
                <a:pos x="connsiteX1" y="connsiteY1"/>
              </a:cxn>
              <a:cxn ang="0">
                <a:pos x="connsiteX2" y="connsiteY2"/>
              </a:cxn>
              <a:cxn ang="0">
                <a:pos x="connsiteX3" y="connsiteY3"/>
              </a:cxn>
            </a:cxnLst>
            <a:rect l="l" t="t" r="r" b="b"/>
            <a:pathLst>
              <a:path w="85725" h="57150">
                <a:moveTo>
                  <a:pt x="0" y="0"/>
                </a:moveTo>
                <a:lnTo>
                  <a:pt x="87821" y="0"/>
                </a:lnTo>
                <a:lnTo>
                  <a:pt x="87821" y="58198"/>
                </a:lnTo>
                <a:lnTo>
                  <a:pt x="0" y="5819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nvGrpSpPr>
          <p:cNvPr id="317" name="Group 316">
            <a:extLst>
              <a:ext uri="{FF2B5EF4-FFF2-40B4-BE49-F238E27FC236}">
                <a16:creationId xmlns:a16="http://schemas.microsoft.com/office/drawing/2014/main" id="{12331199-BF7F-428B-8A42-48A244C37AFF}"/>
              </a:ext>
            </a:extLst>
          </p:cNvPr>
          <p:cNvGrpSpPr/>
          <p:nvPr/>
        </p:nvGrpSpPr>
        <p:grpSpPr>
          <a:xfrm>
            <a:off x="1549717" y="2943892"/>
            <a:ext cx="519064" cy="365078"/>
            <a:chOff x="1549717" y="2943892"/>
            <a:chExt cx="519064" cy="365078"/>
          </a:xfrm>
        </p:grpSpPr>
        <p:sp>
          <p:nvSpPr>
            <p:cNvPr id="66" name="Freeform: Shape 65">
              <a:extLst>
                <a:ext uri="{FF2B5EF4-FFF2-40B4-BE49-F238E27FC236}">
                  <a16:creationId xmlns:a16="http://schemas.microsoft.com/office/drawing/2014/main" id="{C9AA6155-AA24-4698-92ED-FF7B8E57259D}"/>
                </a:ext>
              </a:extLst>
            </p:cNvPr>
            <p:cNvSpPr/>
            <p:nvPr/>
          </p:nvSpPr>
          <p:spPr>
            <a:xfrm>
              <a:off x="1549717" y="2943892"/>
              <a:ext cx="514350" cy="361950"/>
            </a:xfrm>
            <a:custGeom>
              <a:avLst/>
              <a:gdLst>
                <a:gd name="connsiteX0" fmla="*/ 522732 w 514350"/>
                <a:gd name="connsiteY0" fmla="*/ 368808 h 361950"/>
                <a:gd name="connsiteX1" fmla="*/ 0 w 514350"/>
                <a:gd name="connsiteY1" fmla="*/ 368808 h 361950"/>
                <a:gd name="connsiteX2" fmla="*/ 0 w 514350"/>
                <a:gd name="connsiteY2" fmla="*/ 0 h 361950"/>
                <a:gd name="connsiteX3" fmla="*/ 522732 w 514350"/>
                <a:gd name="connsiteY3" fmla="*/ 0 h 361950"/>
                <a:gd name="connsiteX4" fmla="*/ 522732 w 514350"/>
                <a:gd name="connsiteY4" fmla="*/ 368808 h 361950"/>
                <a:gd name="connsiteX5" fmla="*/ 23241 w 514350"/>
                <a:gd name="connsiteY5" fmla="*/ 345567 h 361950"/>
                <a:gd name="connsiteX6" fmla="*/ 499396 w 514350"/>
                <a:gd name="connsiteY6" fmla="*/ 345567 h 361950"/>
                <a:gd name="connsiteX7" fmla="*/ 499396 w 514350"/>
                <a:gd name="connsiteY7" fmla="*/ 23336 h 361950"/>
                <a:gd name="connsiteX8" fmla="*/ 23241 w 514350"/>
                <a:gd name="connsiteY8" fmla="*/ 23336 h 361950"/>
                <a:gd name="connsiteX9" fmla="*/ 23241 w 514350"/>
                <a:gd name="connsiteY9" fmla="*/ 345567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350" h="361950">
                  <a:moveTo>
                    <a:pt x="522732" y="368808"/>
                  </a:moveTo>
                  <a:lnTo>
                    <a:pt x="0" y="368808"/>
                  </a:lnTo>
                  <a:lnTo>
                    <a:pt x="0" y="0"/>
                  </a:lnTo>
                  <a:lnTo>
                    <a:pt x="522732" y="0"/>
                  </a:lnTo>
                  <a:lnTo>
                    <a:pt x="522732" y="368808"/>
                  </a:lnTo>
                  <a:close/>
                  <a:moveTo>
                    <a:pt x="23241" y="345567"/>
                  </a:moveTo>
                  <a:lnTo>
                    <a:pt x="499396" y="345567"/>
                  </a:lnTo>
                  <a:lnTo>
                    <a:pt x="499396" y="23336"/>
                  </a:lnTo>
                  <a:lnTo>
                    <a:pt x="23241" y="23336"/>
                  </a:lnTo>
                  <a:lnTo>
                    <a:pt x="23241" y="34556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E820C7C-2000-4B12-B2FA-86B7FC8D067B}"/>
                </a:ext>
              </a:extLst>
            </p:cNvPr>
            <p:cNvSpPr/>
            <p:nvPr/>
          </p:nvSpPr>
          <p:spPr>
            <a:xfrm>
              <a:off x="1887806" y="3127908"/>
              <a:ext cx="180975" cy="180975"/>
            </a:xfrm>
            <a:custGeom>
              <a:avLst/>
              <a:gdLst>
                <a:gd name="connsiteX0" fmla="*/ 0 w 180975"/>
                <a:gd name="connsiteY0" fmla="*/ 16437 h 180975"/>
                <a:gd name="connsiteX1" fmla="*/ 16431 w 180975"/>
                <a:gd name="connsiteY1" fmla="*/ 0 h 180975"/>
                <a:gd name="connsiteX2" fmla="*/ 181337 w 180975"/>
                <a:gd name="connsiteY2" fmla="*/ 164849 h 180975"/>
                <a:gd name="connsiteX3" fmla="*/ 164906 w 180975"/>
                <a:gd name="connsiteY3" fmla="*/ 181285 h 180975"/>
              </a:gdLst>
              <a:ahLst/>
              <a:cxnLst>
                <a:cxn ang="0">
                  <a:pos x="connsiteX0" y="connsiteY0"/>
                </a:cxn>
                <a:cxn ang="0">
                  <a:pos x="connsiteX1" y="connsiteY1"/>
                </a:cxn>
                <a:cxn ang="0">
                  <a:pos x="connsiteX2" y="connsiteY2"/>
                </a:cxn>
                <a:cxn ang="0">
                  <a:pos x="connsiteX3" y="connsiteY3"/>
                </a:cxn>
              </a:cxnLst>
              <a:rect l="l" t="t" r="r" b="b"/>
              <a:pathLst>
                <a:path w="180975" h="180975">
                  <a:moveTo>
                    <a:pt x="0" y="16437"/>
                  </a:moveTo>
                  <a:lnTo>
                    <a:pt x="16431" y="0"/>
                  </a:lnTo>
                  <a:lnTo>
                    <a:pt x="181337" y="164849"/>
                  </a:lnTo>
                  <a:lnTo>
                    <a:pt x="164906" y="18128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BCE055C2-93BF-4B9F-B30C-399A971DB8A8}"/>
                </a:ext>
              </a:extLst>
            </p:cNvPr>
            <p:cNvSpPr/>
            <p:nvPr/>
          </p:nvSpPr>
          <p:spPr>
            <a:xfrm>
              <a:off x="1553004" y="3127995"/>
              <a:ext cx="180975" cy="180975"/>
            </a:xfrm>
            <a:custGeom>
              <a:avLst/>
              <a:gdLst>
                <a:gd name="connsiteX0" fmla="*/ 0 w 180975"/>
                <a:gd name="connsiteY0" fmla="*/ 164849 h 180975"/>
                <a:gd name="connsiteX1" fmla="*/ 164906 w 180975"/>
                <a:gd name="connsiteY1" fmla="*/ 0 h 180975"/>
                <a:gd name="connsiteX2" fmla="*/ 181337 w 180975"/>
                <a:gd name="connsiteY2" fmla="*/ 16437 h 180975"/>
                <a:gd name="connsiteX3" fmla="*/ 16431 w 180975"/>
                <a:gd name="connsiteY3" fmla="*/ 181286 h 180975"/>
              </a:gdLst>
              <a:ahLst/>
              <a:cxnLst>
                <a:cxn ang="0">
                  <a:pos x="connsiteX0" y="connsiteY0"/>
                </a:cxn>
                <a:cxn ang="0">
                  <a:pos x="connsiteX1" y="connsiteY1"/>
                </a:cxn>
                <a:cxn ang="0">
                  <a:pos x="connsiteX2" y="connsiteY2"/>
                </a:cxn>
                <a:cxn ang="0">
                  <a:pos x="connsiteX3" y="connsiteY3"/>
                </a:cxn>
              </a:cxnLst>
              <a:rect l="l" t="t" r="r" b="b"/>
              <a:pathLst>
                <a:path w="180975" h="180975">
                  <a:moveTo>
                    <a:pt x="0" y="164849"/>
                  </a:moveTo>
                  <a:lnTo>
                    <a:pt x="164906" y="0"/>
                  </a:lnTo>
                  <a:lnTo>
                    <a:pt x="181337" y="16437"/>
                  </a:lnTo>
                  <a:lnTo>
                    <a:pt x="16431" y="18128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B713805A-F854-435E-85A0-451AC3B0F1D5}"/>
                </a:ext>
              </a:extLst>
            </p:cNvPr>
            <p:cNvSpPr/>
            <p:nvPr/>
          </p:nvSpPr>
          <p:spPr>
            <a:xfrm>
              <a:off x="1553146" y="2963132"/>
              <a:ext cx="514350" cy="266700"/>
            </a:xfrm>
            <a:custGeom>
              <a:avLst/>
              <a:gdLst>
                <a:gd name="connsiteX0" fmla="*/ 257937 w 514350"/>
                <a:gd name="connsiteY0" fmla="*/ 274415 h 266700"/>
                <a:gd name="connsiteX1" fmla="*/ 0 w 514350"/>
                <a:gd name="connsiteY1" fmla="*/ 16478 h 266700"/>
                <a:gd name="connsiteX2" fmla="*/ 16478 w 514350"/>
                <a:gd name="connsiteY2" fmla="*/ 0 h 266700"/>
                <a:gd name="connsiteX3" fmla="*/ 257937 w 514350"/>
                <a:gd name="connsiteY3" fmla="*/ 241459 h 266700"/>
                <a:gd name="connsiteX4" fmla="*/ 499396 w 514350"/>
                <a:gd name="connsiteY4" fmla="*/ 0 h 266700"/>
                <a:gd name="connsiteX5" fmla="*/ 515874 w 514350"/>
                <a:gd name="connsiteY5" fmla="*/ 16478 h 266700"/>
                <a:gd name="connsiteX6" fmla="*/ 257937 w 514350"/>
                <a:gd name="connsiteY6" fmla="*/ 27441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266700">
                  <a:moveTo>
                    <a:pt x="257937" y="274415"/>
                  </a:moveTo>
                  <a:lnTo>
                    <a:pt x="0" y="16478"/>
                  </a:lnTo>
                  <a:lnTo>
                    <a:pt x="16478" y="0"/>
                  </a:lnTo>
                  <a:lnTo>
                    <a:pt x="257937" y="241459"/>
                  </a:lnTo>
                  <a:lnTo>
                    <a:pt x="499396" y="0"/>
                  </a:lnTo>
                  <a:lnTo>
                    <a:pt x="515874" y="16478"/>
                  </a:lnTo>
                  <a:lnTo>
                    <a:pt x="257937" y="27441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4" name="Group 3">
            <a:extLst>
              <a:ext uri="{FF2B5EF4-FFF2-40B4-BE49-F238E27FC236}">
                <a16:creationId xmlns:a16="http://schemas.microsoft.com/office/drawing/2014/main" id="{19A6046E-47F7-4960-A609-78A74BEE569E}"/>
              </a:ext>
            </a:extLst>
          </p:cNvPr>
          <p:cNvGrpSpPr/>
          <p:nvPr/>
        </p:nvGrpSpPr>
        <p:grpSpPr>
          <a:xfrm>
            <a:off x="2928461" y="2873407"/>
            <a:ext cx="533400" cy="514350"/>
            <a:chOff x="2928461" y="2873407"/>
            <a:chExt cx="533400" cy="514350"/>
          </a:xfrm>
        </p:grpSpPr>
        <p:sp>
          <p:nvSpPr>
            <p:cNvPr id="70" name="Freeform: Shape 69">
              <a:extLst>
                <a:ext uri="{FF2B5EF4-FFF2-40B4-BE49-F238E27FC236}">
                  <a16:creationId xmlns:a16="http://schemas.microsoft.com/office/drawing/2014/main" id="{AC0CB3FC-CB60-413A-8831-AB6D6F0D5E74}"/>
                </a:ext>
              </a:extLst>
            </p:cNvPr>
            <p:cNvSpPr/>
            <p:nvPr/>
          </p:nvSpPr>
          <p:spPr>
            <a:xfrm>
              <a:off x="3046857" y="2983897"/>
              <a:ext cx="295275" cy="295275"/>
            </a:xfrm>
            <a:custGeom>
              <a:avLst/>
              <a:gdLst>
                <a:gd name="connsiteX0" fmla="*/ 149733 w 295275"/>
                <a:gd name="connsiteY0" fmla="*/ 299466 h 295275"/>
                <a:gd name="connsiteX1" fmla="*/ 0 w 295275"/>
                <a:gd name="connsiteY1" fmla="*/ 149733 h 295275"/>
                <a:gd name="connsiteX2" fmla="*/ 149733 w 295275"/>
                <a:gd name="connsiteY2" fmla="*/ 0 h 295275"/>
                <a:gd name="connsiteX3" fmla="*/ 299466 w 295275"/>
                <a:gd name="connsiteY3" fmla="*/ 149733 h 295275"/>
                <a:gd name="connsiteX4" fmla="*/ 149733 w 295275"/>
                <a:gd name="connsiteY4" fmla="*/ 299466 h 295275"/>
                <a:gd name="connsiteX5" fmla="*/ 149733 w 295275"/>
                <a:gd name="connsiteY5" fmla="*/ 23241 h 295275"/>
                <a:gd name="connsiteX6" fmla="*/ 23241 w 295275"/>
                <a:gd name="connsiteY6" fmla="*/ 149733 h 295275"/>
                <a:gd name="connsiteX7" fmla="*/ 149733 w 295275"/>
                <a:gd name="connsiteY7" fmla="*/ 276225 h 295275"/>
                <a:gd name="connsiteX8" fmla="*/ 276225 w 295275"/>
                <a:gd name="connsiteY8" fmla="*/ 149733 h 295275"/>
                <a:gd name="connsiteX9" fmla="*/ 149733 w 295275"/>
                <a:gd name="connsiteY9" fmla="*/ 2324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295275">
                  <a:moveTo>
                    <a:pt x="149733" y="299466"/>
                  </a:moveTo>
                  <a:cubicBezTo>
                    <a:pt x="67151" y="299466"/>
                    <a:pt x="0" y="232315"/>
                    <a:pt x="0" y="149733"/>
                  </a:cubicBezTo>
                  <a:cubicBezTo>
                    <a:pt x="0" y="67151"/>
                    <a:pt x="67151" y="0"/>
                    <a:pt x="149733" y="0"/>
                  </a:cubicBezTo>
                  <a:cubicBezTo>
                    <a:pt x="232315" y="0"/>
                    <a:pt x="299466" y="67151"/>
                    <a:pt x="299466" y="149733"/>
                  </a:cubicBezTo>
                  <a:cubicBezTo>
                    <a:pt x="299466" y="232315"/>
                    <a:pt x="232315" y="299466"/>
                    <a:pt x="149733" y="299466"/>
                  </a:cubicBezTo>
                  <a:close/>
                  <a:moveTo>
                    <a:pt x="149733" y="23241"/>
                  </a:moveTo>
                  <a:cubicBezTo>
                    <a:pt x="80010" y="23241"/>
                    <a:pt x="23241" y="80010"/>
                    <a:pt x="23241" y="149733"/>
                  </a:cubicBezTo>
                  <a:cubicBezTo>
                    <a:pt x="23241" y="219456"/>
                    <a:pt x="80010" y="276225"/>
                    <a:pt x="149733" y="276225"/>
                  </a:cubicBezTo>
                  <a:cubicBezTo>
                    <a:pt x="219456" y="276225"/>
                    <a:pt x="276225" y="219456"/>
                    <a:pt x="276225" y="149733"/>
                  </a:cubicBezTo>
                  <a:cubicBezTo>
                    <a:pt x="276225" y="80010"/>
                    <a:pt x="219456" y="23241"/>
                    <a:pt x="149733" y="23241"/>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D3FE95-0BE2-44FD-A596-F169BA8E75D1}"/>
                </a:ext>
              </a:extLst>
            </p:cNvPr>
            <p:cNvSpPr/>
            <p:nvPr/>
          </p:nvSpPr>
          <p:spPr>
            <a:xfrm>
              <a:off x="2928461" y="2873407"/>
              <a:ext cx="533400" cy="514350"/>
            </a:xfrm>
            <a:custGeom>
              <a:avLst/>
              <a:gdLst>
                <a:gd name="connsiteX0" fmla="*/ 338995 w 533400"/>
                <a:gd name="connsiteY0" fmla="*/ 521017 h 514350"/>
                <a:gd name="connsiteX1" fmla="*/ 297180 w 533400"/>
                <a:gd name="connsiteY1" fmla="*/ 475298 h 514350"/>
                <a:gd name="connsiteX2" fmla="*/ 252794 w 533400"/>
                <a:gd name="connsiteY2" fmla="*/ 475298 h 514350"/>
                <a:gd name="connsiteX3" fmla="*/ 208407 w 533400"/>
                <a:gd name="connsiteY3" fmla="*/ 520541 h 514350"/>
                <a:gd name="connsiteX4" fmla="*/ 134207 w 533400"/>
                <a:gd name="connsiteY4" fmla="*/ 495586 h 514350"/>
                <a:gd name="connsiteX5" fmla="*/ 134207 w 533400"/>
                <a:gd name="connsiteY5" fmla="*/ 427577 h 514350"/>
                <a:gd name="connsiteX6" fmla="*/ 98965 w 533400"/>
                <a:gd name="connsiteY6" fmla="*/ 395573 h 514350"/>
                <a:gd name="connsiteX7" fmla="*/ 42767 w 533400"/>
                <a:gd name="connsiteY7" fmla="*/ 410337 h 514350"/>
                <a:gd name="connsiteX8" fmla="*/ 0 w 533400"/>
                <a:gd name="connsiteY8" fmla="*/ 332994 h 514350"/>
                <a:gd name="connsiteX9" fmla="*/ 52102 w 533400"/>
                <a:gd name="connsiteY9" fmla="*/ 286226 h 514350"/>
                <a:gd name="connsiteX10" fmla="*/ 52102 w 533400"/>
                <a:gd name="connsiteY10" fmla="*/ 236792 h 514350"/>
                <a:gd name="connsiteX11" fmla="*/ 7811 w 533400"/>
                <a:gd name="connsiteY11" fmla="*/ 183356 h 514350"/>
                <a:gd name="connsiteX12" fmla="*/ 35052 w 533400"/>
                <a:gd name="connsiteY12" fmla="*/ 110300 h 514350"/>
                <a:gd name="connsiteX13" fmla="*/ 101441 w 533400"/>
                <a:gd name="connsiteY13" fmla="*/ 110300 h 514350"/>
                <a:gd name="connsiteX14" fmla="*/ 134017 w 533400"/>
                <a:gd name="connsiteY14" fmla="*/ 76391 h 514350"/>
                <a:gd name="connsiteX15" fmla="*/ 134017 w 533400"/>
                <a:gd name="connsiteY15" fmla="*/ 27432 h 514350"/>
                <a:gd name="connsiteX16" fmla="*/ 205740 w 533400"/>
                <a:gd name="connsiteY16" fmla="*/ 95 h 514350"/>
                <a:gd name="connsiteX17" fmla="*/ 246031 w 533400"/>
                <a:gd name="connsiteY17" fmla="*/ 34195 h 514350"/>
                <a:gd name="connsiteX18" fmla="*/ 299657 w 533400"/>
                <a:gd name="connsiteY18" fmla="*/ 34195 h 514350"/>
                <a:gd name="connsiteX19" fmla="*/ 344805 w 533400"/>
                <a:gd name="connsiteY19" fmla="*/ 0 h 514350"/>
                <a:gd name="connsiteX20" fmla="*/ 409480 w 533400"/>
                <a:gd name="connsiteY20" fmla="*/ 29528 h 514350"/>
                <a:gd name="connsiteX21" fmla="*/ 409480 w 533400"/>
                <a:gd name="connsiteY21" fmla="*/ 78296 h 514350"/>
                <a:gd name="connsiteX22" fmla="*/ 442913 w 533400"/>
                <a:gd name="connsiteY22" fmla="*/ 116681 h 514350"/>
                <a:gd name="connsiteX23" fmla="*/ 511112 w 533400"/>
                <a:gd name="connsiteY23" fmla="*/ 116681 h 514350"/>
                <a:gd name="connsiteX24" fmla="*/ 534543 w 533400"/>
                <a:gd name="connsiteY24" fmla="*/ 197739 h 514350"/>
                <a:gd name="connsiteX25" fmla="*/ 493490 w 533400"/>
                <a:gd name="connsiteY25" fmla="*/ 240316 h 514350"/>
                <a:gd name="connsiteX26" fmla="*/ 494729 w 533400"/>
                <a:gd name="connsiteY26" fmla="*/ 290894 h 514350"/>
                <a:gd name="connsiteX27" fmla="*/ 534829 w 533400"/>
                <a:gd name="connsiteY27" fmla="*/ 327946 h 514350"/>
                <a:gd name="connsiteX28" fmla="*/ 510350 w 533400"/>
                <a:gd name="connsiteY28" fmla="*/ 403193 h 514350"/>
                <a:gd name="connsiteX29" fmla="*/ 453485 w 533400"/>
                <a:gd name="connsiteY29" fmla="*/ 395288 h 514350"/>
                <a:gd name="connsiteX30" fmla="*/ 409861 w 533400"/>
                <a:gd name="connsiteY30" fmla="*/ 438912 h 514350"/>
                <a:gd name="connsiteX31" fmla="*/ 414147 w 533400"/>
                <a:gd name="connsiteY31" fmla="*/ 489871 h 514350"/>
                <a:gd name="connsiteX32" fmla="*/ 338900 w 533400"/>
                <a:gd name="connsiteY32" fmla="*/ 521303 h 514350"/>
                <a:gd name="connsiteX33" fmla="*/ 157544 w 533400"/>
                <a:gd name="connsiteY33" fmla="*/ 478822 h 514350"/>
                <a:gd name="connsiteX34" fmla="*/ 202025 w 533400"/>
                <a:gd name="connsiteY34" fmla="*/ 493776 h 514350"/>
                <a:gd name="connsiteX35" fmla="*/ 242983 w 533400"/>
                <a:gd name="connsiteY35" fmla="*/ 451961 h 514350"/>
                <a:gd name="connsiteX36" fmla="*/ 307467 w 533400"/>
                <a:gd name="connsiteY36" fmla="*/ 451961 h 514350"/>
                <a:gd name="connsiteX37" fmla="*/ 345091 w 533400"/>
                <a:gd name="connsiteY37" fmla="*/ 493205 h 514350"/>
                <a:gd name="connsiteX38" fmla="*/ 389668 w 533400"/>
                <a:gd name="connsiteY38" fmla="*/ 474631 h 514350"/>
                <a:gd name="connsiteX39" fmla="*/ 385953 w 533400"/>
                <a:gd name="connsiteY39" fmla="*/ 429768 h 514350"/>
                <a:gd name="connsiteX40" fmla="*/ 445389 w 533400"/>
                <a:gd name="connsiteY40" fmla="*/ 370332 h 514350"/>
                <a:gd name="connsiteX41" fmla="*/ 494443 w 533400"/>
                <a:gd name="connsiteY41" fmla="*/ 377190 h 514350"/>
                <a:gd name="connsiteX42" fmla="*/ 508254 w 533400"/>
                <a:gd name="connsiteY42" fmla="*/ 334709 h 514350"/>
                <a:gd name="connsiteX43" fmla="*/ 471869 w 533400"/>
                <a:gd name="connsiteY43" fmla="*/ 301085 h 514350"/>
                <a:gd name="connsiteX44" fmla="*/ 470154 w 533400"/>
                <a:gd name="connsiteY44" fmla="*/ 230981 h 514350"/>
                <a:gd name="connsiteX45" fmla="*/ 508635 w 533400"/>
                <a:gd name="connsiteY45" fmla="*/ 191071 h 514350"/>
                <a:gd name="connsiteX46" fmla="*/ 493776 w 533400"/>
                <a:gd name="connsiteY46" fmla="*/ 139732 h 514350"/>
                <a:gd name="connsiteX47" fmla="*/ 432435 w 533400"/>
                <a:gd name="connsiteY47" fmla="*/ 139732 h 514350"/>
                <a:gd name="connsiteX48" fmla="*/ 386334 w 533400"/>
                <a:gd name="connsiteY48" fmla="*/ 86868 h 514350"/>
                <a:gd name="connsiteX49" fmla="*/ 386334 w 533400"/>
                <a:gd name="connsiteY49" fmla="*/ 44387 h 514350"/>
                <a:gd name="connsiteX50" fmla="*/ 347948 w 533400"/>
                <a:gd name="connsiteY50" fmla="*/ 26861 h 514350"/>
                <a:gd name="connsiteX51" fmla="*/ 307658 w 533400"/>
                <a:gd name="connsiteY51" fmla="*/ 57436 h 514350"/>
                <a:gd name="connsiteX52" fmla="*/ 237649 w 533400"/>
                <a:gd name="connsiteY52" fmla="*/ 57436 h 514350"/>
                <a:gd name="connsiteX53" fmla="*/ 201359 w 533400"/>
                <a:gd name="connsiteY53" fmla="*/ 26765 h 514350"/>
                <a:gd name="connsiteX54" fmla="*/ 157448 w 533400"/>
                <a:gd name="connsiteY54" fmla="*/ 43529 h 514350"/>
                <a:gd name="connsiteX55" fmla="*/ 157448 w 533400"/>
                <a:gd name="connsiteY55" fmla="*/ 85820 h 514350"/>
                <a:gd name="connsiteX56" fmla="*/ 111442 w 533400"/>
                <a:gd name="connsiteY56" fmla="*/ 133636 h 514350"/>
                <a:gd name="connsiteX57" fmla="*/ 51245 w 533400"/>
                <a:gd name="connsiteY57" fmla="*/ 133636 h 514350"/>
                <a:gd name="connsiteX58" fmla="*/ 34385 w 533400"/>
                <a:gd name="connsiteY58" fmla="*/ 178879 h 514350"/>
                <a:gd name="connsiteX59" fmla="*/ 75438 w 533400"/>
                <a:gd name="connsiteY59" fmla="*/ 228409 h 514350"/>
                <a:gd name="connsiteX60" fmla="*/ 75438 w 533400"/>
                <a:gd name="connsiteY60" fmla="*/ 296704 h 514350"/>
                <a:gd name="connsiteX61" fmla="*/ 29337 w 533400"/>
                <a:gd name="connsiteY61" fmla="*/ 338042 h 514350"/>
                <a:gd name="connsiteX62" fmla="*/ 54292 w 533400"/>
                <a:gd name="connsiteY62" fmla="*/ 383286 h 514350"/>
                <a:gd name="connsiteX63" fmla="*/ 105156 w 533400"/>
                <a:gd name="connsiteY63" fmla="*/ 369951 h 514350"/>
                <a:gd name="connsiteX64" fmla="*/ 157353 w 533400"/>
                <a:gd name="connsiteY64" fmla="*/ 417386 h 514350"/>
                <a:gd name="connsiteX65" fmla="*/ 157353 w 533400"/>
                <a:gd name="connsiteY65" fmla="*/ 478917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33400" h="514350">
                  <a:moveTo>
                    <a:pt x="338995" y="521017"/>
                  </a:moveTo>
                  <a:lnTo>
                    <a:pt x="297180" y="475298"/>
                  </a:lnTo>
                  <a:lnTo>
                    <a:pt x="252794" y="475298"/>
                  </a:lnTo>
                  <a:lnTo>
                    <a:pt x="208407" y="520541"/>
                  </a:lnTo>
                  <a:lnTo>
                    <a:pt x="134207" y="495586"/>
                  </a:lnTo>
                  <a:lnTo>
                    <a:pt x="134207" y="427577"/>
                  </a:lnTo>
                  <a:lnTo>
                    <a:pt x="98965" y="395573"/>
                  </a:lnTo>
                  <a:lnTo>
                    <a:pt x="42767" y="410337"/>
                  </a:lnTo>
                  <a:lnTo>
                    <a:pt x="0" y="332994"/>
                  </a:lnTo>
                  <a:lnTo>
                    <a:pt x="52102" y="286226"/>
                  </a:lnTo>
                  <a:lnTo>
                    <a:pt x="52102" y="236792"/>
                  </a:lnTo>
                  <a:lnTo>
                    <a:pt x="7811" y="183356"/>
                  </a:lnTo>
                  <a:lnTo>
                    <a:pt x="35052" y="110300"/>
                  </a:lnTo>
                  <a:lnTo>
                    <a:pt x="101441" y="110300"/>
                  </a:lnTo>
                  <a:lnTo>
                    <a:pt x="134017" y="76391"/>
                  </a:lnTo>
                  <a:lnTo>
                    <a:pt x="134017" y="27432"/>
                  </a:lnTo>
                  <a:lnTo>
                    <a:pt x="205740" y="95"/>
                  </a:lnTo>
                  <a:lnTo>
                    <a:pt x="246031" y="34195"/>
                  </a:lnTo>
                  <a:lnTo>
                    <a:pt x="299657" y="34195"/>
                  </a:lnTo>
                  <a:lnTo>
                    <a:pt x="344805" y="0"/>
                  </a:lnTo>
                  <a:lnTo>
                    <a:pt x="409480" y="29528"/>
                  </a:lnTo>
                  <a:lnTo>
                    <a:pt x="409480" y="78296"/>
                  </a:lnTo>
                  <a:lnTo>
                    <a:pt x="442913" y="116681"/>
                  </a:lnTo>
                  <a:lnTo>
                    <a:pt x="511112" y="116681"/>
                  </a:lnTo>
                  <a:lnTo>
                    <a:pt x="534543" y="197739"/>
                  </a:lnTo>
                  <a:lnTo>
                    <a:pt x="493490" y="240316"/>
                  </a:lnTo>
                  <a:lnTo>
                    <a:pt x="494729" y="290894"/>
                  </a:lnTo>
                  <a:lnTo>
                    <a:pt x="534829" y="327946"/>
                  </a:lnTo>
                  <a:lnTo>
                    <a:pt x="510350" y="403193"/>
                  </a:lnTo>
                  <a:lnTo>
                    <a:pt x="453485" y="395288"/>
                  </a:lnTo>
                  <a:lnTo>
                    <a:pt x="409861" y="438912"/>
                  </a:lnTo>
                  <a:lnTo>
                    <a:pt x="414147" y="489871"/>
                  </a:lnTo>
                  <a:lnTo>
                    <a:pt x="338900" y="521303"/>
                  </a:lnTo>
                  <a:close/>
                  <a:moveTo>
                    <a:pt x="157544" y="478822"/>
                  </a:moveTo>
                  <a:lnTo>
                    <a:pt x="202025" y="493776"/>
                  </a:lnTo>
                  <a:lnTo>
                    <a:pt x="242983" y="451961"/>
                  </a:lnTo>
                  <a:lnTo>
                    <a:pt x="307467" y="451961"/>
                  </a:lnTo>
                  <a:lnTo>
                    <a:pt x="345091" y="493205"/>
                  </a:lnTo>
                  <a:lnTo>
                    <a:pt x="389668" y="474631"/>
                  </a:lnTo>
                  <a:lnTo>
                    <a:pt x="385953" y="429768"/>
                  </a:lnTo>
                  <a:lnTo>
                    <a:pt x="445389" y="370332"/>
                  </a:lnTo>
                  <a:lnTo>
                    <a:pt x="494443" y="377190"/>
                  </a:lnTo>
                  <a:lnTo>
                    <a:pt x="508254" y="334709"/>
                  </a:lnTo>
                  <a:lnTo>
                    <a:pt x="471869" y="301085"/>
                  </a:lnTo>
                  <a:lnTo>
                    <a:pt x="470154" y="230981"/>
                  </a:lnTo>
                  <a:lnTo>
                    <a:pt x="508635" y="191071"/>
                  </a:lnTo>
                  <a:lnTo>
                    <a:pt x="493776" y="139732"/>
                  </a:lnTo>
                  <a:lnTo>
                    <a:pt x="432435" y="139732"/>
                  </a:lnTo>
                  <a:lnTo>
                    <a:pt x="386334" y="86868"/>
                  </a:lnTo>
                  <a:lnTo>
                    <a:pt x="386334" y="44387"/>
                  </a:lnTo>
                  <a:lnTo>
                    <a:pt x="347948" y="26861"/>
                  </a:lnTo>
                  <a:lnTo>
                    <a:pt x="307658" y="57436"/>
                  </a:lnTo>
                  <a:lnTo>
                    <a:pt x="237649" y="57436"/>
                  </a:lnTo>
                  <a:lnTo>
                    <a:pt x="201359" y="26765"/>
                  </a:lnTo>
                  <a:lnTo>
                    <a:pt x="157448" y="43529"/>
                  </a:lnTo>
                  <a:lnTo>
                    <a:pt x="157448" y="85820"/>
                  </a:lnTo>
                  <a:lnTo>
                    <a:pt x="111442" y="133636"/>
                  </a:lnTo>
                  <a:lnTo>
                    <a:pt x="51245" y="133636"/>
                  </a:lnTo>
                  <a:lnTo>
                    <a:pt x="34385" y="178879"/>
                  </a:lnTo>
                  <a:lnTo>
                    <a:pt x="75438" y="228409"/>
                  </a:lnTo>
                  <a:lnTo>
                    <a:pt x="75438" y="296704"/>
                  </a:lnTo>
                  <a:lnTo>
                    <a:pt x="29337" y="338042"/>
                  </a:lnTo>
                  <a:lnTo>
                    <a:pt x="54292" y="383286"/>
                  </a:lnTo>
                  <a:lnTo>
                    <a:pt x="105156" y="369951"/>
                  </a:lnTo>
                  <a:lnTo>
                    <a:pt x="157353" y="417386"/>
                  </a:lnTo>
                  <a:lnTo>
                    <a:pt x="157353" y="47891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sp>
        <p:nvSpPr>
          <p:cNvPr id="72" name="Freeform: Shape 71">
            <a:extLst>
              <a:ext uri="{FF2B5EF4-FFF2-40B4-BE49-F238E27FC236}">
                <a16:creationId xmlns:a16="http://schemas.microsoft.com/office/drawing/2014/main" id="{BA6B8585-6633-40E0-B4E1-C91E74BAA118}"/>
              </a:ext>
            </a:extLst>
          </p:cNvPr>
          <p:cNvSpPr/>
          <p:nvPr/>
        </p:nvSpPr>
        <p:spPr>
          <a:xfrm>
            <a:off x="3813714" y="2887028"/>
            <a:ext cx="57150" cy="57150"/>
          </a:xfrm>
          <a:custGeom>
            <a:avLst/>
            <a:gdLst>
              <a:gd name="connsiteX0" fmla="*/ 35147 w 57150"/>
              <a:gd name="connsiteY0" fmla="*/ 65056 h 57150"/>
              <a:gd name="connsiteX1" fmla="*/ 66389 w 57150"/>
              <a:gd name="connsiteY1" fmla="*/ 59055 h 57150"/>
              <a:gd name="connsiteX2" fmla="*/ 31051 w 57150"/>
              <a:gd name="connsiteY2" fmla="*/ 35338 h 57150"/>
              <a:gd name="connsiteX3" fmla="*/ 54769 w 57150"/>
              <a:gd name="connsiteY3" fmla="*/ 0 h 57150"/>
              <a:gd name="connsiteX4" fmla="*/ 23622 w 57150"/>
              <a:gd name="connsiteY4" fmla="*/ 6286 h 57150"/>
              <a:gd name="connsiteX5" fmla="*/ 0 w 57150"/>
              <a:gd name="connsiteY5" fmla="*/ 41434 h 57150"/>
              <a:gd name="connsiteX6" fmla="*/ 35147 w 57150"/>
              <a:gd name="connsiteY6" fmla="*/ 6505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5147" y="65056"/>
                </a:moveTo>
                <a:lnTo>
                  <a:pt x="66389" y="59055"/>
                </a:lnTo>
                <a:lnTo>
                  <a:pt x="31051" y="35338"/>
                </a:lnTo>
                <a:lnTo>
                  <a:pt x="54769" y="0"/>
                </a:lnTo>
                <a:lnTo>
                  <a:pt x="23622" y="6286"/>
                </a:lnTo>
                <a:lnTo>
                  <a:pt x="0" y="41434"/>
                </a:lnTo>
                <a:lnTo>
                  <a:pt x="35147" y="6505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BF80E3A-BF07-41C1-9C48-668936C9AF59}"/>
              </a:ext>
            </a:extLst>
          </p:cNvPr>
          <p:cNvSpPr/>
          <p:nvPr/>
        </p:nvSpPr>
        <p:spPr>
          <a:xfrm>
            <a:off x="3960209" y="3315271"/>
            <a:ext cx="57150" cy="57150"/>
          </a:xfrm>
          <a:custGeom>
            <a:avLst/>
            <a:gdLst>
              <a:gd name="connsiteX0" fmla="*/ 23336 w 57150"/>
              <a:gd name="connsiteY0" fmla="*/ 0 h 57150"/>
              <a:gd name="connsiteX1" fmla="*/ 0 w 57150"/>
              <a:gd name="connsiteY1" fmla="*/ 21622 h 57150"/>
              <a:gd name="connsiteX2" fmla="*/ 42482 w 57150"/>
              <a:gd name="connsiteY2" fmla="*/ 23050 h 57150"/>
              <a:gd name="connsiteX3" fmla="*/ 41053 w 57150"/>
              <a:gd name="connsiteY3" fmla="*/ 65532 h 57150"/>
              <a:gd name="connsiteX4" fmla="*/ 64199 w 57150"/>
              <a:gd name="connsiteY4" fmla="*/ 43815 h 57150"/>
              <a:gd name="connsiteX5" fmla="*/ 65627 w 57150"/>
              <a:gd name="connsiteY5" fmla="*/ 1429 h 57150"/>
              <a:gd name="connsiteX6" fmla="*/ 23336 w 571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23336" y="0"/>
                </a:moveTo>
                <a:lnTo>
                  <a:pt x="0" y="21622"/>
                </a:lnTo>
                <a:lnTo>
                  <a:pt x="42482" y="23050"/>
                </a:lnTo>
                <a:lnTo>
                  <a:pt x="41053" y="65532"/>
                </a:lnTo>
                <a:lnTo>
                  <a:pt x="64199" y="43815"/>
                </a:lnTo>
                <a:lnTo>
                  <a:pt x="65627" y="1429"/>
                </a:lnTo>
                <a:lnTo>
                  <a:pt x="23336" y="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78C2D26-57D0-4AA6-BB71-D017D1CF4CC2}"/>
              </a:ext>
            </a:extLst>
          </p:cNvPr>
          <p:cNvSpPr/>
          <p:nvPr/>
        </p:nvSpPr>
        <p:spPr>
          <a:xfrm>
            <a:off x="3785996" y="3047809"/>
            <a:ext cx="190500" cy="190500"/>
          </a:xfrm>
          <a:custGeom>
            <a:avLst/>
            <a:gdLst>
              <a:gd name="connsiteX0" fmla="*/ 98012 w 190500"/>
              <a:gd name="connsiteY0" fmla="*/ 196025 h 190500"/>
              <a:gd name="connsiteX1" fmla="*/ 0 w 190500"/>
              <a:gd name="connsiteY1" fmla="*/ 98012 h 190500"/>
              <a:gd name="connsiteX2" fmla="*/ 98012 w 190500"/>
              <a:gd name="connsiteY2" fmla="*/ 0 h 190500"/>
              <a:gd name="connsiteX3" fmla="*/ 196025 w 190500"/>
              <a:gd name="connsiteY3" fmla="*/ 98012 h 190500"/>
              <a:gd name="connsiteX4" fmla="*/ 98012 w 190500"/>
              <a:gd name="connsiteY4" fmla="*/ 196025 h 190500"/>
              <a:gd name="connsiteX5" fmla="*/ 98012 w 190500"/>
              <a:gd name="connsiteY5" fmla="*/ 23336 h 190500"/>
              <a:gd name="connsiteX6" fmla="*/ 23336 w 190500"/>
              <a:gd name="connsiteY6" fmla="*/ 98012 h 190500"/>
              <a:gd name="connsiteX7" fmla="*/ 98012 w 190500"/>
              <a:gd name="connsiteY7" fmla="*/ 172688 h 190500"/>
              <a:gd name="connsiteX8" fmla="*/ 172688 w 190500"/>
              <a:gd name="connsiteY8" fmla="*/ 98012 h 190500"/>
              <a:gd name="connsiteX9" fmla="*/ 98012 w 190500"/>
              <a:gd name="connsiteY9" fmla="*/ 2333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90500">
                <a:moveTo>
                  <a:pt x="98012" y="196025"/>
                </a:moveTo>
                <a:cubicBezTo>
                  <a:pt x="44006" y="196025"/>
                  <a:pt x="0" y="152114"/>
                  <a:pt x="0" y="98012"/>
                </a:cubicBezTo>
                <a:cubicBezTo>
                  <a:pt x="0" y="43910"/>
                  <a:pt x="43910" y="0"/>
                  <a:pt x="98012" y="0"/>
                </a:cubicBezTo>
                <a:cubicBezTo>
                  <a:pt x="152114" y="0"/>
                  <a:pt x="196025" y="43910"/>
                  <a:pt x="196025" y="98012"/>
                </a:cubicBezTo>
                <a:cubicBezTo>
                  <a:pt x="196025" y="152114"/>
                  <a:pt x="152114" y="196025"/>
                  <a:pt x="98012" y="196025"/>
                </a:cubicBezTo>
                <a:close/>
                <a:moveTo>
                  <a:pt x="98012" y="23336"/>
                </a:moveTo>
                <a:cubicBezTo>
                  <a:pt x="56864" y="23336"/>
                  <a:pt x="23336" y="56864"/>
                  <a:pt x="23336" y="98012"/>
                </a:cubicBezTo>
                <a:cubicBezTo>
                  <a:pt x="23336" y="139160"/>
                  <a:pt x="56864" y="172688"/>
                  <a:pt x="98012" y="172688"/>
                </a:cubicBezTo>
                <a:cubicBezTo>
                  <a:pt x="139160" y="172688"/>
                  <a:pt x="172688" y="139160"/>
                  <a:pt x="172688" y="98012"/>
                </a:cubicBezTo>
                <a:cubicBezTo>
                  <a:pt x="172688" y="56864"/>
                  <a:pt x="139160" y="23336"/>
                  <a:pt x="98012" y="2333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009480C-83DC-4291-9473-078F2A658E9A}"/>
              </a:ext>
            </a:extLst>
          </p:cNvPr>
          <p:cNvSpPr/>
          <p:nvPr/>
        </p:nvSpPr>
        <p:spPr>
          <a:xfrm>
            <a:off x="3711035" y="2977991"/>
            <a:ext cx="342900" cy="333375"/>
          </a:xfrm>
          <a:custGeom>
            <a:avLst/>
            <a:gdLst>
              <a:gd name="connsiteX0" fmla="*/ 216122 w 342900"/>
              <a:gd name="connsiteY0" fmla="*/ 336137 h 333375"/>
              <a:gd name="connsiteX1" fmla="*/ 189262 w 342900"/>
              <a:gd name="connsiteY1" fmla="*/ 306705 h 333375"/>
              <a:gd name="connsiteX2" fmla="*/ 165259 w 342900"/>
              <a:gd name="connsiteY2" fmla="*/ 306705 h 333375"/>
              <a:gd name="connsiteX3" fmla="*/ 136874 w 342900"/>
              <a:gd name="connsiteY3" fmla="*/ 335566 h 333375"/>
              <a:gd name="connsiteX4" fmla="*/ 84963 w 342900"/>
              <a:gd name="connsiteY4" fmla="*/ 318135 h 333375"/>
              <a:gd name="connsiteX5" fmla="*/ 84963 w 342900"/>
              <a:gd name="connsiteY5" fmla="*/ 274415 h 333375"/>
              <a:gd name="connsiteX6" fmla="*/ 66104 w 342900"/>
              <a:gd name="connsiteY6" fmla="*/ 257270 h 333375"/>
              <a:gd name="connsiteX7" fmla="*/ 30004 w 342900"/>
              <a:gd name="connsiteY7" fmla="*/ 266795 h 333375"/>
              <a:gd name="connsiteX8" fmla="*/ 0 w 342900"/>
              <a:gd name="connsiteY8" fmla="*/ 212408 h 333375"/>
              <a:gd name="connsiteX9" fmla="*/ 33718 w 342900"/>
              <a:gd name="connsiteY9" fmla="*/ 182213 h 333375"/>
              <a:gd name="connsiteX10" fmla="*/ 33718 w 342900"/>
              <a:gd name="connsiteY10" fmla="*/ 154781 h 333375"/>
              <a:gd name="connsiteX11" fmla="*/ 5429 w 342900"/>
              <a:gd name="connsiteY11" fmla="*/ 120587 h 333375"/>
              <a:gd name="connsiteX12" fmla="*/ 24384 w 342900"/>
              <a:gd name="connsiteY12" fmla="*/ 69723 h 333375"/>
              <a:gd name="connsiteX13" fmla="*/ 67056 w 342900"/>
              <a:gd name="connsiteY13" fmla="*/ 69723 h 333375"/>
              <a:gd name="connsiteX14" fmla="*/ 84963 w 342900"/>
              <a:gd name="connsiteY14" fmla="*/ 51149 h 333375"/>
              <a:gd name="connsiteX15" fmla="*/ 84963 w 342900"/>
              <a:gd name="connsiteY15" fmla="*/ 19336 h 333375"/>
              <a:gd name="connsiteX16" fmla="*/ 135064 w 342900"/>
              <a:gd name="connsiteY16" fmla="*/ 191 h 333375"/>
              <a:gd name="connsiteX17" fmla="*/ 160972 w 342900"/>
              <a:gd name="connsiteY17" fmla="*/ 22098 h 333375"/>
              <a:gd name="connsiteX18" fmla="*/ 191453 w 342900"/>
              <a:gd name="connsiteY18" fmla="*/ 22098 h 333375"/>
              <a:gd name="connsiteX19" fmla="*/ 220599 w 342900"/>
              <a:gd name="connsiteY19" fmla="*/ 0 h 333375"/>
              <a:gd name="connsiteX20" fmla="*/ 265938 w 342900"/>
              <a:gd name="connsiteY20" fmla="*/ 20765 h 333375"/>
              <a:gd name="connsiteX21" fmla="*/ 265938 w 342900"/>
              <a:gd name="connsiteY21" fmla="*/ 52388 h 333375"/>
              <a:gd name="connsiteX22" fmla="*/ 284417 w 342900"/>
              <a:gd name="connsiteY22" fmla="*/ 73628 h 333375"/>
              <a:gd name="connsiteX23" fmla="*/ 328327 w 342900"/>
              <a:gd name="connsiteY23" fmla="*/ 73628 h 333375"/>
              <a:gd name="connsiteX24" fmla="*/ 344615 w 342900"/>
              <a:gd name="connsiteY24" fmla="*/ 129921 h 333375"/>
              <a:gd name="connsiteX25" fmla="*/ 318516 w 342900"/>
              <a:gd name="connsiteY25" fmla="*/ 157067 h 333375"/>
              <a:gd name="connsiteX26" fmla="*/ 319183 w 342900"/>
              <a:gd name="connsiteY26" fmla="*/ 184976 h 333375"/>
              <a:gd name="connsiteX27" fmla="*/ 344995 w 342900"/>
              <a:gd name="connsiteY27" fmla="*/ 208788 h 333375"/>
              <a:gd name="connsiteX28" fmla="*/ 327755 w 342900"/>
              <a:gd name="connsiteY28" fmla="*/ 261938 h 333375"/>
              <a:gd name="connsiteX29" fmla="*/ 290703 w 342900"/>
              <a:gd name="connsiteY29" fmla="*/ 256794 h 333375"/>
              <a:gd name="connsiteX30" fmla="*/ 266414 w 342900"/>
              <a:gd name="connsiteY30" fmla="*/ 281083 h 333375"/>
              <a:gd name="connsiteX31" fmla="*/ 269176 w 342900"/>
              <a:gd name="connsiteY31" fmla="*/ 314135 h 333375"/>
              <a:gd name="connsiteX32" fmla="*/ 216313 w 342900"/>
              <a:gd name="connsiteY32" fmla="*/ 336233 h 333375"/>
              <a:gd name="connsiteX33" fmla="*/ 108204 w 342900"/>
              <a:gd name="connsiteY33" fmla="*/ 301371 h 333375"/>
              <a:gd name="connsiteX34" fmla="*/ 130397 w 342900"/>
              <a:gd name="connsiteY34" fmla="*/ 308896 h 333375"/>
              <a:gd name="connsiteX35" fmla="*/ 155353 w 342900"/>
              <a:gd name="connsiteY35" fmla="*/ 283464 h 333375"/>
              <a:gd name="connsiteX36" fmla="*/ 199358 w 342900"/>
              <a:gd name="connsiteY36" fmla="*/ 283464 h 333375"/>
              <a:gd name="connsiteX37" fmla="*/ 222123 w 342900"/>
              <a:gd name="connsiteY37" fmla="*/ 308420 h 333375"/>
              <a:gd name="connsiteX38" fmla="*/ 244221 w 342900"/>
              <a:gd name="connsiteY38" fmla="*/ 299180 h 333375"/>
              <a:gd name="connsiteX39" fmla="*/ 241935 w 342900"/>
              <a:gd name="connsiteY39" fmla="*/ 272320 h 333375"/>
              <a:gd name="connsiteX40" fmla="*/ 282035 w 342900"/>
              <a:gd name="connsiteY40" fmla="*/ 232220 h 333375"/>
              <a:gd name="connsiteX41" fmla="*/ 311277 w 342900"/>
              <a:gd name="connsiteY41" fmla="*/ 236315 h 333375"/>
              <a:gd name="connsiteX42" fmla="*/ 317944 w 342900"/>
              <a:gd name="connsiteY42" fmla="*/ 215932 h 333375"/>
              <a:gd name="connsiteX43" fmla="*/ 295847 w 342900"/>
              <a:gd name="connsiteY43" fmla="*/ 195548 h 333375"/>
              <a:gd name="connsiteX44" fmla="*/ 294703 w 342900"/>
              <a:gd name="connsiteY44" fmla="*/ 148019 h 333375"/>
              <a:gd name="connsiteX45" fmla="*/ 318230 w 342900"/>
              <a:gd name="connsiteY45" fmla="*/ 123635 h 333375"/>
              <a:gd name="connsiteX46" fmla="*/ 310610 w 342900"/>
              <a:gd name="connsiteY46" fmla="*/ 97155 h 333375"/>
              <a:gd name="connsiteX47" fmla="*/ 273558 w 342900"/>
              <a:gd name="connsiteY47" fmla="*/ 97155 h 333375"/>
              <a:gd name="connsiteX48" fmla="*/ 242411 w 342900"/>
              <a:gd name="connsiteY48" fmla="*/ 61341 h 333375"/>
              <a:gd name="connsiteX49" fmla="*/ 242411 w 342900"/>
              <a:gd name="connsiteY49" fmla="*/ 35909 h 333375"/>
              <a:gd name="connsiteX50" fmla="*/ 223361 w 342900"/>
              <a:gd name="connsiteY50" fmla="*/ 27146 h 333375"/>
              <a:gd name="connsiteX51" fmla="*/ 199072 w 342900"/>
              <a:gd name="connsiteY51" fmla="*/ 45529 h 333375"/>
              <a:gd name="connsiteX52" fmla="*/ 152305 w 342900"/>
              <a:gd name="connsiteY52" fmla="*/ 45529 h 333375"/>
              <a:gd name="connsiteX53" fmla="*/ 130397 w 342900"/>
              <a:gd name="connsiteY53" fmla="*/ 26956 h 333375"/>
              <a:gd name="connsiteX54" fmla="*/ 108109 w 342900"/>
              <a:gd name="connsiteY54" fmla="*/ 35433 h 333375"/>
              <a:gd name="connsiteX55" fmla="*/ 108109 w 342900"/>
              <a:gd name="connsiteY55" fmla="*/ 60579 h 333375"/>
              <a:gd name="connsiteX56" fmla="*/ 76867 w 342900"/>
              <a:gd name="connsiteY56" fmla="*/ 93059 h 333375"/>
              <a:gd name="connsiteX57" fmla="*/ 40386 w 342900"/>
              <a:gd name="connsiteY57" fmla="*/ 93059 h 333375"/>
              <a:gd name="connsiteX58" fmla="*/ 31718 w 342900"/>
              <a:gd name="connsiteY58" fmla="*/ 116205 h 333375"/>
              <a:gd name="connsiteX59" fmla="*/ 56769 w 342900"/>
              <a:gd name="connsiteY59" fmla="*/ 146495 h 333375"/>
              <a:gd name="connsiteX60" fmla="*/ 56769 w 342900"/>
              <a:gd name="connsiteY60" fmla="*/ 192691 h 333375"/>
              <a:gd name="connsiteX61" fmla="*/ 29146 w 342900"/>
              <a:gd name="connsiteY61" fmla="*/ 217456 h 333375"/>
              <a:gd name="connsiteX62" fmla="*/ 41434 w 342900"/>
              <a:gd name="connsiteY62" fmla="*/ 239744 h 333375"/>
              <a:gd name="connsiteX63" fmla="*/ 72200 w 342900"/>
              <a:gd name="connsiteY63" fmla="*/ 231648 h 333375"/>
              <a:gd name="connsiteX64" fmla="*/ 108013 w 342900"/>
              <a:gd name="connsiteY64" fmla="*/ 264224 h 333375"/>
              <a:gd name="connsiteX65" fmla="*/ 108013 w 342900"/>
              <a:gd name="connsiteY65" fmla="*/ 301466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42900" h="333375">
                <a:moveTo>
                  <a:pt x="216122" y="336137"/>
                </a:moveTo>
                <a:lnTo>
                  <a:pt x="189262" y="306705"/>
                </a:lnTo>
                <a:lnTo>
                  <a:pt x="165259" y="306705"/>
                </a:lnTo>
                <a:lnTo>
                  <a:pt x="136874" y="335566"/>
                </a:lnTo>
                <a:lnTo>
                  <a:pt x="84963" y="318135"/>
                </a:lnTo>
                <a:lnTo>
                  <a:pt x="84963" y="274415"/>
                </a:lnTo>
                <a:lnTo>
                  <a:pt x="66104" y="257270"/>
                </a:lnTo>
                <a:lnTo>
                  <a:pt x="30004" y="266795"/>
                </a:lnTo>
                <a:lnTo>
                  <a:pt x="0" y="212408"/>
                </a:lnTo>
                <a:lnTo>
                  <a:pt x="33718" y="182213"/>
                </a:lnTo>
                <a:lnTo>
                  <a:pt x="33718" y="154781"/>
                </a:lnTo>
                <a:lnTo>
                  <a:pt x="5429" y="120587"/>
                </a:lnTo>
                <a:lnTo>
                  <a:pt x="24384" y="69723"/>
                </a:lnTo>
                <a:lnTo>
                  <a:pt x="67056" y="69723"/>
                </a:lnTo>
                <a:lnTo>
                  <a:pt x="84963" y="51149"/>
                </a:lnTo>
                <a:lnTo>
                  <a:pt x="84963" y="19336"/>
                </a:lnTo>
                <a:lnTo>
                  <a:pt x="135064" y="191"/>
                </a:lnTo>
                <a:lnTo>
                  <a:pt x="160972" y="22098"/>
                </a:lnTo>
                <a:lnTo>
                  <a:pt x="191453" y="22098"/>
                </a:lnTo>
                <a:lnTo>
                  <a:pt x="220599" y="0"/>
                </a:lnTo>
                <a:lnTo>
                  <a:pt x="265938" y="20765"/>
                </a:lnTo>
                <a:lnTo>
                  <a:pt x="265938" y="52388"/>
                </a:lnTo>
                <a:lnTo>
                  <a:pt x="284417" y="73628"/>
                </a:lnTo>
                <a:lnTo>
                  <a:pt x="328327" y="73628"/>
                </a:lnTo>
                <a:lnTo>
                  <a:pt x="344615" y="129921"/>
                </a:lnTo>
                <a:lnTo>
                  <a:pt x="318516" y="157067"/>
                </a:lnTo>
                <a:lnTo>
                  <a:pt x="319183" y="184976"/>
                </a:lnTo>
                <a:lnTo>
                  <a:pt x="344995" y="208788"/>
                </a:lnTo>
                <a:lnTo>
                  <a:pt x="327755" y="261938"/>
                </a:lnTo>
                <a:lnTo>
                  <a:pt x="290703" y="256794"/>
                </a:lnTo>
                <a:lnTo>
                  <a:pt x="266414" y="281083"/>
                </a:lnTo>
                <a:lnTo>
                  <a:pt x="269176" y="314135"/>
                </a:lnTo>
                <a:lnTo>
                  <a:pt x="216313" y="336233"/>
                </a:lnTo>
                <a:close/>
                <a:moveTo>
                  <a:pt x="108204" y="301371"/>
                </a:moveTo>
                <a:lnTo>
                  <a:pt x="130397" y="308896"/>
                </a:lnTo>
                <a:lnTo>
                  <a:pt x="155353" y="283464"/>
                </a:lnTo>
                <a:lnTo>
                  <a:pt x="199358" y="283464"/>
                </a:lnTo>
                <a:lnTo>
                  <a:pt x="222123" y="308420"/>
                </a:lnTo>
                <a:lnTo>
                  <a:pt x="244221" y="299180"/>
                </a:lnTo>
                <a:lnTo>
                  <a:pt x="241935" y="272320"/>
                </a:lnTo>
                <a:lnTo>
                  <a:pt x="282035" y="232220"/>
                </a:lnTo>
                <a:lnTo>
                  <a:pt x="311277" y="236315"/>
                </a:lnTo>
                <a:lnTo>
                  <a:pt x="317944" y="215932"/>
                </a:lnTo>
                <a:lnTo>
                  <a:pt x="295847" y="195548"/>
                </a:lnTo>
                <a:lnTo>
                  <a:pt x="294703" y="148019"/>
                </a:lnTo>
                <a:lnTo>
                  <a:pt x="318230" y="123635"/>
                </a:lnTo>
                <a:lnTo>
                  <a:pt x="310610" y="97155"/>
                </a:lnTo>
                <a:lnTo>
                  <a:pt x="273558" y="97155"/>
                </a:lnTo>
                <a:lnTo>
                  <a:pt x="242411" y="61341"/>
                </a:lnTo>
                <a:lnTo>
                  <a:pt x="242411" y="35909"/>
                </a:lnTo>
                <a:lnTo>
                  <a:pt x="223361" y="27146"/>
                </a:lnTo>
                <a:lnTo>
                  <a:pt x="199072" y="45529"/>
                </a:lnTo>
                <a:lnTo>
                  <a:pt x="152305" y="45529"/>
                </a:lnTo>
                <a:lnTo>
                  <a:pt x="130397" y="26956"/>
                </a:lnTo>
                <a:lnTo>
                  <a:pt x="108109" y="35433"/>
                </a:lnTo>
                <a:lnTo>
                  <a:pt x="108109" y="60579"/>
                </a:lnTo>
                <a:lnTo>
                  <a:pt x="76867" y="93059"/>
                </a:lnTo>
                <a:lnTo>
                  <a:pt x="40386" y="93059"/>
                </a:lnTo>
                <a:lnTo>
                  <a:pt x="31718" y="116205"/>
                </a:lnTo>
                <a:lnTo>
                  <a:pt x="56769" y="146495"/>
                </a:lnTo>
                <a:lnTo>
                  <a:pt x="56769" y="192691"/>
                </a:lnTo>
                <a:lnTo>
                  <a:pt x="29146" y="217456"/>
                </a:lnTo>
                <a:lnTo>
                  <a:pt x="41434" y="239744"/>
                </a:lnTo>
                <a:lnTo>
                  <a:pt x="72200" y="231648"/>
                </a:lnTo>
                <a:lnTo>
                  <a:pt x="108013" y="264224"/>
                </a:lnTo>
                <a:lnTo>
                  <a:pt x="108013" y="30146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69C7659-2752-4ED6-B7A5-4C0C63C056E5}"/>
              </a:ext>
            </a:extLst>
          </p:cNvPr>
          <p:cNvSpPr/>
          <p:nvPr/>
        </p:nvSpPr>
        <p:spPr>
          <a:xfrm>
            <a:off x="3708749" y="3292316"/>
            <a:ext cx="295275" cy="85725"/>
          </a:xfrm>
          <a:custGeom>
            <a:avLst/>
            <a:gdLst>
              <a:gd name="connsiteX0" fmla="*/ 175260 w 295275"/>
              <a:gd name="connsiteY0" fmla="*/ 92393 h 85725"/>
              <a:gd name="connsiteX1" fmla="*/ 0 w 295275"/>
              <a:gd name="connsiteY1" fmla="*/ 15812 h 85725"/>
              <a:gd name="connsiteX2" fmla="*/ 17050 w 295275"/>
              <a:gd name="connsiteY2" fmla="*/ 0 h 85725"/>
              <a:gd name="connsiteX3" fmla="*/ 175165 w 295275"/>
              <a:gd name="connsiteY3" fmla="*/ 69056 h 85725"/>
              <a:gd name="connsiteX4" fmla="*/ 288798 w 295275"/>
              <a:gd name="connsiteY4" fmla="*/ 36671 h 85725"/>
              <a:gd name="connsiteX5" fmla="*/ 301085 w 295275"/>
              <a:gd name="connsiteY5" fmla="*/ 56483 h 85725"/>
              <a:gd name="connsiteX6" fmla="*/ 175165 w 295275"/>
              <a:gd name="connsiteY6" fmla="*/ 9239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5" h="85725">
                <a:moveTo>
                  <a:pt x="175260" y="92393"/>
                </a:moveTo>
                <a:cubicBezTo>
                  <a:pt x="108966" y="92393"/>
                  <a:pt x="45149" y="64484"/>
                  <a:pt x="0" y="15812"/>
                </a:cubicBezTo>
                <a:lnTo>
                  <a:pt x="17050" y="0"/>
                </a:lnTo>
                <a:cubicBezTo>
                  <a:pt x="57721" y="43910"/>
                  <a:pt x="115348" y="69056"/>
                  <a:pt x="175165" y="69056"/>
                </a:cubicBezTo>
                <a:cubicBezTo>
                  <a:pt x="215456" y="69056"/>
                  <a:pt x="254794" y="57912"/>
                  <a:pt x="288798" y="36671"/>
                </a:cubicBezTo>
                <a:lnTo>
                  <a:pt x="301085" y="56483"/>
                </a:lnTo>
                <a:cubicBezTo>
                  <a:pt x="263366" y="79915"/>
                  <a:pt x="219837" y="92393"/>
                  <a:pt x="175165" y="92393"/>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F11A87A-F739-4F4C-8846-5FFEA43DE465}"/>
              </a:ext>
            </a:extLst>
          </p:cNvPr>
          <p:cNvSpPr/>
          <p:nvPr/>
        </p:nvSpPr>
        <p:spPr>
          <a:xfrm>
            <a:off x="3843146" y="2907030"/>
            <a:ext cx="247650" cy="123825"/>
          </a:xfrm>
          <a:custGeom>
            <a:avLst/>
            <a:gdLst>
              <a:gd name="connsiteX0" fmla="*/ 228219 w 247650"/>
              <a:gd name="connsiteY0" fmla="*/ 132112 h 123825"/>
              <a:gd name="connsiteX1" fmla="*/ 40958 w 247650"/>
              <a:gd name="connsiteY1" fmla="*/ 23336 h 123825"/>
              <a:gd name="connsiteX2" fmla="*/ 4000 w 247650"/>
              <a:gd name="connsiteY2" fmla="*/ 26479 h 123825"/>
              <a:gd name="connsiteX3" fmla="*/ 0 w 247650"/>
              <a:gd name="connsiteY3" fmla="*/ 3524 h 123825"/>
              <a:gd name="connsiteX4" fmla="*/ 40958 w 247650"/>
              <a:gd name="connsiteY4" fmla="*/ 0 h 123825"/>
              <a:gd name="connsiteX5" fmla="*/ 248507 w 247650"/>
              <a:gd name="connsiteY5" fmla="*/ 120491 h 123825"/>
              <a:gd name="connsiteX6" fmla="*/ 228314 w 247650"/>
              <a:gd name="connsiteY6" fmla="*/ 13201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123825">
                <a:moveTo>
                  <a:pt x="228219" y="132112"/>
                </a:moveTo>
                <a:cubicBezTo>
                  <a:pt x="189929" y="64961"/>
                  <a:pt x="118110" y="23336"/>
                  <a:pt x="40958" y="23336"/>
                </a:cubicBezTo>
                <a:cubicBezTo>
                  <a:pt x="28575" y="23336"/>
                  <a:pt x="16097" y="24384"/>
                  <a:pt x="4000" y="26479"/>
                </a:cubicBezTo>
                <a:lnTo>
                  <a:pt x="0" y="3524"/>
                </a:lnTo>
                <a:cubicBezTo>
                  <a:pt x="13430" y="1238"/>
                  <a:pt x="27242" y="0"/>
                  <a:pt x="40958" y="0"/>
                </a:cubicBezTo>
                <a:cubicBezTo>
                  <a:pt x="126492" y="0"/>
                  <a:pt x="206026" y="46196"/>
                  <a:pt x="248507" y="120491"/>
                </a:cubicBezTo>
                <a:lnTo>
                  <a:pt x="228314" y="13201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3D64386-E915-4AAF-8961-CD2E232B563B}"/>
              </a:ext>
            </a:extLst>
          </p:cNvPr>
          <p:cNvSpPr/>
          <p:nvPr/>
        </p:nvSpPr>
        <p:spPr>
          <a:xfrm>
            <a:off x="3950684" y="3605308"/>
            <a:ext cx="123825" cy="123825"/>
          </a:xfrm>
          <a:custGeom>
            <a:avLst/>
            <a:gdLst>
              <a:gd name="connsiteX0" fmla="*/ 66103 w 123825"/>
              <a:gd name="connsiteY0" fmla="*/ 132207 h 123825"/>
              <a:gd name="connsiteX1" fmla="*/ 0 w 123825"/>
              <a:gd name="connsiteY1" fmla="*/ 66104 h 123825"/>
              <a:gd name="connsiteX2" fmla="*/ 66103 w 123825"/>
              <a:gd name="connsiteY2" fmla="*/ 0 h 123825"/>
              <a:gd name="connsiteX3" fmla="*/ 132207 w 123825"/>
              <a:gd name="connsiteY3" fmla="*/ 66104 h 123825"/>
              <a:gd name="connsiteX4" fmla="*/ 66103 w 123825"/>
              <a:gd name="connsiteY4" fmla="*/ 132207 h 123825"/>
              <a:gd name="connsiteX5" fmla="*/ 66103 w 123825"/>
              <a:gd name="connsiteY5" fmla="*/ 15431 h 123825"/>
              <a:gd name="connsiteX6" fmla="*/ 15526 w 123825"/>
              <a:gd name="connsiteY6" fmla="*/ 66008 h 123825"/>
              <a:gd name="connsiteX7" fmla="*/ 66103 w 123825"/>
              <a:gd name="connsiteY7" fmla="*/ 116586 h 123825"/>
              <a:gd name="connsiteX8" fmla="*/ 116681 w 123825"/>
              <a:gd name="connsiteY8" fmla="*/ 66008 h 123825"/>
              <a:gd name="connsiteX9" fmla="*/ 66103 w 123825"/>
              <a:gd name="connsiteY9" fmla="*/ 1543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6103" y="132207"/>
                </a:moveTo>
                <a:cubicBezTo>
                  <a:pt x="29623" y="132207"/>
                  <a:pt x="0" y="102584"/>
                  <a:pt x="0" y="66104"/>
                </a:cubicBezTo>
                <a:cubicBezTo>
                  <a:pt x="0" y="29623"/>
                  <a:pt x="29623" y="0"/>
                  <a:pt x="66103" y="0"/>
                </a:cubicBezTo>
                <a:cubicBezTo>
                  <a:pt x="102584" y="0"/>
                  <a:pt x="132207" y="29623"/>
                  <a:pt x="132207" y="66104"/>
                </a:cubicBezTo>
                <a:cubicBezTo>
                  <a:pt x="132207" y="102584"/>
                  <a:pt x="102584" y="132207"/>
                  <a:pt x="66103" y="132207"/>
                </a:cubicBezTo>
                <a:close/>
                <a:moveTo>
                  <a:pt x="66103" y="15431"/>
                </a:moveTo>
                <a:cubicBezTo>
                  <a:pt x="38195" y="15431"/>
                  <a:pt x="15526" y="38100"/>
                  <a:pt x="15526" y="66008"/>
                </a:cubicBezTo>
                <a:cubicBezTo>
                  <a:pt x="15526" y="93917"/>
                  <a:pt x="38195" y="116586"/>
                  <a:pt x="66103" y="116586"/>
                </a:cubicBezTo>
                <a:cubicBezTo>
                  <a:pt x="94012" y="116586"/>
                  <a:pt x="116681" y="93917"/>
                  <a:pt x="116681" y="66008"/>
                </a:cubicBezTo>
                <a:cubicBezTo>
                  <a:pt x="116681" y="38100"/>
                  <a:pt x="94012" y="15431"/>
                  <a:pt x="66103" y="15431"/>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6E44FE3C-3373-4089-AED0-3F430F0B2CDB}"/>
              </a:ext>
            </a:extLst>
          </p:cNvPr>
          <p:cNvSpPr/>
          <p:nvPr/>
        </p:nvSpPr>
        <p:spPr>
          <a:xfrm>
            <a:off x="3900011" y="3558064"/>
            <a:ext cx="228600" cy="219075"/>
          </a:xfrm>
          <a:custGeom>
            <a:avLst/>
            <a:gdLst>
              <a:gd name="connsiteX0" fmla="*/ 145923 w 228600"/>
              <a:gd name="connsiteY0" fmla="*/ 226981 h 219075"/>
              <a:gd name="connsiteX1" fmla="*/ 127730 w 228600"/>
              <a:gd name="connsiteY1" fmla="*/ 207073 h 219075"/>
              <a:gd name="connsiteX2" fmla="*/ 111442 w 228600"/>
              <a:gd name="connsiteY2" fmla="*/ 207073 h 219075"/>
              <a:gd name="connsiteX3" fmla="*/ 92297 w 228600"/>
              <a:gd name="connsiteY3" fmla="*/ 226600 h 219075"/>
              <a:gd name="connsiteX4" fmla="*/ 57341 w 228600"/>
              <a:gd name="connsiteY4" fmla="*/ 214884 h 219075"/>
              <a:gd name="connsiteX5" fmla="*/ 57341 w 228600"/>
              <a:gd name="connsiteY5" fmla="*/ 185356 h 219075"/>
              <a:gd name="connsiteX6" fmla="*/ 44577 w 228600"/>
              <a:gd name="connsiteY6" fmla="*/ 173736 h 219075"/>
              <a:gd name="connsiteX7" fmla="*/ 20193 w 228600"/>
              <a:gd name="connsiteY7" fmla="*/ 180118 h 219075"/>
              <a:gd name="connsiteX8" fmla="*/ 0 w 228600"/>
              <a:gd name="connsiteY8" fmla="*/ 143542 h 219075"/>
              <a:gd name="connsiteX9" fmla="*/ 22765 w 228600"/>
              <a:gd name="connsiteY9" fmla="*/ 123158 h 219075"/>
              <a:gd name="connsiteX10" fmla="*/ 22765 w 228600"/>
              <a:gd name="connsiteY10" fmla="*/ 104584 h 219075"/>
              <a:gd name="connsiteX11" fmla="*/ 3620 w 228600"/>
              <a:gd name="connsiteY11" fmla="*/ 81534 h 219075"/>
              <a:gd name="connsiteX12" fmla="*/ 16383 w 228600"/>
              <a:gd name="connsiteY12" fmla="*/ 47244 h 219075"/>
              <a:gd name="connsiteX13" fmla="*/ 45244 w 228600"/>
              <a:gd name="connsiteY13" fmla="*/ 47244 h 219075"/>
              <a:gd name="connsiteX14" fmla="*/ 57436 w 228600"/>
              <a:gd name="connsiteY14" fmla="*/ 34576 h 219075"/>
              <a:gd name="connsiteX15" fmla="*/ 57436 w 228600"/>
              <a:gd name="connsiteY15" fmla="*/ 13049 h 219075"/>
              <a:gd name="connsiteX16" fmla="*/ 91154 w 228600"/>
              <a:gd name="connsiteY16" fmla="*/ 191 h 219075"/>
              <a:gd name="connsiteX17" fmla="*/ 108680 w 228600"/>
              <a:gd name="connsiteY17" fmla="*/ 14954 h 219075"/>
              <a:gd name="connsiteX18" fmla="*/ 129350 w 228600"/>
              <a:gd name="connsiteY18" fmla="*/ 14954 h 219075"/>
              <a:gd name="connsiteX19" fmla="*/ 148971 w 228600"/>
              <a:gd name="connsiteY19" fmla="*/ 0 h 219075"/>
              <a:gd name="connsiteX20" fmla="*/ 179451 w 228600"/>
              <a:gd name="connsiteY20" fmla="*/ 13906 h 219075"/>
              <a:gd name="connsiteX21" fmla="*/ 179451 w 228600"/>
              <a:gd name="connsiteY21" fmla="*/ 35242 h 219075"/>
              <a:gd name="connsiteX22" fmla="*/ 192024 w 228600"/>
              <a:gd name="connsiteY22" fmla="*/ 49625 h 219075"/>
              <a:gd name="connsiteX23" fmla="*/ 221647 w 228600"/>
              <a:gd name="connsiteY23" fmla="*/ 49625 h 219075"/>
              <a:gd name="connsiteX24" fmla="*/ 232600 w 228600"/>
              <a:gd name="connsiteY24" fmla="*/ 87535 h 219075"/>
              <a:gd name="connsiteX25" fmla="*/ 214979 w 228600"/>
              <a:gd name="connsiteY25" fmla="*/ 105823 h 219075"/>
              <a:gd name="connsiteX26" fmla="*/ 215456 w 228600"/>
              <a:gd name="connsiteY26" fmla="*/ 124777 h 219075"/>
              <a:gd name="connsiteX27" fmla="*/ 232886 w 228600"/>
              <a:gd name="connsiteY27" fmla="*/ 140875 h 219075"/>
              <a:gd name="connsiteX28" fmla="*/ 221266 w 228600"/>
              <a:gd name="connsiteY28" fmla="*/ 176689 h 219075"/>
              <a:gd name="connsiteX29" fmla="*/ 196310 w 228600"/>
              <a:gd name="connsiteY29" fmla="*/ 173260 h 219075"/>
              <a:gd name="connsiteX30" fmla="*/ 179832 w 228600"/>
              <a:gd name="connsiteY30" fmla="*/ 189738 h 219075"/>
              <a:gd name="connsiteX31" fmla="*/ 181642 w 228600"/>
              <a:gd name="connsiteY31" fmla="*/ 212026 h 219075"/>
              <a:gd name="connsiteX32" fmla="*/ 146114 w 228600"/>
              <a:gd name="connsiteY32" fmla="*/ 226885 h 219075"/>
              <a:gd name="connsiteX33" fmla="*/ 72866 w 228600"/>
              <a:gd name="connsiteY33" fmla="*/ 203740 h 219075"/>
              <a:gd name="connsiteX34" fmla="*/ 88011 w 228600"/>
              <a:gd name="connsiteY34" fmla="*/ 208883 h 219075"/>
              <a:gd name="connsiteX35" fmla="*/ 104966 w 228600"/>
              <a:gd name="connsiteY35" fmla="*/ 191643 h 219075"/>
              <a:gd name="connsiteX36" fmla="*/ 134684 w 228600"/>
              <a:gd name="connsiteY36" fmla="*/ 191643 h 219075"/>
              <a:gd name="connsiteX37" fmla="*/ 150114 w 228600"/>
              <a:gd name="connsiteY37" fmla="*/ 208502 h 219075"/>
              <a:gd name="connsiteX38" fmla="*/ 165164 w 228600"/>
              <a:gd name="connsiteY38" fmla="*/ 202216 h 219075"/>
              <a:gd name="connsiteX39" fmla="*/ 163640 w 228600"/>
              <a:gd name="connsiteY39" fmla="*/ 184023 h 219075"/>
              <a:gd name="connsiteX40" fmla="*/ 190691 w 228600"/>
              <a:gd name="connsiteY40" fmla="*/ 156972 h 219075"/>
              <a:gd name="connsiteX41" fmla="*/ 210502 w 228600"/>
              <a:gd name="connsiteY41" fmla="*/ 159734 h 219075"/>
              <a:gd name="connsiteX42" fmla="*/ 215075 w 228600"/>
              <a:gd name="connsiteY42" fmla="*/ 145733 h 219075"/>
              <a:gd name="connsiteX43" fmla="*/ 200120 w 228600"/>
              <a:gd name="connsiteY43" fmla="*/ 131921 h 219075"/>
              <a:gd name="connsiteX44" fmla="*/ 199358 w 228600"/>
              <a:gd name="connsiteY44" fmla="*/ 99917 h 219075"/>
              <a:gd name="connsiteX45" fmla="*/ 215265 w 228600"/>
              <a:gd name="connsiteY45" fmla="*/ 83439 h 219075"/>
              <a:gd name="connsiteX46" fmla="*/ 210026 w 228600"/>
              <a:gd name="connsiteY46" fmla="*/ 65342 h 219075"/>
              <a:gd name="connsiteX47" fmla="*/ 184975 w 228600"/>
              <a:gd name="connsiteY47" fmla="*/ 65342 h 219075"/>
              <a:gd name="connsiteX48" fmla="*/ 163925 w 228600"/>
              <a:gd name="connsiteY48" fmla="*/ 41243 h 219075"/>
              <a:gd name="connsiteX49" fmla="*/ 163925 w 228600"/>
              <a:gd name="connsiteY49" fmla="*/ 24003 h 219075"/>
              <a:gd name="connsiteX50" fmla="*/ 150876 w 228600"/>
              <a:gd name="connsiteY50" fmla="*/ 18097 h 219075"/>
              <a:gd name="connsiteX51" fmla="*/ 134493 w 228600"/>
              <a:gd name="connsiteY51" fmla="*/ 30575 h 219075"/>
              <a:gd name="connsiteX52" fmla="*/ 102965 w 228600"/>
              <a:gd name="connsiteY52" fmla="*/ 30575 h 219075"/>
              <a:gd name="connsiteX53" fmla="*/ 88106 w 228600"/>
              <a:gd name="connsiteY53" fmla="*/ 18002 h 219075"/>
              <a:gd name="connsiteX54" fmla="*/ 72962 w 228600"/>
              <a:gd name="connsiteY54" fmla="*/ 23813 h 219075"/>
              <a:gd name="connsiteX55" fmla="*/ 72962 w 228600"/>
              <a:gd name="connsiteY55" fmla="*/ 40862 h 219075"/>
              <a:gd name="connsiteX56" fmla="*/ 51911 w 228600"/>
              <a:gd name="connsiteY56" fmla="*/ 62770 h 219075"/>
              <a:gd name="connsiteX57" fmla="*/ 27242 w 228600"/>
              <a:gd name="connsiteY57" fmla="*/ 62770 h 219075"/>
              <a:gd name="connsiteX58" fmla="*/ 21336 w 228600"/>
              <a:gd name="connsiteY58" fmla="*/ 78486 h 219075"/>
              <a:gd name="connsiteX59" fmla="*/ 38291 w 228600"/>
              <a:gd name="connsiteY59" fmla="*/ 98965 h 219075"/>
              <a:gd name="connsiteX60" fmla="*/ 38291 w 228600"/>
              <a:gd name="connsiteY60" fmla="*/ 130112 h 219075"/>
              <a:gd name="connsiteX61" fmla="*/ 19526 w 228600"/>
              <a:gd name="connsiteY61" fmla="*/ 146875 h 219075"/>
              <a:gd name="connsiteX62" fmla="*/ 27908 w 228600"/>
              <a:gd name="connsiteY62" fmla="*/ 162116 h 219075"/>
              <a:gd name="connsiteX63" fmla="*/ 48768 w 228600"/>
              <a:gd name="connsiteY63" fmla="*/ 156686 h 219075"/>
              <a:gd name="connsiteX64" fmla="*/ 72866 w 228600"/>
              <a:gd name="connsiteY64" fmla="*/ 178594 h 219075"/>
              <a:gd name="connsiteX65" fmla="*/ 72866 w 228600"/>
              <a:gd name="connsiteY65" fmla="*/ 20383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8600" h="219075">
                <a:moveTo>
                  <a:pt x="145923" y="226981"/>
                </a:moveTo>
                <a:lnTo>
                  <a:pt x="127730" y="207073"/>
                </a:lnTo>
                <a:lnTo>
                  <a:pt x="111442" y="207073"/>
                </a:lnTo>
                <a:lnTo>
                  <a:pt x="92297" y="226600"/>
                </a:lnTo>
                <a:lnTo>
                  <a:pt x="57341" y="214884"/>
                </a:lnTo>
                <a:lnTo>
                  <a:pt x="57341" y="185356"/>
                </a:lnTo>
                <a:lnTo>
                  <a:pt x="44577" y="173736"/>
                </a:lnTo>
                <a:lnTo>
                  <a:pt x="20193" y="180118"/>
                </a:lnTo>
                <a:lnTo>
                  <a:pt x="0" y="143542"/>
                </a:lnTo>
                <a:lnTo>
                  <a:pt x="22765" y="123158"/>
                </a:lnTo>
                <a:lnTo>
                  <a:pt x="22765" y="104584"/>
                </a:lnTo>
                <a:lnTo>
                  <a:pt x="3620" y="81534"/>
                </a:lnTo>
                <a:lnTo>
                  <a:pt x="16383" y="47244"/>
                </a:lnTo>
                <a:lnTo>
                  <a:pt x="45244" y="47244"/>
                </a:lnTo>
                <a:lnTo>
                  <a:pt x="57436" y="34576"/>
                </a:lnTo>
                <a:lnTo>
                  <a:pt x="57436" y="13049"/>
                </a:lnTo>
                <a:lnTo>
                  <a:pt x="91154" y="191"/>
                </a:lnTo>
                <a:lnTo>
                  <a:pt x="108680" y="14954"/>
                </a:lnTo>
                <a:lnTo>
                  <a:pt x="129350" y="14954"/>
                </a:lnTo>
                <a:lnTo>
                  <a:pt x="148971" y="0"/>
                </a:lnTo>
                <a:lnTo>
                  <a:pt x="179451" y="13906"/>
                </a:lnTo>
                <a:lnTo>
                  <a:pt x="179451" y="35242"/>
                </a:lnTo>
                <a:lnTo>
                  <a:pt x="192024" y="49625"/>
                </a:lnTo>
                <a:lnTo>
                  <a:pt x="221647" y="49625"/>
                </a:lnTo>
                <a:lnTo>
                  <a:pt x="232600" y="87535"/>
                </a:lnTo>
                <a:lnTo>
                  <a:pt x="214979" y="105823"/>
                </a:lnTo>
                <a:lnTo>
                  <a:pt x="215456" y="124777"/>
                </a:lnTo>
                <a:lnTo>
                  <a:pt x="232886" y="140875"/>
                </a:lnTo>
                <a:lnTo>
                  <a:pt x="221266" y="176689"/>
                </a:lnTo>
                <a:lnTo>
                  <a:pt x="196310" y="173260"/>
                </a:lnTo>
                <a:lnTo>
                  <a:pt x="179832" y="189738"/>
                </a:lnTo>
                <a:lnTo>
                  <a:pt x="181642" y="212026"/>
                </a:lnTo>
                <a:lnTo>
                  <a:pt x="146114" y="226885"/>
                </a:lnTo>
                <a:close/>
                <a:moveTo>
                  <a:pt x="72866" y="203740"/>
                </a:moveTo>
                <a:lnTo>
                  <a:pt x="88011" y="208883"/>
                </a:lnTo>
                <a:lnTo>
                  <a:pt x="104966" y="191643"/>
                </a:lnTo>
                <a:lnTo>
                  <a:pt x="134684" y="191643"/>
                </a:lnTo>
                <a:lnTo>
                  <a:pt x="150114" y="208502"/>
                </a:lnTo>
                <a:lnTo>
                  <a:pt x="165164" y="202216"/>
                </a:lnTo>
                <a:lnTo>
                  <a:pt x="163640" y="184023"/>
                </a:lnTo>
                <a:lnTo>
                  <a:pt x="190691" y="156972"/>
                </a:lnTo>
                <a:lnTo>
                  <a:pt x="210502" y="159734"/>
                </a:lnTo>
                <a:lnTo>
                  <a:pt x="215075" y="145733"/>
                </a:lnTo>
                <a:lnTo>
                  <a:pt x="200120" y="131921"/>
                </a:lnTo>
                <a:lnTo>
                  <a:pt x="199358" y="99917"/>
                </a:lnTo>
                <a:lnTo>
                  <a:pt x="215265" y="83439"/>
                </a:lnTo>
                <a:lnTo>
                  <a:pt x="210026" y="65342"/>
                </a:lnTo>
                <a:lnTo>
                  <a:pt x="184975" y="65342"/>
                </a:lnTo>
                <a:lnTo>
                  <a:pt x="163925" y="41243"/>
                </a:lnTo>
                <a:lnTo>
                  <a:pt x="163925" y="24003"/>
                </a:lnTo>
                <a:lnTo>
                  <a:pt x="150876" y="18097"/>
                </a:lnTo>
                <a:lnTo>
                  <a:pt x="134493" y="30575"/>
                </a:lnTo>
                <a:lnTo>
                  <a:pt x="102965" y="30575"/>
                </a:lnTo>
                <a:lnTo>
                  <a:pt x="88106" y="18002"/>
                </a:lnTo>
                <a:lnTo>
                  <a:pt x="72962" y="23813"/>
                </a:lnTo>
                <a:lnTo>
                  <a:pt x="72962" y="40862"/>
                </a:lnTo>
                <a:lnTo>
                  <a:pt x="51911" y="62770"/>
                </a:lnTo>
                <a:lnTo>
                  <a:pt x="27242" y="62770"/>
                </a:lnTo>
                <a:lnTo>
                  <a:pt x="21336" y="78486"/>
                </a:lnTo>
                <a:lnTo>
                  <a:pt x="38291" y="98965"/>
                </a:lnTo>
                <a:lnTo>
                  <a:pt x="38291" y="130112"/>
                </a:lnTo>
                <a:lnTo>
                  <a:pt x="19526" y="146875"/>
                </a:lnTo>
                <a:lnTo>
                  <a:pt x="27908" y="162116"/>
                </a:lnTo>
                <a:lnTo>
                  <a:pt x="48768" y="156686"/>
                </a:lnTo>
                <a:lnTo>
                  <a:pt x="72866" y="178594"/>
                </a:lnTo>
                <a:lnTo>
                  <a:pt x="72866" y="20383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5726442E-C674-408F-A00E-5DE57371BAB0}"/>
              </a:ext>
            </a:extLst>
          </p:cNvPr>
          <p:cNvSpPr/>
          <p:nvPr/>
        </p:nvSpPr>
        <p:spPr>
          <a:xfrm>
            <a:off x="3618452" y="3659791"/>
            <a:ext cx="419100" cy="285750"/>
          </a:xfrm>
          <a:custGeom>
            <a:avLst/>
            <a:gdLst>
              <a:gd name="connsiteX0" fmla="*/ 426625 w 419100"/>
              <a:gd name="connsiteY0" fmla="*/ 287655 h 285750"/>
              <a:gd name="connsiteX1" fmla="*/ 0 w 419100"/>
              <a:gd name="connsiteY1" fmla="*/ 287655 h 285750"/>
              <a:gd name="connsiteX2" fmla="*/ 0 w 419100"/>
              <a:gd name="connsiteY2" fmla="*/ 0 h 285750"/>
              <a:gd name="connsiteX3" fmla="*/ 287084 w 419100"/>
              <a:gd name="connsiteY3" fmla="*/ 0 h 285750"/>
              <a:gd name="connsiteX4" fmla="*/ 287084 w 419100"/>
              <a:gd name="connsiteY4" fmla="*/ 23241 h 285750"/>
              <a:gd name="connsiteX5" fmla="*/ 23241 w 419100"/>
              <a:gd name="connsiteY5" fmla="*/ 23241 h 285750"/>
              <a:gd name="connsiteX6" fmla="*/ 23241 w 419100"/>
              <a:gd name="connsiteY6" fmla="*/ 264319 h 285750"/>
              <a:gd name="connsiteX7" fmla="*/ 403289 w 419100"/>
              <a:gd name="connsiteY7" fmla="*/ 264319 h 285750"/>
              <a:gd name="connsiteX8" fmla="*/ 403289 w 419100"/>
              <a:gd name="connsiteY8" fmla="*/ 136779 h 285750"/>
              <a:gd name="connsiteX9" fmla="*/ 426625 w 419100"/>
              <a:gd name="connsiteY9" fmla="*/ 136779 h 285750"/>
              <a:gd name="connsiteX10" fmla="*/ 426625 w 419100"/>
              <a:gd name="connsiteY10" fmla="*/ 28765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100" h="285750">
                <a:moveTo>
                  <a:pt x="426625" y="287655"/>
                </a:moveTo>
                <a:lnTo>
                  <a:pt x="0" y="287655"/>
                </a:lnTo>
                <a:lnTo>
                  <a:pt x="0" y="0"/>
                </a:lnTo>
                <a:lnTo>
                  <a:pt x="287084" y="0"/>
                </a:lnTo>
                <a:lnTo>
                  <a:pt x="287084" y="23241"/>
                </a:lnTo>
                <a:lnTo>
                  <a:pt x="23241" y="23241"/>
                </a:lnTo>
                <a:lnTo>
                  <a:pt x="23241" y="264319"/>
                </a:lnTo>
                <a:lnTo>
                  <a:pt x="403289" y="264319"/>
                </a:lnTo>
                <a:lnTo>
                  <a:pt x="403289" y="136779"/>
                </a:lnTo>
                <a:lnTo>
                  <a:pt x="426625" y="136779"/>
                </a:lnTo>
                <a:lnTo>
                  <a:pt x="426625" y="28765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AECF8055-3D7E-4B02-9049-BC31E393B7EE}"/>
              </a:ext>
            </a:extLst>
          </p:cNvPr>
          <p:cNvSpPr/>
          <p:nvPr/>
        </p:nvSpPr>
        <p:spPr>
          <a:xfrm>
            <a:off x="3772757" y="3936778"/>
            <a:ext cx="123825" cy="104775"/>
          </a:xfrm>
          <a:custGeom>
            <a:avLst/>
            <a:gdLst>
              <a:gd name="connsiteX0" fmla="*/ 129445 w 123825"/>
              <a:gd name="connsiteY0" fmla="*/ 110300 h 104775"/>
              <a:gd name="connsiteX1" fmla="*/ 0 w 123825"/>
              <a:gd name="connsiteY1" fmla="*/ 110300 h 104775"/>
              <a:gd name="connsiteX2" fmla="*/ 0 w 123825"/>
              <a:gd name="connsiteY2" fmla="*/ 0 h 104775"/>
              <a:gd name="connsiteX3" fmla="*/ 129445 w 123825"/>
              <a:gd name="connsiteY3" fmla="*/ 0 h 104775"/>
              <a:gd name="connsiteX4" fmla="*/ 129445 w 123825"/>
              <a:gd name="connsiteY4" fmla="*/ 110300 h 104775"/>
              <a:gd name="connsiteX5" fmla="*/ 23336 w 123825"/>
              <a:gd name="connsiteY5" fmla="*/ 87059 h 104775"/>
              <a:gd name="connsiteX6" fmla="*/ 106204 w 123825"/>
              <a:gd name="connsiteY6" fmla="*/ 87059 h 104775"/>
              <a:gd name="connsiteX7" fmla="*/ 106204 w 123825"/>
              <a:gd name="connsiteY7" fmla="*/ 23336 h 104775"/>
              <a:gd name="connsiteX8" fmla="*/ 23336 w 123825"/>
              <a:gd name="connsiteY8" fmla="*/ 23336 h 104775"/>
              <a:gd name="connsiteX9" fmla="*/ 23336 w 123825"/>
              <a:gd name="connsiteY9" fmla="*/ 8705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04775">
                <a:moveTo>
                  <a:pt x="129445" y="110300"/>
                </a:moveTo>
                <a:lnTo>
                  <a:pt x="0" y="110300"/>
                </a:lnTo>
                <a:lnTo>
                  <a:pt x="0" y="0"/>
                </a:lnTo>
                <a:lnTo>
                  <a:pt x="129445" y="0"/>
                </a:lnTo>
                <a:lnTo>
                  <a:pt x="129445" y="110300"/>
                </a:lnTo>
                <a:close/>
                <a:moveTo>
                  <a:pt x="23336" y="87059"/>
                </a:moveTo>
                <a:lnTo>
                  <a:pt x="106204" y="87059"/>
                </a:lnTo>
                <a:lnTo>
                  <a:pt x="106204" y="23336"/>
                </a:lnTo>
                <a:lnTo>
                  <a:pt x="23336" y="23336"/>
                </a:lnTo>
                <a:lnTo>
                  <a:pt x="23336" y="87059"/>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E353F27-3131-4265-91AD-E1036B647389}"/>
              </a:ext>
            </a:extLst>
          </p:cNvPr>
          <p:cNvSpPr/>
          <p:nvPr/>
        </p:nvSpPr>
        <p:spPr>
          <a:xfrm>
            <a:off x="3630072" y="3858578"/>
            <a:ext cx="400050" cy="19050"/>
          </a:xfrm>
          <a:custGeom>
            <a:avLst/>
            <a:gdLst>
              <a:gd name="connsiteX0" fmla="*/ 0 w 400050"/>
              <a:gd name="connsiteY0" fmla="*/ 0 h 19050"/>
              <a:gd name="connsiteX1" fmla="*/ 403289 w 400050"/>
              <a:gd name="connsiteY1" fmla="*/ 0 h 19050"/>
              <a:gd name="connsiteX2" fmla="*/ 403289 w 400050"/>
              <a:gd name="connsiteY2" fmla="*/ 23241 h 19050"/>
              <a:gd name="connsiteX3" fmla="*/ 0 w 400050"/>
              <a:gd name="connsiteY3" fmla="*/ 23241 h 19050"/>
            </a:gdLst>
            <a:ahLst/>
            <a:cxnLst>
              <a:cxn ang="0">
                <a:pos x="connsiteX0" y="connsiteY0"/>
              </a:cxn>
              <a:cxn ang="0">
                <a:pos x="connsiteX1" y="connsiteY1"/>
              </a:cxn>
              <a:cxn ang="0">
                <a:pos x="connsiteX2" y="connsiteY2"/>
              </a:cxn>
              <a:cxn ang="0">
                <a:pos x="connsiteX3" y="connsiteY3"/>
              </a:cxn>
            </a:cxnLst>
            <a:rect l="l" t="t" r="r" b="b"/>
            <a:pathLst>
              <a:path w="400050" h="19050">
                <a:moveTo>
                  <a:pt x="0" y="0"/>
                </a:moveTo>
                <a:lnTo>
                  <a:pt x="403289" y="0"/>
                </a:lnTo>
                <a:lnTo>
                  <a:pt x="403289" y="23241"/>
                </a:lnTo>
                <a:lnTo>
                  <a:pt x="0" y="2324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080EEB5A-028E-45CF-BB06-DB74DFF3DE97}"/>
              </a:ext>
            </a:extLst>
          </p:cNvPr>
          <p:cNvSpPr/>
          <p:nvPr/>
        </p:nvSpPr>
        <p:spPr>
          <a:xfrm>
            <a:off x="4527899" y="3554921"/>
            <a:ext cx="76200" cy="142875"/>
          </a:xfrm>
          <a:custGeom>
            <a:avLst/>
            <a:gdLst>
              <a:gd name="connsiteX0" fmla="*/ 0 w 76200"/>
              <a:gd name="connsiteY0" fmla="*/ 0 h 142875"/>
              <a:gd name="connsiteX1" fmla="*/ 80772 w 76200"/>
              <a:gd name="connsiteY1" fmla="*/ 0 h 142875"/>
              <a:gd name="connsiteX2" fmla="*/ 80772 w 76200"/>
              <a:gd name="connsiteY2" fmla="*/ 145256 h 142875"/>
              <a:gd name="connsiteX3" fmla="*/ 0 w 76200"/>
              <a:gd name="connsiteY3" fmla="*/ 145256 h 142875"/>
            </a:gdLst>
            <a:ahLst/>
            <a:cxnLst>
              <a:cxn ang="0">
                <a:pos x="connsiteX0" y="connsiteY0"/>
              </a:cxn>
              <a:cxn ang="0">
                <a:pos x="connsiteX1" y="connsiteY1"/>
              </a:cxn>
              <a:cxn ang="0">
                <a:pos x="connsiteX2" y="connsiteY2"/>
              </a:cxn>
              <a:cxn ang="0">
                <a:pos x="connsiteX3" y="connsiteY3"/>
              </a:cxn>
            </a:cxnLst>
            <a:rect l="l" t="t" r="r" b="b"/>
            <a:pathLst>
              <a:path w="76200" h="142875">
                <a:moveTo>
                  <a:pt x="0" y="0"/>
                </a:moveTo>
                <a:lnTo>
                  <a:pt x="80772" y="0"/>
                </a:lnTo>
                <a:lnTo>
                  <a:pt x="80772" y="145256"/>
                </a:lnTo>
                <a:lnTo>
                  <a:pt x="0" y="14525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E2D14CA-8D50-43C0-8054-1EB17CB0907C}"/>
              </a:ext>
            </a:extLst>
          </p:cNvPr>
          <p:cNvSpPr/>
          <p:nvPr/>
        </p:nvSpPr>
        <p:spPr>
          <a:xfrm>
            <a:off x="4527899" y="3903059"/>
            <a:ext cx="76200" cy="142875"/>
          </a:xfrm>
          <a:custGeom>
            <a:avLst/>
            <a:gdLst>
              <a:gd name="connsiteX0" fmla="*/ 0 w 76200"/>
              <a:gd name="connsiteY0" fmla="*/ 0 h 142875"/>
              <a:gd name="connsiteX1" fmla="*/ 80772 w 76200"/>
              <a:gd name="connsiteY1" fmla="*/ 0 h 142875"/>
              <a:gd name="connsiteX2" fmla="*/ 80772 w 76200"/>
              <a:gd name="connsiteY2" fmla="*/ 145256 h 142875"/>
              <a:gd name="connsiteX3" fmla="*/ 0 w 76200"/>
              <a:gd name="connsiteY3" fmla="*/ 145256 h 142875"/>
            </a:gdLst>
            <a:ahLst/>
            <a:cxnLst>
              <a:cxn ang="0">
                <a:pos x="connsiteX0" y="connsiteY0"/>
              </a:cxn>
              <a:cxn ang="0">
                <a:pos x="connsiteX1" y="connsiteY1"/>
              </a:cxn>
              <a:cxn ang="0">
                <a:pos x="connsiteX2" y="connsiteY2"/>
              </a:cxn>
              <a:cxn ang="0">
                <a:pos x="connsiteX3" y="connsiteY3"/>
              </a:cxn>
            </a:cxnLst>
            <a:rect l="l" t="t" r="r" b="b"/>
            <a:pathLst>
              <a:path w="76200" h="142875">
                <a:moveTo>
                  <a:pt x="0" y="0"/>
                </a:moveTo>
                <a:lnTo>
                  <a:pt x="80772" y="0"/>
                </a:lnTo>
                <a:lnTo>
                  <a:pt x="80772" y="145256"/>
                </a:lnTo>
                <a:lnTo>
                  <a:pt x="0" y="14525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F88BF164-04AF-4E6C-9BA8-F7B4C4EF35BE}"/>
              </a:ext>
            </a:extLst>
          </p:cNvPr>
          <p:cNvSpPr/>
          <p:nvPr/>
        </p:nvSpPr>
        <p:spPr>
          <a:xfrm>
            <a:off x="4664773" y="3753041"/>
            <a:ext cx="142875" cy="76200"/>
          </a:xfrm>
          <a:custGeom>
            <a:avLst/>
            <a:gdLst>
              <a:gd name="connsiteX0" fmla="*/ 0 w 142875"/>
              <a:gd name="connsiteY0" fmla="*/ 80772 h 76200"/>
              <a:gd name="connsiteX1" fmla="*/ 0 w 142875"/>
              <a:gd name="connsiteY1" fmla="*/ 0 h 76200"/>
              <a:gd name="connsiteX2" fmla="*/ 145256 w 142875"/>
              <a:gd name="connsiteY2" fmla="*/ 0 h 76200"/>
              <a:gd name="connsiteX3" fmla="*/ 145256 w 142875"/>
              <a:gd name="connsiteY3" fmla="*/ 80772 h 76200"/>
            </a:gdLst>
            <a:ahLst/>
            <a:cxnLst>
              <a:cxn ang="0">
                <a:pos x="connsiteX0" y="connsiteY0"/>
              </a:cxn>
              <a:cxn ang="0">
                <a:pos x="connsiteX1" y="connsiteY1"/>
              </a:cxn>
              <a:cxn ang="0">
                <a:pos x="connsiteX2" y="connsiteY2"/>
              </a:cxn>
              <a:cxn ang="0">
                <a:pos x="connsiteX3" y="connsiteY3"/>
              </a:cxn>
            </a:cxnLst>
            <a:rect l="l" t="t" r="r" b="b"/>
            <a:pathLst>
              <a:path w="142875" h="76200">
                <a:moveTo>
                  <a:pt x="0" y="80772"/>
                </a:moveTo>
                <a:lnTo>
                  <a:pt x="0" y="0"/>
                </a:lnTo>
                <a:lnTo>
                  <a:pt x="145256" y="0"/>
                </a:lnTo>
                <a:lnTo>
                  <a:pt x="145256" y="80772"/>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894E434-9D88-4373-ACEE-E7B7D3560017}"/>
              </a:ext>
            </a:extLst>
          </p:cNvPr>
          <p:cNvSpPr/>
          <p:nvPr/>
        </p:nvSpPr>
        <p:spPr>
          <a:xfrm>
            <a:off x="4317873" y="3753041"/>
            <a:ext cx="142875" cy="76200"/>
          </a:xfrm>
          <a:custGeom>
            <a:avLst/>
            <a:gdLst>
              <a:gd name="connsiteX0" fmla="*/ 0 w 142875"/>
              <a:gd name="connsiteY0" fmla="*/ 80772 h 76200"/>
              <a:gd name="connsiteX1" fmla="*/ 0 w 142875"/>
              <a:gd name="connsiteY1" fmla="*/ 0 h 76200"/>
              <a:gd name="connsiteX2" fmla="*/ 145256 w 142875"/>
              <a:gd name="connsiteY2" fmla="*/ 0 h 76200"/>
              <a:gd name="connsiteX3" fmla="*/ 145256 w 142875"/>
              <a:gd name="connsiteY3" fmla="*/ 80772 h 76200"/>
            </a:gdLst>
            <a:ahLst/>
            <a:cxnLst>
              <a:cxn ang="0">
                <a:pos x="connsiteX0" y="connsiteY0"/>
              </a:cxn>
              <a:cxn ang="0">
                <a:pos x="connsiteX1" y="connsiteY1"/>
              </a:cxn>
              <a:cxn ang="0">
                <a:pos x="connsiteX2" y="connsiteY2"/>
              </a:cxn>
              <a:cxn ang="0">
                <a:pos x="connsiteX3" y="connsiteY3"/>
              </a:cxn>
            </a:cxnLst>
            <a:rect l="l" t="t" r="r" b="b"/>
            <a:pathLst>
              <a:path w="142875" h="76200">
                <a:moveTo>
                  <a:pt x="0" y="80772"/>
                </a:moveTo>
                <a:lnTo>
                  <a:pt x="0" y="0"/>
                </a:lnTo>
                <a:lnTo>
                  <a:pt x="145256" y="0"/>
                </a:lnTo>
                <a:lnTo>
                  <a:pt x="145256" y="80772"/>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C7C8BC4-0E8B-4B0A-9FCF-BD03C50FDA3B}"/>
              </a:ext>
            </a:extLst>
          </p:cNvPr>
          <p:cNvSpPr/>
          <p:nvPr/>
        </p:nvSpPr>
        <p:spPr>
          <a:xfrm>
            <a:off x="4622768" y="3596830"/>
            <a:ext cx="142875" cy="133350"/>
          </a:xfrm>
          <a:custGeom>
            <a:avLst/>
            <a:gdLst>
              <a:gd name="connsiteX0" fmla="*/ 0 w 142875"/>
              <a:gd name="connsiteY0" fmla="*/ 82963 h 133350"/>
              <a:gd name="connsiteX1" fmla="*/ 61151 w 142875"/>
              <a:gd name="connsiteY1" fmla="*/ 142208 h 133350"/>
              <a:gd name="connsiteX2" fmla="*/ 144971 w 142875"/>
              <a:gd name="connsiteY2" fmla="*/ 142208 h 133350"/>
              <a:gd name="connsiteX3" fmla="*/ 0 w 142875"/>
              <a:gd name="connsiteY3" fmla="*/ 0 h 133350"/>
              <a:gd name="connsiteX4" fmla="*/ 0 w 142875"/>
              <a:gd name="connsiteY4" fmla="*/ 83058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33350">
                <a:moveTo>
                  <a:pt x="0" y="82963"/>
                </a:moveTo>
                <a:cubicBezTo>
                  <a:pt x="26289" y="95631"/>
                  <a:pt x="47720" y="116396"/>
                  <a:pt x="61151" y="142208"/>
                </a:cubicBezTo>
                <a:lnTo>
                  <a:pt x="144971" y="142208"/>
                </a:lnTo>
                <a:cubicBezTo>
                  <a:pt x="124016" y="73533"/>
                  <a:pt x="69152" y="19717"/>
                  <a:pt x="0" y="0"/>
                </a:cubicBezTo>
                <a:lnTo>
                  <a:pt x="0" y="8305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8307E2B-B681-4385-B302-19D9851E6945}"/>
              </a:ext>
            </a:extLst>
          </p:cNvPr>
          <p:cNvSpPr/>
          <p:nvPr/>
        </p:nvSpPr>
        <p:spPr>
          <a:xfrm>
            <a:off x="4361211" y="3594640"/>
            <a:ext cx="152400" cy="142875"/>
          </a:xfrm>
          <a:custGeom>
            <a:avLst/>
            <a:gdLst>
              <a:gd name="connsiteX0" fmla="*/ 83725 w 152400"/>
              <a:gd name="connsiteY0" fmla="*/ 144304 h 142875"/>
              <a:gd name="connsiteX1" fmla="*/ 152686 w 152400"/>
              <a:gd name="connsiteY1" fmla="*/ 81629 h 142875"/>
              <a:gd name="connsiteX2" fmla="*/ 152686 w 152400"/>
              <a:gd name="connsiteY2" fmla="*/ 0 h 142875"/>
              <a:gd name="connsiteX3" fmla="*/ 0 w 152400"/>
              <a:gd name="connsiteY3" fmla="*/ 144304 h 142875"/>
              <a:gd name="connsiteX4" fmla="*/ 83820 w 152400"/>
              <a:gd name="connsiteY4" fmla="*/ 1443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42875">
                <a:moveTo>
                  <a:pt x="83725" y="144304"/>
                </a:moveTo>
                <a:cubicBezTo>
                  <a:pt x="98488" y="116015"/>
                  <a:pt x="122872" y="93631"/>
                  <a:pt x="152686" y="81629"/>
                </a:cubicBezTo>
                <a:lnTo>
                  <a:pt x="152686" y="0"/>
                </a:lnTo>
                <a:cubicBezTo>
                  <a:pt x="79820" y="17812"/>
                  <a:pt x="21717" y="73057"/>
                  <a:pt x="0" y="144304"/>
                </a:cubicBezTo>
                <a:lnTo>
                  <a:pt x="83820" y="14430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9C920EA-DD60-464B-AD41-0BBCCA25BEC5}"/>
              </a:ext>
            </a:extLst>
          </p:cNvPr>
          <p:cNvSpPr/>
          <p:nvPr/>
        </p:nvSpPr>
        <p:spPr>
          <a:xfrm>
            <a:off x="4622768" y="3847909"/>
            <a:ext cx="142875" cy="152400"/>
          </a:xfrm>
          <a:custGeom>
            <a:avLst/>
            <a:gdLst>
              <a:gd name="connsiteX0" fmla="*/ 67913 w 142875"/>
              <a:gd name="connsiteY0" fmla="*/ 0 h 152400"/>
              <a:gd name="connsiteX1" fmla="*/ 0 w 142875"/>
              <a:gd name="connsiteY1" fmla="*/ 74581 h 152400"/>
              <a:gd name="connsiteX2" fmla="*/ 0 w 142875"/>
              <a:gd name="connsiteY2" fmla="*/ 157639 h 152400"/>
              <a:gd name="connsiteX3" fmla="*/ 148971 w 142875"/>
              <a:gd name="connsiteY3" fmla="*/ 0 h 152400"/>
              <a:gd name="connsiteX4" fmla="*/ 67913 w 142875"/>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52400">
                <a:moveTo>
                  <a:pt x="67913" y="0"/>
                </a:moveTo>
                <a:cubicBezTo>
                  <a:pt x="55721" y="32766"/>
                  <a:pt x="31242" y="59531"/>
                  <a:pt x="0" y="74581"/>
                </a:cubicBezTo>
                <a:lnTo>
                  <a:pt x="0" y="157639"/>
                </a:lnTo>
                <a:cubicBezTo>
                  <a:pt x="74295" y="136493"/>
                  <a:pt x="131921" y="75914"/>
                  <a:pt x="148971" y="0"/>
                </a:cubicBezTo>
                <a:lnTo>
                  <a:pt x="67913" y="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B22709D-3FED-4ADD-94FB-BEA81112D891}"/>
              </a:ext>
            </a:extLst>
          </p:cNvPr>
          <p:cNvSpPr/>
          <p:nvPr/>
        </p:nvSpPr>
        <p:spPr>
          <a:xfrm>
            <a:off x="4357116" y="3847909"/>
            <a:ext cx="152400" cy="152400"/>
          </a:xfrm>
          <a:custGeom>
            <a:avLst/>
            <a:gdLst>
              <a:gd name="connsiteX0" fmla="*/ 156686 w 152400"/>
              <a:gd name="connsiteY0" fmla="*/ 78105 h 152400"/>
              <a:gd name="connsiteX1" fmla="*/ 81058 w 152400"/>
              <a:gd name="connsiteY1" fmla="*/ 0 h 152400"/>
              <a:gd name="connsiteX2" fmla="*/ 0 w 152400"/>
              <a:gd name="connsiteY2" fmla="*/ 0 h 152400"/>
              <a:gd name="connsiteX3" fmla="*/ 156686 w 152400"/>
              <a:gd name="connsiteY3" fmla="*/ 159639 h 152400"/>
              <a:gd name="connsiteX4" fmla="*/ 156686 w 152400"/>
              <a:gd name="connsiteY4" fmla="*/ 7801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6686" y="78105"/>
                </a:moveTo>
                <a:cubicBezTo>
                  <a:pt x="121729" y="63913"/>
                  <a:pt x="94202" y="35528"/>
                  <a:pt x="81058" y="0"/>
                </a:cubicBezTo>
                <a:lnTo>
                  <a:pt x="0" y="0"/>
                </a:lnTo>
                <a:cubicBezTo>
                  <a:pt x="17621" y="78581"/>
                  <a:pt x="78772" y="140589"/>
                  <a:pt x="156686" y="159639"/>
                </a:cubicBezTo>
                <a:lnTo>
                  <a:pt x="156686" y="7801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5EA9537-3CD6-4FAB-A3B0-70ACF5807C17}"/>
              </a:ext>
            </a:extLst>
          </p:cNvPr>
          <p:cNvSpPr/>
          <p:nvPr/>
        </p:nvSpPr>
        <p:spPr>
          <a:xfrm>
            <a:off x="5007197" y="3603688"/>
            <a:ext cx="447675" cy="447675"/>
          </a:xfrm>
          <a:custGeom>
            <a:avLst/>
            <a:gdLst>
              <a:gd name="connsiteX0" fmla="*/ 356521 w 447675"/>
              <a:gd name="connsiteY0" fmla="*/ 452914 h 447675"/>
              <a:gd name="connsiteX1" fmla="*/ 350139 w 447675"/>
              <a:gd name="connsiteY1" fmla="*/ 451199 h 447675"/>
              <a:gd name="connsiteX2" fmla="*/ 65722 w 447675"/>
              <a:gd name="connsiteY2" fmla="*/ 245364 h 447675"/>
              <a:gd name="connsiteX3" fmla="*/ 1238 w 447675"/>
              <a:gd name="connsiteY3" fmla="*/ 96679 h 447675"/>
              <a:gd name="connsiteX4" fmla="*/ 0 w 447675"/>
              <a:gd name="connsiteY4" fmla="*/ 90392 h 447675"/>
              <a:gd name="connsiteX5" fmla="*/ 95155 w 447675"/>
              <a:gd name="connsiteY5" fmla="*/ 0 h 447675"/>
              <a:gd name="connsiteX6" fmla="*/ 200787 w 447675"/>
              <a:gd name="connsiteY6" fmla="*/ 107823 h 447675"/>
              <a:gd name="connsiteX7" fmla="*/ 133445 w 447675"/>
              <a:gd name="connsiteY7" fmla="*/ 175165 h 447675"/>
              <a:gd name="connsiteX8" fmla="*/ 193167 w 447675"/>
              <a:gd name="connsiteY8" fmla="*/ 254508 h 447675"/>
              <a:gd name="connsiteX9" fmla="*/ 193548 w 447675"/>
              <a:gd name="connsiteY9" fmla="*/ 254889 h 447675"/>
              <a:gd name="connsiteX10" fmla="*/ 282607 w 447675"/>
              <a:gd name="connsiteY10" fmla="*/ 315468 h 447675"/>
              <a:gd name="connsiteX11" fmla="*/ 342329 w 447675"/>
              <a:gd name="connsiteY11" fmla="*/ 251460 h 447675"/>
              <a:gd name="connsiteX12" fmla="*/ 450723 w 447675"/>
              <a:gd name="connsiteY12" fmla="*/ 359855 h 447675"/>
              <a:gd name="connsiteX13" fmla="*/ 356521 w 447675"/>
              <a:gd name="connsiteY13" fmla="*/ 452914 h 447675"/>
              <a:gd name="connsiteX14" fmla="*/ 25527 w 447675"/>
              <a:gd name="connsiteY14" fmla="*/ 98298 h 447675"/>
              <a:gd name="connsiteX15" fmla="*/ 85820 w 447675"/>
              <a:gd name="connsiteY15" fmla="*/ 233648 h 447675"/>
              <a:gd name="connsiteX16" fmla="*/ 349568 w 447675"/>
              <a:gd name="connsiteY16" fmla="*/ 427101 h 447675"/>
              <a:gd name="connsiteX17" fmla="*/ 417671 w 447675"/>
              <a:gd name="connsiteY17" fmla="*/ 359855 h 447675"/>
              <a:gd name="connsiteX18" fmla="*/ 342900 w 447675"/>
              <a:gd name="connsiteY18" fmla="*/ 285083 h 447675"/>
              <a:gd name="connsiteX19" fmla="*/ 288227 w 447675"/>
              <a:gd name="connsiteY19" fmla="*/ 343757 h 447675"/>
              <a:gd name="connsiteX20" fmla="*/ 280606 w 447675"/>
              <a:gd name="connsiteY20" fmla="*/ 340423 h 447675"/>
              <a:gd name="connsiteX21" fmla="*/ 176022 w 447675"/>
              <a:gd name="connsiteY21" fmla="*/ 270415 h 447675"/>
              <a:gd name="connsiteX22" fmla="*/ 108775 w 447675"/>
              <a:gd name="connsiteY22" fmla="*/ 178308 h 447675"/>
              <a:gd name="connsiteX23" fmla="*/ 105061 w 447675"/>
              <a:gd name="connsiteY23" fmla="*/ 170783 h 447675"/>
              <a:gd name="connsiteX24" fmla="*/ 168116 w 447675"/>
              <a:gd name="connsiteY24" fmla="*/ 107728 h 447675"/>
              <a:gd name="connsiteX25" fmla="*/ 94679 w 447675"/>
              <a:gd name="connsiteY25" fmla="*/ 32766 h 447675"/>
              <a:gd name="connsiteX26" fmla="*/ 25622 w 447675"/>
              <a:gd name="connsiteY26" fmla="*/ 98298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7675" h="447675">
                <a:moveTo>
                  <a:pt x="356521" y="452914"/>
                </a:moveTo>
                <a:lnTo>
                  <a:pt x="350139" y="451199"/>
                </a:lnTo>
                <a:cubicBezTo>
                  <a:pt x="198596" y="411575"/>
                  <a:pt x="111919" y="317373"/>
                  <a:pt x="65722" y="245364"/>
                </a:cubicBezTo>
                <a:cubicBezTo>
                  <a:pt x="15812" y="167354"/>
                  <a:pt x="1810" y="99536"/>
                  <a:pt x="1238" y="96679"/>
                </a:cubicBezTo>
                <a:lnTo>
                  <a:pt x="0" y="90392"/>
                </a:lnTo>
                <a:lnTo>
                  <a:pt x="95155" y="0"/>
                </a:lnTo>
                <a:lnTo>
                  <a:pt x="200787" y="107823"/>
                </a:lnTo>
                <a:lnTo>
                  <a:pt x="133445" y="175165"/>
                </a:lnTo>
                <a:cubicBezTo>
                  <a:pt x="154877" y="213741"/>
                  <a:pt x="192691" y="254127"/>
                  <a:pt x="193167" y="254508"/>
                </a:cubicBezTo>
                <a:lnTo>
                  <a:pt x="193548" y="254889"/>
                </a:lnTo>
                <a:cubicBezTo>
                  <a:pt x="216884" y="282131"/>
                  <a:pt x="264319" y="306610"/>
                  <a:pt x="282607" y="315468"/>
                </a:cubicBezTo>
                <a:lnTo>
                  <a:pt x="342329" y="251460"/>
                </a:lnTo>
                <a:lnTo>
                  <a:pt x="450723" y="359855"/>
                </a:lnTo>
                <a:lnTo>
                  <a:pt x="356521" y="452914"/>
                </a:lnTo>
                <a:close/>
                <a:moveTo>
                  <a:pt x="25527" y="98298"/>
                </a:moveTo>
                <a:cubicBezTo>
                  <a:pt x="30099" y="116396"/>
                  <a:pt x="46387" y="172307"/>
                  <a:pt x="85820" y="233648"/>
                </a:cubicBezTo>
                <a:cubicBezTo>
                  <a:pt x="148399" y="331089"/>
                  <a:pt x="237172" y="396145"/>
                  <a:pt x="349568" y="427101"/>
                </a:cubicBezTo>
                <a:lnTo>
                  <a:pt x="417671" y="359855"/>
                </a:lnTo>
                <a:lnTo>
                  <a:pt x="342900" y="285083"/>
                </a:lnTo>
                <a:lnTo>
                  <a:pt x="288227" y="343757"/>
                </a:lnTo>
                <a:lnTo>
                  <a:pt x="280606" y="340423"/>
                </a:lnTo>
                <a:cubicBezTo>
                  <a:pt x="277654" y="339090"/>
                  <a:pt x="208597" y="308324"/>
                  <a:pt x="176022" y="270415"/>
                </a:cubicBezTo>
                <a:cubicBezTo>
                  <a:pt x="172403" y="266510"/>
                  <a:pt x="130112" y="221075"/>
                  <a:pt x="108775" y="178308"/>
                </a:cubicBezTo>
                <a:lnTo>
                  <a:pt x="105061" y="170783"/>
                </a:lnTo>
                <a:lnTo>
                  <a:pt x="168116" y="107728"/>
                </a:lnTo>
                <a:lnTo>
                  <a:pt x="94679" y="32766"/>
                </a:lnTo>
                <a:lnTo>
                  <a:pt x="25622" y="9829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94D1A77-2956-4006-A166-96D145DE4AC6}"/>
              </a:ext>
            </a:extLst>
          </p:cNvPr>
          <p:cNvSpPr/>
          <p:nvPr/>
        </p:nvSpPr>
        <p:spPr>
          <a:xfrm>
            <a:off x="5240845" y="3655409"/>
            <a:ext cx="66675" cy="114300"/>
          </a:xfrm>
          <a:custGeom>
            <a:avLst/>
            <a:gdLst>
              <a:gd name="connsiteX0" fmla="*/ 38100 w 66675"/>
              <a:gd name="connsiteY0" fmla="*/ 190 h 114300"/>
              <a:gd name="connsiteX1" fmla="*/ 64103 w 66675"/>
              <a:gd name="connsiteY1" fmla="*/ 10001 h 114300"/>
              <a:gd name="connsiteX2" fmla="*/ 73914 w 66675"/>
              <a:gd name="connsiteY2" fmla="*/ 38290 h 114300"/>
              <a:gd name="connsiteX3" fmla="*/ 73247 w 66675"/>
              <a:gd name="connsiteY3" fmla="*/ 45910 h 114300"/>
              <a:gd name="connsiteX4" fmla="*/ 71628 w 66675"/>
              <a:gd name="connsiteY4" fmla="*/ 52483 h 114300"/>
              <a:gd name="connsiteX5" fmla="*/ 68866 w 66675"/>
              <a:gd name="connsiteY5" fmla="*/ 58579 h 114300"/>
              <a:gd name="connsiteX6" fmla="*/ 65722 w 66675"/>
              <a:gd name="connsiteY6" fmla="*/ 63913 h 114300"/>
              <a:gd name="connsiteX7" fmla="*/ 61722 w 66675"/>
              <a:gd name="connsiteY7" fmla="*/ 69056 h 114300"/>
              <a:gd name="connsiteX8" fmla="*/ 57721 w 66675"/>
              <a:gd name="connsiteY8" fmla="*/ 73628 h 114300"/>
              <a:gd name="connsiteX9" fmla="*/ 53340 w 66675"/>
              <a:gd name="connsiteY9" fmla="*/ 78296 h 114300"/>
              <a:gd name="connsiteX10" fmla="*/ 29908 w 66675"/>
              <a:gd name="connsiteY10" fmla="*/ 102870 h 114300"/>
              <a:gd name="connsiteX11" fmla="*/ 72962 w 66675"/>
              <a:gd name="connsiteY11" fmla="*/ 102870 h 114300"/>
              <a:gd name="connsiteX12" fmla="*/ 72962 w 66675"/>
              <a:gd name="connsiteY12" fmla="*/ 119634 h 114300"/>
              <a:gd name="connsiteX13" fmla="*/ 4858 w 66675"/>
              <a:gd name="connsiteY13" fmla="*/ 119634 h 114300"/>
              <a:gd name="connsiteX14" fmla="*/ 4858 w 66675"/>
              <a:gd name="connsiteY14" fmla="*/ 104870 h 114300"/>
              <a:gd name="connsiteX15" fmla="*/ 38862 w 66675"/>
              <a:gd name="connsiteY15" fmla="*/ 67056 h 114300"/>
              <a:gd name="connsiteX16" fmla="*/ 44482 w 66675"/>
              <a:gd name="connsiteY16" fmla="*/ 60674 h 114300"/>
              <a:gd name="connsiteX17" fmla="*/ 48578 w 66675"/>
              <a:gd name="connsiteY17" fmla="*/ 55626 h 114300"/>
              <a:gd name="connsiteX18" fmla="*/ 52006 w 66675"/>
              <a:gd name="connsiteY18" fmla="*/ 50292 h 114300"/>
              <a:gd name="connsiteX19" fmla="*/ 53626 w 66675"/>
              <a:gd name="connsiteY19" fmla="*/ 45339 h 114300"/>
              <a:gd name="connsiteX20" fmla="*/ 54388 w 66675"/>
              <a:gd name="connsiteY20" fmla="*/ 39243 h 114300"/>
              <a:gd name="connsiteX21" fmla="*/ 53816 w 66675"/>
              <a:gd name="connsiteY21" fmla="*/ 32766 h 114300"/>
              <a:gd name="connsiteX22" fmla="*/ 51435 w 66675"/>
              <a:gd name="connsiteY22" fmla="*/ 25241 h 114300"/>
              <a:gd name="connsiteX23" fmla="*/ 47435 w 66675"/>
              <a:gd name="connsiteY23" fmla="*/ 20479 h 114300"/>
              <a:gd name="connsiteX24" fmla="*/ 42386 w 66675"/>
              <a:gd name="connsiteY24" fmla="*/ 18097 h 114300"/>
              <a:gd name="connsiteX25" fmla="*/ 36290 w 66675"/>
              <a:gd name="connsiteY25" fmla="*/ 17335 h 114300"/>
              <a:gd name="connsiteX26" fmla="*/ 31623 w 66675"/>
              <a:gd name="connsiteY26" fmla="*/ 17717 h 114300"/>
              <a:gd name="connsiteX27" fmla="*/ 26956 w 66675"/>
              <a:gd name="connsiteY27" fmla="*/ 18669 h 114300"/>
              <a:gd name="connsiteX28" fmla="*/ 22479 w 66675"/>
              <a:gd name="connsiteY28" fmla="*/ 20002 h 114300"/>
              <a:gd name="connsiteX29" fmla="*/ 18288 w 66675"/>
              <a:gd name="connsiteY29" fmla="*/ 21622 h 114300"/>
              <a:gd name="connsiteX30" fmla="*/ 14573 w 66675"/>
              <a:gd name="connsiteY30" fmla="*/ 23336 h 114300"/>
              <a:gd name="connsiteX31" fmla="*/ 11430 w 66675"/>
              <a:gd name="connsiteY31" fmla="*/ 24955 h 114300"/>
              <a:gd name="connsiteX32" fmla="*/ 9049 w 66675"/>
              <a:gd name="connsiteY32" fmla="*/ 26289 h 114300"/>
              <a:gd name="connsiteX33" fmla="*/ 7429 w 66675"/>
              <a:gd name="connsiteY33" fmla="*/ 27337 h 114300"/>
              <a:gd name="connsiteX34" fmla="*/ 6858 w 66675"/>
              <a:gd name="connsiteY34" fmla="*/ 27622 h 114300"/>
              <a:gd name="connsiteX35" fmla="*/ 0 w 66675"/>
              <a:gd name="connsiteY35" fmla="*/ 11525 h 114300"/>
              <a:gd name="connsiteX36" fmla="*/ 1810 w 66675"/>
              <a:gd name="connsiteY36" fmla="*/ 10287 h 114300"/>
              <a:gd name="connsiteX37" fmla="*/ 6953 w 66675"/>
              <a:gd name="connsiteY37" fmla="*/ 7525 h 114300"/>
              <a:gd name="connsiteX38" fmla="*/ 15049 w 66675"/>
              <a:gd name="connsiteY38" fmla="*/ 4000 h 114300"/>
              <a:gd name="connsiteX39" fmla="*/ 25622 w 66675"/>
              <a:gd name="connsiteY39" fmla="*/ 1238 h 114300"/>
              <a:gd name="connsiteX40" fmla="*/ 38290 w 66675"/>
              <a:gd name="connsiteY40"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675" h="114300">
                <a:moveTo>
                  <a:pt x="38100" y="190"/>
                </a:moveTo>
                <a:cubicBezTo>
                  <a:pt x="48958" y="190"/>
                  <a:pt x="57626" y="3429"/>
                  <a:pt x="64103" y="10001"/>
                </a:cubicBezTo>
                <a:cubicBezTo>
                  <a:pt x="70580" y="16573"/>
                  <a:pt x="73914" y="26003"/>
                  <a:pt x="73914" y="38290"/>
                </a:cubicBezTo>
                <a:cubicBezTo>
                  <a:pt x="73914" y="40862"/>
                  <a:pt x="73723" y="43434"/>
                  <a:pt x="73247" y="45910"/>
                </a:cubicBezTo>
                <a:cubicBezTo>
                  <a:pt x="72771" y="48387"/>
                  <a:pt x="72295" y="50578"/>
                  <a:pt x="71628" y="52483"/>
                </a:cubicBezTo>
                <a:cubicBezTo>
                  <a:pt x="70961" y="54388"/>
                  <a:pt x="70104" y="56388"/>
                  <a:pt x="68866" y="58579"/>
                </a:cubicBezTo>
                <a:cubicBezTo>
                  <a:pt x="67628" y="60769"/>
                  <a:pt x="66580" y="62579"/>
                  <a:pt x="65722" y="63913"/>
                </a:cubicBezTo>
                <a:cubicBezTo>
                  <a:pt x="64865" y="65246"/>
                  <a:pt x="63532" y="66961"/>
                  <a:pt x="61722" y="69056"/>
                </a:cubicBezTo>
                <a:cubicBezTo>
                  <a:pt x="59912" y="71152"/>
                  <a:pt x="58579" y="72676"/>
                  <a:pt x="57721" y="73628"/>
                </a:cubicBezTo>
                <a:cubicBezTo>
                  <a:pt x="56864" y="74581"/>
                  <a:pt x="55436" y="76105"/>
                  <a:pt x="53340" y="78296"/>
                </a:cubicBezTo>
                <a:lnTo>
                  <a:pt x="29908" y="102870"/>
                </a:lnTo>
                <a:lnTo>
                  <a:pt x="72962" y="102870"/>
                </a:lnTo>
                <a:lnTo>
                  <a:pt x="72962" y="119634"/>
                </a:lnTo>
                <a:lnTo>
                  <a:pt x="4858" y="119634"/>
                </a:lnTo>
                <a:lnTo>
                  <a:pt x="4858" y="104870"/>
                </a:lnTo>
                <a:lnTo>
                  <a:pt x="38862" y="67056"/>
                </a:lnTo>
                <a:cubicBezTo>
                  <a:pt x="41624" y="64008"/>
                  <a:pt x="43529" y="61913"/>
                  <a:pt x="44482" y="60674"/>
                </a:cubicBezTo>
                <a:cubicBezTo>
                  <a:pt x="45434" y="59436"/>
                  <a:pt x="46863" y="57817"/>
                  <a:pt x="48578" y="55626"/>
                </a:cubicBezTo>
                <a:cubicBezTo>
                  <a:pt x="50292" y="53435"/>
                  <a:pt x="51435" y="51625"/>
                  <a:pt x="52006" y="50292"/>
                </a:cubicBezTo>
                <a:cubicBezTo>
                  <a:pt x="52578" y="48958"/>
                  <a:pt x="53149" y="47339"/>
                  <a:pt x="53626" y="45339"/>
                </a:cubicBezTo>
                <a:cubicBezTo>
                  <a:pt x="54102" y="43339"/>
                  <a:pt x="54388" y="41338"/>
                  <a:pt x="54388" y="39243"/>
                </a:cubicBezTo>
                <a:cubicBezTo>
                  <a:pt x="54388" y="37719"/>
                  <a:pt x="54197" y="35528"/>
                  <a:pt x="53816" y="32766"/>
                </a:cubicBezTo>
                <a:cubicBezTo>
                  <a:pt x="53340" y="29813"/>
                  <a:pt x="52578" y="27337"/>
                  <a:pt x="51435" y="25241"/>
                </a:cubicBezTo>
                <a:cubicBezTo>
                  <a:pt x="50292" y="23146"/>
                  <a:pt x="48958" y="21622"/>
                  <a:pt x="47435" y="20479"/>
                </a:cubicBezTo>
                <a:cubicBezTo>
                  <a:pt x="45911" y="19336"/>
                  <a:pt x="44196" y="18574"/>
                  <a:pt x="42386" y="18097"/>
                </a:cubicBezTo>
                <a:cubicBezTo>
                  <a:pt x="40577" y="17621"/>
                  <a:pt x="38576" y="17335"/>
                  <a:pt x="36290" y="17335"/>
                </a:cubicBezTo>
                <a:cubicBezTo>
                  <a:pt x="34766" y="17335"/>
                  <a:pt x="33242" y="17431"/>
                  <a:pt x="31623" y="17717"/>
                </a:cubicBezTo>
                <a:cubicBezTo>
                  <a:pt x="30004" y="18002"/>
                  <a:pt x="28480" y="18288"/>
                  <a:pt x="26956" y="18669"/>
                </a:cubicBezTo>
                <a:cubicBezTo>
                  <a:pt x="25432" y="19050"/>
                  <a:pt x="23908" y="19526"/>
                  <a:pt x="22479" y="20002"/>
                </a:cubicBezTo>
                <a:cubicBezTo>
                  <a:pt x="21050" y="20479"/>
                  <a:pt x="19526" y="21050"/>
                  <a:pt x="18288" y="21622"/>
                </a:cubicBezTo>
                <a:cubicBezTo>
                  <a:pt x="17050" y="22193"/>
                  <a:pt x="15716" y="22765"/>
                  <a:pt x="14573" y="23336"/>
                </a:cubicBezTo>
                <a:cubicBezTo>
                  <a:pt x="13430" y="23908"/>
                  <a:pt x="12287" y="24479"/>
                  <a:pt x="11430" y="24955"/>
                </a:cubicBezTo>
                <a:cubicBezTo>
                  <a:pt x="10573" y="25432"/>
                  <a:pt x="9715" y="25908"/>
                  <a:pt x="9049" y="26289"/>
                </a:cubicBezTo>
                <a:cubicBezTo>
                  <a:pt x="8382" y="26670"/>
                  <a:pt x="7811" y="27051"/>
                  <a:pt x="7429" y="27337"/>
                </a:cubicBezTo>
                <a:lnTo>
                  <a:pt x="6858" y="27622"/>
                </a:lnTo>
                <a:lnTo>
                  <a:pt x="0" y="11525"/>
                </a:lnTo>
                <a:cubicBezTo>
                  <a:pt x="0" y="11525"/>
                  <a:pt x="1048" y="10763"/>
                  <a:pt x="1810" y="10287"/>
                </a:cubicBezTo>
                <a:cubicBezTo>
                  <a:pt x="2572" y="9811"/>
                  <a:pt x="4286" y="8858"/>
                  <a:pt x="6953" y="7525"/>
                </a:cubicBezTo>
                <a:cubicBezTo>
                  <a:pt x="9620" y="6191"/>
                  <a:pt x="12287" y="4953"/>
                  <a:pt x="15049" y="4000"/>
                </a:cubicBezTo>
                <a:cubicBezTo>
                  <a:pt x="17812" y="3048"/>
                  <a:pt x="21336" y="2096"/>
                  <a:pt x="25622" y="1238"/>
                </a:cubicBezTo>
                <a:cubicBezTo>
                  <a:pt x="29908" y="381"/>
                  <a:pt x="34099" y="0"/>
                  <a:pt x="38290" y="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8E1BC18-8796-469E-B98C-64ED815A7E83}"/>
              </a:ext>
            </a:extLst>
          </p:cNvPr>
          <p:cNvSpPr/>
          <p:nvPr/>
        </p:nvSpPr>
        <p:spPr>
          <a:xfrm>
            <a:off x="5341810" y="3657600"/>
            <a:ext cx="85725" cy="114300"/>
          </a:xfrm>
          <a:custGeom>
            <a:avLst/>
            <a:gdLst>
              <a:gd name="connsiteX0" fmla="*/ 49816 w 85725"/>
              <a:gd name="connsiteY0" fmla="*/ 117538 h 114300"/>
              <a:gd name="connsiteX1" fmla="*/ 49816 w 85725"/>
              <a:gd name="connsiteY1" fmla="*/ 86773 h 114300"/>
              <a:gd name="connsiteX2" fmla="*/ 0 w 85725"/>
              <a:gd name="connsiteY2" fmla="*/ 86773 h 114300"/>
              <a:gd name="connsiteX3" fmla="*/ 0 w 85725"/>
              <a:gd name="connsiteY3" fmla="*/ 71533 h 114300"/>
              <a:gd name="connsiteX4" fmla="*/ 47149 w 85725"/>
              <a:gd name="connsiteY4" fmla="*/ 0 h 114300"/>
              <a:gd name="connsiteX5" fmla="*/ 70199 w 85725"/>
              <a:gd name="connsiteY5" fmla="*/ 0 h 114300"/>
              <a:gd name="connsiteX6" fmla="*/ 70199 w 85725"/>
              <a:gd name="connsiteY6" fmla="*/ 70675 h 114300"/>
              <a:gd name="connsiteX7" fmla="*/ 88678 w 85725"/>
              <a:gd name="connsiteY7" fmla="*/ 70675 h 114300"/>
              <a:gd name="connsiteX8" fmla="*/ 88678 w 85725"/>
              <a:gd name="connsiteY8" fmla="*/ 86773 h 114300"/>
              <a:gd name="connsiteX9" fmla="*/ 70580 w 85725"/>
              <a:gd name="connsiteY9" fmla="*/ 86773 h 114300"/>
              <a:gd name="connsiteX10" fmla="*/ 70580 w 85725"/>
              <a:gd name="connsiteY10" fmla="*/ 117538 h 114300"/>
              <a:gd name="connsiteX11" fmla="*/ 49721 w 85725"/>
              <a:gd name="connsiteY11" fmla="*/ 117538 h 114300"/>
              <a:gd name="connsiteX12" fmla="*/ 22765 w 85725"/>
              <a:gd name="connsiteY12" fmla="*/ 70771 h 114300"/>
              <a:gd name="connsiteX13" fmla="*/ 50101 w 85725"/>
              <a:gd name="connsiteY13" fmla="*/ 70771 h 114300"/>
              <a:gd name="connsiteX14" fmla="*/ 50101 w 85725"/>
              <a:gd name="connsiteY14" fmla="*/ 26099 h 114300"/>
              <a:gd name="connsiteX15" fmla="*/ 22765 w 85725"/>
              <a:gd name="connsiteY15" fmla="*/ 7077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725" h="114300">
                <a:moveTo>
                  <a:pt x="49816" y="117538"/>
                </a:moveTo>
                <a:lnTo>
                  <a:pt x="49816" y="86773"/>
                </a:lnTo>
                <a:lnTo>
                  <a:pt x="0" y="86773"/>
                </a:lnTo>
                <a:lnTo>
                  <a:pt x="0" y="71533"/>
                </a:lnTo>
                <a:lnTo>
                  <a:pt x="47149" y="0"/>
                </a:lnTo>
                <a:lnTo>
                  <a:pt x="70199" y="0"/>
                </a:lnTo>
                <a:lnTo>
                  <a:pt x="70199" y="70675"/>
                </a:lnTo>
                <a:lnTo>
                  <a:pt x="88678" y="70675"/>
                </a:lnTo>
                <a:lnTo>
                  <a:pt x="88678" y="86773"/>
                </a:lnTo>
                <a:lnTo>
                  <a:pt x="70580" y="86773"/>
                </a:lnTo>
                <a:lnTo>
                  <a:pt x="70580" y="117538"/>
                </a:lnTo>
                <a:lnTo>
                  <a:pt x="49721" y="117538"/>
                </a:lnTo>
                <a:close/>
                <a:moveTo>
                  <a:pt x="22765" y="70771"/>
                </a:moveTo>
                <a:lnTo>
                  <a:pt x="50101" y="70771"/>
                </a:lnTo>
                <a:lnTo>
                  <a:pt x="50101" y="26099"/>
                </a:lnTo>
                <a:cubicBezTo>
                  <a:pt x="48958" y="28004"/>
                  <a:pt x="39814" y="42863"/>
                  <a:pt x="22765" y="70771"/>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B0217654-2DFB-4C31-94AC-921638E307FC}"/>
              </a:ext>
            </a:extLst>
          </p:cNvPr>
          <p:cNvSpPr/>
          <p:nvPr/>
        </p:nvSpPr>
        <p:spPr>
          <a:xfrm>
            <a:off x="5148738" y="3540919"/>
            <a:ext cx="371475" cy="371475"/>
          </a:xfrm>
          <a:custGeom>
            <a:avLst/>
            <a:gdLst>
              <a:gd name="connsiteX0" fmla="*/ 302133 w 371475"/>
              <a:gd name="connsiteY0" fmla="*/ 377762 h 371475"/>
              <a:gd name="connsiteX1" fmla="*/ 286893 w 371475"/>
              <a:gd name="connsiteY1" fmla="*/ 360140 h 371475"/>
              <a:gd name="connsiteX2" fmla="*/ 353378 w 371475"/>
              <a:gd name="connsiteY2" fmla="*/ 214979 h 371475"/>
              <a:gd name="connsiteX3" fmla="*/ 161639 w 371475"/>
              <a:gd name="connsiteY3" fmla="*/ 23241 h 371475"/>
              <a:gd name="connsiteX4" fmla="*/ 17526 w 371475"/>
              <a:gd name="connsiteY4" fmla="*/ 88487 h 371475"/>
              <a:gd name="connsiteX5" fmla="*/ 0 w 371475"/>
              <a:gd name="connsiteY5" fmla="*/ 73152 h 371475"/>
              <a:gd name="connsiteX6" fmla="*/ 161639 w 371475"/>
              <a:gd name="connsiteY6" fmla="*/ 0 h 371475"/>
              <a:gd name="connsiteX7" fmla="*/ 376714 w 371475"/>
              <a:gd name="connsiteY7" fmla="*/ 215075 h 371475"/>
              <a:gd name="connsiteX8" fmla="*/ 302133 w 371475"/>
              <a:gd name="connsiteY8" fmla="*/ 37785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371475">
                <a:moveTo>
                  <a:pt x="302133" y="377762"/>
                </a:moveTo>
                <a:lnTo>
                  <a:pt x="286893" y="360140"/>
                </a:lnTo>
                <a:cubicBezTo>
                  <a:pt x="329089" y="323659"/>
                  <a:pt x="353378" y="270700"/>
                  <a:pt x="353378" y="214979"/>
                </a:cubicBezTo>
                <a:cubicBezTo>
                  <a:pt x="353378" y="109252"/>
                  <a:pt x="267367" y="23241"/>
                  <a:pt x="161639" y="23241"/>
                </a:cubicBezTo>
                <a:cubicBezTo>
                  <a:pt x="106490" y="23241"/>
                  <a:pt x="53912" y="47054"/>
                  <a:pt x="17526" y="88487"/>
                </a:cubicBezTo>
                <a:lnTo>
                  <a:pt x="0" y="73152"/>
                </a:lnTo>
                <a:cubicBezTo>
                  <a:pt x="40862" y="26670"/>
                  <a:pt x="99727" y="0"/>
                  <a:pt x="161639" y="0"/>
                </a:cubicBezTo>
                <a:cubicBezTo>
                  <a:pt x="280226" y="0"/>
                  <a:pt x="376714" y="96488"/>
                  <a:pt x="376714" y="215075"/>
                </a:cubicBezTo>
                <a:cubicBezTo>
                  <a:pt x="376714" y="277654"/>
                  <a:pt x="349568" y="336995"/>
                  <a:pt x="302133" y="377857"/>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267F787-1B45-48DA-8AD6-0904C7E3DAF4}"/>
              </a:ext>
            </a:extLst>
          </p:cNvPr>
          <p:cNvSpPr/>
          <p:nvPr/>
        </p:nvSpPr>
        <p:spPr>
          <a:xfrm>
            <a:off x="5269408" y="4214532"/>
            <a:ext cx="247650" cy="323850"/>
          </a:xfrm>
          <a:custGeom>
            <a:avLst/>
            <a:gdLst>
              <a:gd name="connsiteX0" fmla="*/ 124790 w 247650"/>
              <a:gd name="connsiteY0" fmla="*/ 325750 h 323850"/>
              <a:gd name="connsiteX1" fmla="*/ 94691 w 247650"/>
              <a:gd name="connsiteY1" fmla="*/ 298984 h 323850"/>
              <a:gd name="connsiteX2" fmla="*/ 68593 w 247650"/>
              <a:gd name="connsiteY2" fmla="*/ 266219 h 323850"/>
              <a:gd name="connsiteX3" fmla="*/ 40303 w 247650"/>
              <a:gd name="connsiteY3" fmla="*/ 224880 h 323850"/>
              <a:gd name="connsiteX4" fmla="*/ 9061 w 247650"/>
              <a:gd name="connsiteY4" fmla="*/ 165634 h 323850"/>
              <a:gd name="connsiteX5" fmla="*/ 12 w 247650"/>
              <a:gd name="connsiteY5" fmla="*/ 123439 h 323850"/>
              <a:gd name="connsiteX6" fmla="*/ 20491 w 247650"/>
              <a:gd name="connsiteY6" fmla="*/ 56478 h 323850"/>
              <a:gd name="connsiteX7" fmla="*/ 150412 w 247650"/>
              <a:gd name="connsiteY7" fmla="*/ 2948 h 323850"/>
              <a:gd name="connsiteX8" fmla="*/ 244900 w 247650"/>
              <a:gd name="connsiteY8" fmla="*/ 92006 h 323850"/>
              <a:gd name="connsiteX9" fmla="*/ 245853 w 247650"/>
              <a:gd name="connsiteY9" fmla="*/ 149537 h 323850"/>
              <a:gd name="connsiteX10" fmla="*/ 230613 w 247650"/>
              <a:gd name="connsiteY10" fmla="*/ 187447 h 323850"/>
              <a:gd name="connsiteX11" fmla="*/ 179273 w 247650"/>
              <a:gd name="connsiteY11" fmla="*/ 268219 h 323850"/>
              <a:gd name="connsiteX12" fmla="*/ 154889 w 247650"/>
              <a:gd name="connsiteY12" fmla="*/ 298604 h 323850"/>
              <a:gd name="connsiteX13" fmla="*/ 124885 w 247650"/>
              <a:gd name="connsiteY13" fmla="*/ 325655 h 323850"/>
              <a:gd name="connsiteX14" fmla="*/ 130791 w 247650"/>
              <a:gd name="connsiteY14" fmla="*/ 304319 h 323850"/>
              <a:gd name="connsiteX15" fmla="*/ 130791 w 247650"/>
              <a:gd name="connsiteY15" fmla="*/ 304319 h 323850"/>
              <a:gd name="connsiteX16" fmla="*/ 130791 w 247650"/>
              <a:gd name="connsiteY16" fmla="*/ 304319 h 323850"/>
              <a:gd name="connsiteX17" fmla="*/ 124219 w 247650"/>
              <a:gd name="connsiteY17" fmla="*/ 23236 h 323850"/>
              <a:gd name="connsiteX18" fmla="*/ 40018 w 247650"/>
              <a:gd name="connsiteY18" fmla="*/ 69051 h 323850"/>
              <a:gd name="connsiteX19" fmla="*/ 23254 w 247650"/>
              <a:gd name="connsiteY19" fmla="*/ 123629 h 323850"/>
              <a:gd name="connsiteX20" fmla="*/ 30683 w 247650"/>
              <a:gd name="connsiteY20" fmla="*/ 157062 h 323850"/>
              <a:gd name="connsiteX21" fmla="*/ 59829 w 247650"/>
              <a:gd name="connsiteY21" fmla="*/ 212021 h 323850"/>
              <a:gd name="connsiteX22" fmla="*/ 87547 w 247650"/>
              <a:gd name="connsiteY22" fmla="*/ 252598 h 323850"/>
              <a:gd name="connsiteX23" fmla="*/ 124599 w 247650"/>
              <a:gd name="connsiteY23" fmla="*/ 297841 h 323850"/>
              <a:gd name="connsiteX24" fmla="*/ 160413 w 247650"/>
              <a:gd name="connsiteY24" fmla="*/ 254217 h 323850"/>
              <a:gd name="connsiteX25" fmla="*/ 209658 w 247650"/>
              <a:gd name="connsiteY25" fmla="*/ 176683 h 323850"/>
              <a:gd name="connsiteX26" fmla="*/ 223279 w 247650"/>
              <a:gd name="connsiteY26" fmla="*/ 142870 h 323850"/>
              <a:gd name="connsiteX27" fmla="*/ 222421 w 247650"/>
              <a:gd name="connsiteY27" fmla="*/ 98388 h 323850"/>
              <a:gd name="connsiteX28" fmla="*/ 144983 w 247650"/>
              <a:gd name="connsiteY28" fmla="*/ 25331 h 323850"/>
              <a:gd name="connsiteX29" fmla="*/ 124123 w 247650"/>
              <a:gd name="connsiteY29" fmla="*/ 22950 h 323850"/>
              <a:gd name="connsiteX30" fmla="*/ 124980 w 247650"/>
              <a:gd name="connsiteY30" fmla="*/ 181541 h 323850"/>
              <a:gd name="connsiteX31" fmla="*/ 124599 w 247650"/>
              <a:gd name="connsiteY31" fmla="*/ 181541 h 323850"/>
              <a:gd name="connsiteX32" fmla="*/ 67735 w 247650"/>
              <a:gd name="connsiteY32" fmla="*/ 124391 h 323850"/>
              <a:gd name="connsiteX33" fmla="*/ 124885 w 247650"/>
              <a:gd name="connsiteY33" fmla="*/ 67622 h 323850"/>
              <a:gd name="connsiteX34" fmla="*/ 125171 w 247650"/>
              <a:gd name="connsiteY34" fmla="*/ 67622 h 323850"/>
              <a:gd name="connsiteX35" fmla="*/ 164890 w 247650"/>
              <a:gd name="connsiteY35" fmla="*/ 84386 h 323850"/>
              <a:gd name="connsiteX36" fmla="*/ 181464 w 247650"/>
              <a:gd name="connsiteY36" fmla="*/ 125058 h 323850"/>
              <a:gd name="connsiteX37" fmla="*/ 164509 w 247650"/>
              <a:gd name="connsiteY37" fmla="*/ 165158 h 323850"/>
              <a:gd name="connsiteX38" fmla="*/ 124885 w 247650"/>
              <a:gd name="connsiteY38" fmla="*/ 181541 h 323850"/>
              <a:gd name="connsiteX39" fmla="*/ 124980 w 247650"/>
              <a:gd name="connsiteY39" fmla="*/ 90863 h 323850"/>
              <a:gd name="connsiteX40" fmla="*/ 91071 w 247650"/>
              <a:gd name="connsiteY40" fmla="*/ 124487 h 323850"/>
              <a:gd name="connsiteX41" fmla="*/ 91071 w 247650"/>
              <a:gd name="connsiteY41" fmla="*/ 124487 h 323850"/>
              <a:gd name="connsiteX42" fmla="*/ 124790 w 247650"/>
              <a:gd name="connsiteY42" fmla="*/ 158205 h 323850"/>
              <a:gd name="connsiteX43" fmla="*/ 148221 w 247650"/>
              <a:gd name="connsiteY43" fmla="*/ 148490 h 323850"/>
              <a:gd name="connsiteX44" fmla="*/ 158223 w 247650"/>
              <a:gd name="connsiteY44" fmla="*/ 124772 h 323850"/>
              <a:gd name="connsiteX45" fmla="*/ 148412 w 247650"/>
              <a:gd name="connsiteY45" fmla="*/ 100579 h 323850"/>
              <a:gd name="connsiteX46" fmla="*/ 125076 w 247650"/>
              <a:gd name="connsiteY46" fmla="*/ 90768 h 323850"/>
              <a:gd name="connsiteX47" fmla="*/ 124885 w 247650"/>
              <a:gd name="connsiteY47" fmla="*/ 90768 h 323850"/>
              <a:gd name="connsiteX48" fmla="*/ 79451 w 247650"/>
              <a:gd name="connsiteY48" fmla="*/ 124391 h 323850"/>
              <a:gd name="connsiteX49" fmla="*/ 79451 w 247650"/>
              <a:gd name="connsiteY49" fmla="*/ 124391 h 323850"/>
              <a:gd name="connsiteX50" fmla="*/ 79451 w 247650"/>
              <a:gd name="connsiteY50" fmla="*/ 12439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7650" h="323850">
                <a:moveTo>
                  <a:pt x="124790" y="325750"/>
                </a:moveTo>
                <a:cubicBezTo>
                  <a:pt x="118980" y="325750"/>
                  <a:pt x="116313" y="324607"/>
                  <a:pt x="94691" y="298984"/>
                </a:cubicBezTo>
                <a:cubicBezTo>
                  <a:pt x="84023" y="286316"/>
                  <a:pt x="73069" y="272505"/>
                  <a:pt x="68593" y="266219"/>
                </a:cubicBezTo>
                <a:cubicBezTo>
                  <a:pt x="58877" y="252503"/>
                  <a:pt x="49447" y="238977"/>
                  <a:pt x="40303" y="224880"/>
                </a:cubicBezTo>
                <a:cubicBezTo>
                  <a:pt x="26302" y="203354"/>
                  <a:pt x="16395" y="184494"/>
                  <a:pt x="9061" y="165634"/>
                </a:cubicBezTo>
                <a:cubicBezTo>
                  <a:pt x="4394" y="153728"/>
                  <a:pt x="-273" y="139441"/>
                  <a:pt x="12" y="123439"/>
                </a:cubicBezTo>
                <a:cubicBezTo>
                  <a:pt x="394" y="99340"/>
                  <a:pt x="7252" y="76862"/>
                  <a:pt x="20491" y="56478"/>
                </a:cubicBezTo>
                <a:cubicBezTo>
                  <a:pt x="48304" y="13711"/>
                  <a:pt x="101644" y="-8387"/>
                  <a:pt x="150412" y="2948"/>
                </a:cubicBezTo>
                <a:cubicBezTo>
                  <a:pt x="198799" y="14187"/>
                  <a:pt x="230613" y="44096"/>
                  <a:pt x="244900" y="92006"/>
                </a:cubicBezTo>
                <a:cubicBezTo>
                  <a:pt x="250806" y="111723"/>
                  <a:pt x="251091" y="131059"/>
                  <a:pt x="245853" y="149537"/>
                </a:cubicBezTo>
                <a:cubicBezTo>
                  <a:pt x="242329" y="161729"/>
                  <a:pt x="237376" y="174112"/>
                  <a:pt x="230613" y="187447"/>
                </a:cubicBezTo>
                <a:cubicBezTo>
                  <a:pt x="217945" y="212498"/>
                  <a:pt x="202038" y="237453"/>
                  <a:pt x="179273" y="268219"/>
                </a:cubicBezTo>
                <a:cubicBezTo>
                  <a:pt x="175749" y="273077"/>
                  <a:pt x="165081" y="286412"/>
                  <a:pt x="154889" y="298604"/>
                </a:cubicBezTo>
                <a:cubicBezTo>
                  <a:pt x="133172" y="324607"/>
                  <a:pt x="130696" y="325655"/>
                  <a:pt x="124885" y="325655"/>
                </a:cubicBezTo>
                <a:close/>
                <a:moveTo>
                  <a:pt x="130791" y="304319"/>
                </a:moveTo>
                <a:lnTo>
                  <a:pt x="130791" y="304319"/>
                </a:lnTo>
                <a:lnTo>
                  <a:pt x="130791" y="304319"/>
                </a:lnTo>
                <a:close/>
                <a:moveTo>
                  <a:pt x="124219" y="23236"/>
                </a:moveTo>
                <a:cubicBezTo>
                  <a:pt x="91262" y="23236"/>
                  <a:pt x="58591" y="40476"/>
                  <a:pt x="40018" y="69051"/>
                </a:cubicBezTo>
                <a:cubicBezTo>
                  <a:pt x="29064" y="85910"/>
                  <a:pt x="23635" y="103817"/>
                  <a:pt x="23254" y="123629"/>
                </a:cubicBezTo>
                <a:cubicBezTo>
                  <a:pt x="23063" y="135726"/>
                  <a:pt x="26968" y="147251"/>
                  <a:pt x="30683" y="157062"/>
                </a:cubicBezTo>
                <a:cubicBezTo>
                  <a:pt x="37446" y="174398"/>
                  <a:pt x="46685" y="191828"/>
                  <a:pt x="59829" y="212021"/>
                </a:cubicBezTo>
                <a:cubicBezTo>
                  <a:pt x="68783" y="225737"/>
                  <a:pt x="78022" y="239072"/>
                  <a:pt x="87547" y="252598"/>
                </a:cubicBezTo>
                <a:cubicBezTo>
                  <a:pt x="94691" y="262694"/>
                  <a:pt x="114122" y="286316"/>
                  <a:pt x="124599" y="297841"/>
                </a:cubicBezTo>
                <a:cubicBezTo>
                  <a:pt x="135077" y="286031"/>
                  <a:pt x="154508" y="262218"/>
                  <a:pt x="160413" y="254217"/>
                </a:cubicBezTo>
                <a:cubicBezTo>
                  <a:pt x="182416" y="224499"/>
                  <a:pt x="197561" y="200591"/>
                  <a:pt x="209658" y="176683"/>
                </a:cubicBezTo>
                <a:cubicBezTo>
                  <a:pt x="215754" y="164682"/>
                  <a:pt x="220135" y="153633"/>
                  <a:pt x="223279" y="142870"/>
                </a:cubicBezTo>
                <a:cubicBezTo>
                  <a:pt x="227279" y="128678"/>
                  <a:pt x="227088" y="113723"/>
                  <a:pt x="222421" y="98388"/>
                </a:cubicBezTo>
                <a:cubicBezTo>
                  <a:pt x="210515" y="58574"/>
                  <a:pt x="185179" y="34666"/>
                  <a:pt x="144983" y="25331"/>
                </a:cubicBezTo>
                <a:cubicBezTo>
                  <a:pt x="138125" y="23712"/>
                  <a:pt x="131077" y="22950"/>
                  <a:pt x="124123" y="22950"/>
                </a:cubicBezTo>
                <a:close/>
                <a:moveTo>
                  <a:pt x="124980" y="181541"/>
                </a:moveTo>
                <a:lnTo>
                  <a:pt x="124599" y="181541"/>
                </a:lnTo>
                <a:cubicBezTo>
                  <a:pt x="93072" y="181351"/>
                  <a:pt x="67545" y="155729"/>
                  <a:pt x="67735" y="124391"/>
                </a:cubicBezTo>
                <a:cubicBezTo>
                  <a:pt x="67926" y="92482"/>
                  <a:pt x="92977" y="67622"/>
                  <a:pt x="124885" y="67622"/>
                </a:cubicBezTo>
                <a:lnTo>
                  <a:pt x="125171" y="67622"/>
                </a:lnTo>
                <a:cubicBezTo>
                  <a:pt x="140221" y="67622"/>
                  <a:pt x="154318" y="73623"/>
                  <a:pt x="164890" y="84386"/>
                </a:cubicBezTo>
                <a:cubicBezTo>
                  <a:pt x="175654" y="95245"/>
                  <a:pt x="181559" y="109723"/>
                  <a:pt x="181464" y="125058"/>
                </a:cubicBezTo>
                <a:cubicBezTo>
                  <a:pt x="181464" y="140203"/>
                  <a:pt x="175368" y="154490"/>
                  <a:pt x="164509" y="165158"/>
                </a:cubicBezTo>
                <a:cubicBezTo>
                  <a:pt x="153841" y="175731"/>
                  <a:pt x="139744" y="181541"/>
                  <a:pt x="124885" y="181541"/>
                </a:cubicBezTo>
                <a:close/>
                <a:moveTo>
                  <a:pt x="124980" y="90863"/>
                </a:moveTo>
                <a:cubicBezTo>
                  <a:pt x="106026" y="90863"/>
                  <a:pt x="91167" y="105627"/>
                  <a:pt x="91071" y="124487"/>
                </a:cubicBezTo>
                <a:lnTo>
                  <a:pt x="91071" y="124487"/>
                </a:lnTo>
                <a:cubicBezTo>
                  <a:pt x="90976" y="142965"/>
                  <a:pt x="106121" y="158110"/>
                  <a:pt x="124790" y="158205"/>
                </a:cubicBezTo>
                <a:cubicBezTo>
                  <a:pt x="133458" y="158205"/>
                  <a:pt x="141935" y="154776"/>
                  <a:pt x="148221" y="148490"/>
                </a:cubicBezTo>
                <a:cubicBezTo>
                  <a:pt x="154698" y="142108"/>
                  <a:pt x="158223" y="133726"/>
                  <a:pt x="158223" y="124772"/>
                </a:cubicBezTo>
                <a:cubicBezTo>
                  <a:pt x="158223" y="115628"/>
                  <a:pt x="154794" y="107056"/>
                  <a:pt x="148412" y="100579"/>
                </a:cubicBezTo>
                <a:cubicBezTo>
                  <a:pt x="142126" y="94292"/>
                  <a:pt x="133839" y="90768"/>
                  <a:pt x="125076" y="90768"/>
                </a:cubicBezTo>
                <a:lnTo>
                  <a:pt x="124885" y="90768"/>
                </a:lnTo>
                <a:close/>
                <a:moveTo>
                  <a:pt x="79451" y="124391"/>
                </a:moveTo>
                <a:lnTo>
                  <a:pt x="79451" y="124391"/>
                </a:lnTo>
                <a:lnTo>
                  <a:pt x="79451" y="12439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55EB0F2-40A3-4560-8C42-494AA049A8C7}"/>
              </a:ext>
            </a:extLst>
          </p:cNvPr>
          <p:cNvSpPr/>
          <p:nvPr/>
        </p:nvSpPr>
        <p:spPr>
          <a:xfrm>
            <a:off x="5098160" y="4390644"/>
            <a:ext cx="342900" cy="266700"/>
          </a:xfrm>
          <a:custGeom>
            <a:avLst/>
            <a:gdLst>
              <a:gd name="connsiteX0" fmla="*/ 346234 w 342900"/>
              <a:gd name="connsiteY0" fmla="*/ 274987 h 266700"/>
              <a:gd name="connsiteX1" fmla="*/ 0 w 342900"/>
              <a:gd name="connsiteY1" fmla="*/ 274987 h 266700"/>
              <a:gd name="connsiteX2" fmla="*/ 0 w 342900"/>
              <a:gd name="connsiteY2" fmla="*/ 0 h 266700"/>
              <a:gd name="connsiteX3" fmla="*/ 206026 w 342900"/>
              <a:gd name="connsiteY3" fmla="*/ 0 h 266700"/>
              <a:gd name="connsiteX4" fmla="*/ 206026 w 342900"/>
              <a:gd name="connsiteY4" fmla="*/ 23241 h 266700"/>
              <a:gd name="connsiteX5" fmla="*/ 23241 w 342900"/>
              <a:gd name="connsiteY5" fmla="*/ 23241 h 266700"/>
              <a:gd name="connsiteX6" fmla="*/ 23241 w 342900"/>
              <a:gd name="connsiteY6" fmla="*/ 251651 h 266700"/>
              <a:gd name="connsiteX7" fmla="*/ 322993 w 342900"/>
              <a:gd name="connsiteY7" fmla="*/ 251651 h 266700"/>
              <a:gd name="connsiteX8" fmla="*/ 322993 w 342900"/>
              <a:gd name="connsiteY8" fmla="*/ 89726 h 266700"/>
              <a:gd name="connsiteX9" fmla="*/ 346234 w 342900"/>
              <a:gd name="connsiteY9" fmla="*/ 89726 h 266700"/>
              <a:gd name="connsiteX10" fmla="*/ 346234 w 342900"/>
              <a:gd name="connsiteY10" fmla="*/ 27498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900" h="266700">
                <a:moveTo>
                  <a:pt x="346234" y="274987"/>
                </a:moveTo>
                <a:lnTo>
                  <a:pt x="0" y="274987"/>
                </a:lnTo>
                <a:lnTo>
                  <a:pt x="0" y="0"/>
                </a:lnTo>
                <a:lnTo>
                  <a:pt x="206026" y="0"/>
                </a:lnTo>
                <a:lnTo>
                  <a:pt x="206026" y="23241"/>
                </a:lnTo>
                <a:lnTo>
                  <a:pt x="23241" y="23241"/>
                </a:lnTo>
                <a:lnTo>
                  <a:pt x="23241" y="251651"/>
                </a:lnTo>
                <a:lnTo>
                  <a:pt x="322993" y="251651"/>
                </a:lnTo>
                <a:lnTo>
                  <a:pt x="322993" y="89726"/>
                </a:lnTo>
                <a:lnTo>
                  <a:pt x="346234" y="89726"/>
                </a:lnTo>
                <a:lnTo>
                  <a:pt x="346234" y="27498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B7BCFA6-B855-43DE-9E9D-ED2644174C8B}"/>
              </a:ext>
            </a:extLst>
          </p:cNvPr>
          <p:cNvSpPr/>
          <p:nvPr/>
        </p:nvSpPr>
        <p:spPr>
          <a:xfrm>
            <a:off x="5117020" y="4642295"/>
            <a:ext cx="142875" cy="66675"/>
          </a:xfrm>
          <a:custGeom>
            <a:avLst/>
            <a:gdLst>
              <a:gd name="connsiteX0" fmla="*/ 147828 w 142875"/>
              <a:gd name="connsiteY0" fmla="*/ 76105 h 66675"/>
              <a:gd name="connsiteX1" fmla="*/ 0 w 142875"/>
              <a:gd name="connsiteY1" fmla="*/ 0 h 66675"/>
              <a:gd name="connsiteX2" fmla="*/ 147828 w 142875"/>
              <a:gd name="connsiteY2" fmla="*/ 0 h 66675"/>
              <a:gd name="connsiteX3" fmla="*/ 147828 w 142875"/>
              <a:gd name="connsiteY3" fmla="*/ 76105 h 66675"/>
              <a:gd name="connsiteX4" fmla="*/ 96107 w 142875"/>
              <a:gd name="connsiteY4" fmla="*/ 23241 h 66675"/>
              <a:gd name="connsiteX5" fmla="*/ 124587 w 142875"/>
              <a:gd name="connsiteY5" fmla="*/ 37909 h 66675"/>
              <a:gd name="connsiteX6" fmla="*/ 124587 w 142875"/>
              <a:gd name="connsiteY6" fmla="*/ 23241 h 66675"/>
              <a:gd name="connsiteX7" fmla="*/ 96107 w 142875"/>
              <a:gd name="connsiteY7" fmla="*/ 2324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66675">
                <a:moveTo>
                  <a:pt x="147828" y="76105"/>
                </a:moveTo>
                <a:lnTo>
                  <a:pt x="0" y="0"/>
                </a:lnTo>
                <a:lnTo>
                  <a:pt x="147828" y="0"/>
                </a:lnTo>
                <a:lnTo>
                  <a:pt x="147828" y="76105"/>
                </a:lnTo>
                <a:close/>
                <a:moveTo>
                  <a:pt x="96107" y="23241"/>
                </a:moveTo>
                <a:lnTo>
                  <a:pt x="124587" y="37909"/>
                </a:lnTo>
                <a:lnTo>
                  <a:pt x="124587" y="23241"/>
                </a:lnTo>
                <a:lnTo>
                  <a:pt x="96107" y="2324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A13D87ED-1456-4A95-8403-4C8DEB4CBE8C}"/>
              </a:ext>
            </a:extLst>
          </p:cNvPr>
          <p:cNvSpPr/>
          <p:nvPr/>
        </p:nvSpPr>
        <p:spPr>
          <a:xfrm>
            <a:off x="5017579" y="4468654"/>
            <a:ext cx="238125" cy="257175"/>
          </a:xfrm>
          <a:custGeom>
            <a:avLst/>
            <a:gdLst>
              <a:gd name="connsiteX0" fmla="*/ 247269 w 238125"/>
              <a:gd name="connsiteY0" fmla="*/ 262414 h 257175"/>
              <a:gd name="connsiteX1" fmla="*/ 0 w 238125"/>
              <a:gd name="connsiteY1" fmla="*/ 262414 h 257175"/>
              <a:gd name="connsiteX2" fmla="*/ 0 w 238125"/>
              <a:gd name="connsiteY2" fmla="*/ 0 h 257175"/>
              <a:gd name="connsiteX3" fmla="*/ 103822 w 238125"/>
              <a:gd name="connsiteY3" fmla="*/ 0 h 257175"/>
              <a:gd name="connsiteX4" fmla="*/ 103822 w 238125"/>
              <a:gd name="connsiteY4" fmla="*/ 23336 h 257175"/>
              <a:gd name="connsiteX5" fmla="*/ 23336 w 238125"/>
              <a:gd name="connsiteY5" fmla="*/ 23336 h 257175"/>
              <a:gd name="connsiteX6" fmla="*/ 23336 w 238125"/>
              <a:gd name="connsiteY6" fmla="*/ 239173 h 257175"/>
              <a:gd name="connsiteX7" fmla="*/ 247269 w 238125"/>
              <a:gd name="connsiteY7" fmla="*/ 239173 h 257175"/>
              <a:gd name="connsiteX8" fmla="*/ 247269 w 238125"/>
              <a:gd name="connsiteY8" fmla="*/ 26241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25" h="257175">
                <a:moveTo>
                  <a:pt x="247269" y="262414"/>
                </a:moveTo>
                <a:lnTo>
                  <a:pt x="0" y="262414"/>
                </a:lnTo>
                <a:lnTo>
                  <a:pt x="0" y="0"/>
                </a:lnTo>
                <a:lnTo>
                  <a:pt x="103822" y="0"/>
                </a:lnTo>
                <a:lnTo>
                  <a:pt x="103822" y="23336"/>
                </a:lnTo>
                <a:lnTo>
                  <a:pt x="23336" y="23336"/>
                </a:lnTo>
                <a:lnTo>
                  <a:pt x="23336" y="239173"/>
                </a:lnTo>
                <a:lnTo>
                  <a:pt x="247269" y="239173"/>
                </a:lnTo>
                <a:lnTo>
                  <a:pt x="247269" y="26241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E32649C-04E1-48C7-B91E-4FBABABAAF43}"/>
              </a:ext>
            </a:extLst>
          </p:cNvPr>
          <p:cNvSpPr/>
          <p:nvPr/>
        </p:nvSpPr>
        <p:spPr>
          <a:xfrm>
            <a:off x="5166931" y="4451509"/>
            <a:ext cx="200025" cy="152400"/>
          </a:xfrm>
          <a:custGeom>
            <a:avLst/>
            <a:gdLst>
              <a:gd name="connsiteX0" fmla="*/ 206597 w 200025"/>
              <a:gd name="connsiteY0" fmla="*/ 160877 h 152400"/>
              <a:gd name="connsiteX1" fmla="*/ 52864 w 200025"/>
              <a:gd name="connsiteY1" fmla="*/ 160877 h 152400"/>
              <a:gd name="connsiteX2" fmla="*/ 52864 w 200025"/>
              <a:gd name="connsiteY2" fmla="*/ 99536 h 152400"/>
              <a:gd name="connsiteX3" fmla="*/ 131826 w 200025"/>
              <a:gd name="connsiteY3" fmla="*/ 99536 h 152400"/>
              <a:gd name="connsiteX4" fmla="*/ 131826 w 200025"/>
              <a:gd name="connsiteY4" fmla="*/ 11621 h 152400"/>
              <a:gd name="connsiteX5" fmla="*/ 77153 w 200025"/>
              <a:gd name="connsiteY5" fmla="*/ 11621 h 152400"/>
              <a:gd name="connsiteX6" fmla="*/ 77153 w 200025"/>
              <a:gd name="connsiteY6" fmla="*/ 55340 h 152400"/>
              <a:gd name="connsiteX7" fmla="*/ 0 w 200025"/>
              <a:gd name="connsiteY7" fmla="*/ 55340 h 152400"/>
              <a:gd name="connsiteX8" fmla="*/ 0 w 200025"/>
              <a:gd name="connsiteY8" fmla="*/ 0 h 152400"/>
              <a:gd name="connsiteX9" fmla="*/ 11621 w 200025"/>
              <a:gd name="connsiteY9" fmla="*/ 0 h 152400"/>
              <a:gd name="connsiteX10" fmla="*/ 11621 w 200025"/>
              <a:gd name="connsiteY10" fmla="*/ 43720 h 152400"/>
              <a:gd name="connsiteX11" fmla="*/ 65437 w 200025"/>
              <a:gd name="connsiteY11" fmla="*/ 43720 h 152400"/>
              <a:gd name="connsiteX12" fmla="*/ 65437 w 200025"/>
              <a:gd name="connsiteY12" fmla="*/ 0 h 152400"/>
              <a:gd name="connsiteX13" fmla="*/ 143446 w 200025"/>
              <a:gd name="connsiteY13" fmla="*/ 0 h 152400"/>
              <a:gd name="connsiteX14" fmla="*/ 143446 w 200025"/>
              <a:gd name="connsiteY14" fmla="*/ 111157 h 152400"/>
              <a:gd name="connsiteX15" fmla="*/ 64484 w 200025"/>
              <a:gd name="connsiteY15" fmla="*/ 111157 h 152400"/>
              <a:gd name="connsiteX16" fmla="*/ 64484 w 200025"/>
              <a:gd name="connsiteY16" fmla="*/ 149257 h 152400"/>
              <a:gd name="connsiteX17" fmla="*/ 206597 w 200025"/>
              <a:gd name="connsiteY17" fmla="*/ 149257 h 152400"/>
              <a:gd name="connsiteX18" fmla="*/ 206597 w 200025"/>
              <a:gd name="connsiteY18" fmla="*/ 16087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025" h="152400">
                <a:moveTo>
                  <a:pt x="206597" y="160877"/>
                </a:moveTo>
                <a:lnTo>
                  <a:pt x="52864" y="160877"/>
                </a:lnTo>
                <a:lnTo>
                  <a:pt x="52864" y="99536"/>
                </a:lnTo>
                <a:lnTo>
                  <a:pt x="131826" y="99536"/>
                </a:lnTo>
                <a:lnTo>
                  <a:pt x="131826" y="11621"/>
                </a:lnTo>
                <a:lnTo>
                  <a:pt x="77153" y="11621"/>
                </a:lnTo>
                <a:lnTo>
                  <a:pt x="77153" y="55340"/>
                </a:lnTo>
                <a:lnTo>
                  <a:pt x="0" y="55340"/>
                </a:lnTo>
                <a:lnTo>
                  <a:pt x="0" y="0"/>
                </a:lnTo>
                <a:lnTo>
                  <a:pt x="11621" y="0"/>
                </a:lnTo>
                <a:lnTo>
                  <a:pt x="11621" y="43720"/>
                </a:lnTo>
                <a:lnTo>
                  <a:pt x="65437" y="43720"/>
                </a:lnTo>
                <a:lnTo>
                  <a:pt x="65437" y="0"/>
                </a:lnTo>
                <a:lnTo>
                  <a:pt x="143446" y="0"/>
                </a:lnTo>
                <a:lnTo>
                  <a:pt x="143446" y="111157"/>
                </a:lnTo>
                <a:lnTo>
                  <a:pt x="64484" y="111157"/>
                </a:lnTo>
                <a:lnTo>
                  <a:pt x="64484" y="149257"/>
                </a:lnTo>
                <a:lnTo>
                  <a:pt x="206597" y="149257"/>
                </a:lnTo>
                <a:lnTo>
                  <a:pt x="206597" y="16087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185E6A8E-2804-4220-8954-044796B5674F}"/>
              </a:ext>
            </a:extLst>
          </p:cNvPr>
          <p:cNvSpPr/>
          <p:nvPr/>
        </p:nvSpPr>
        <p:spPr>
          <a:xfrm>
            <a:off x="3610070" y="4213860"/>
            <a:ext cx="514350" cy="533400"/>
          </a:xfrm>
          <a:custGeom>
            <a:avLst/>
            <a:gdLst>
              <a:gd name="connsiteX0" fmla="*/ 142494 w 514350"/>
              <a:gd name="connsiteY0" fmla="*/ 533686 h 533400"/>
              <a:gd name="connsiteX1" fmla="*/ 142494 w 514350"/>
              <a:gd name="connsiteY1" fmla="*/ 391287 h 533400"/>
              <a:gd name="connsiteX2" fmla="*/ 95 w 514350"/>
              <a:gd name="connsiteY2" fmla="*/ 391287 h 533400"/>
              <a:gd name="connsiteX3" fmla="*/ 90392 w 514350"/>
              <a:gd name="connsiteY3" fmla="*/ 301752 h 533400"/>
              <a:gd name="connsiteX4" fmla="*/ 160782 w 514350"/>
              <a:gd name="connsiteY4" fmla="*/ 301752 h 533400"/>
              <a:gd name="connsiteX5" fmla="*/ 222218 w 514350"/>
              <a:gd name="connsiteY5" fmla="*/ 189738 h 533400"/>
              <a:gd name="connsiteX6" fmla="*/ 0 w 514350"/>
              <a:gd name="connsiteY6" fmla="*/ 189738 h 533400"/>
              <a:gd name="connsiteX7" fmla="*/ 191548 w 514350"/>
              <a:gd name="connsiteY7" fmla="*/ 0 h 533400"/>
              <a:gd name="connsiteX8" fmla="*/ 522637 w 514350"/>
              <a:gd name="connsiteY8" fmla="*/ 0 h 533400"/>
              <a:gd name="connsiteX9" fmla="*/ 522637 w 514350"/>
              <a:gd name="connsiteY9" fmla="*/ 331089 h 533400"/>
              <a:gd name="connsiteX10" fmla="*/ 332899 w 514350"/>
              <a:gd name="connsiteY10" fmla="*/ 522637 h 533400"/>
              <a:gd name="connsiteX11" fmla="*/ 332899 w 514350"/>
              <a:gd name="connsiteY11" fmla="*/ 302038 h 533400"/>
              <a:gd name="connsiteX12" fmla="*/ 232029 w 514350"/>
              <a:gd name="connsiteY12" fmla="*/ 365093 h 533400"/>
              <a:gd name="connsiteX13" fmla="*/ 232029 w 514350"/>
              <a:gd name="connsiteY13" fmla="*/ 443484 h 533400"/>
              <a:gd name="connsiteX14" fmla="*/ 142494 w 514350"/>
              <a:gd name="connsiteY14" fmla="*/ 533781 h 533400"/>
              <a:gd name="connsiteX15" fmla="*/ 56674 w 514350"/>
              <a:gd name="connsiteY15" fmla="*/ 367951 h 533400"/>
              <a:gd name="connsiteX16" fmla="*/ 165830 w 514350"/>
              <a:gd name="connsiteY16" fmla="*/ 367951 h 533400"/>
              <a:gd name="connsiteX17" fmla="*/ 165830 w 514350"/>
              <a:gd name="connsiteY17" fmla="*/ 477107 h 533400"/>
              <a:gd name="connsiteX18" fmla="*/ 208788 w 514350"/>
              <a:gd name="connsiteY18" fmla="*/ 433769 h 533400"/>
              <a:gd name="connsiteX19" fmla="*/ 208788 w 514350"/>
              <a:gd name="connsiteY19" fmla="*/ 352044 h 533400"/>
              <a:gd name="connsiteX20" fmla="*/ 356235 w 514350"/>
              <a:gd name="connsiteY20" fmla="*/ 259842 h 533400"/>
              <a:gd name="connsiteX21" fmla="*/ 356235 w 514350"/>
              <a:gd name="connsiteY21" fmla="*/ 465868 h 533400"/>
              <a:gd name="connsiteX22" fmla="*/ 499396 w 514350"/>
              <a:gd name="connsiteY22" fmla="*/ 321374 h 533400"/>
              <a:gd name="connsiteX23" fmla="*/ 499396 w 514350"/>
              <a:gd name="connsiteY23" fmla="*/ 23146 h 533400"/>
              <a:gd name="connsiteX24" fmla="*/ 201168 w 514350"/>
              <a:gd name="connsiteY24" fmla="*/ 23146 h 533400"/>
              <a:gd name="connsiteX25" fmla="*/ 56674 w 514350"/>
              <a:gd name="connsiteY25" fmla="*/ 166306 h 533400"/>
              <a:gd name="connsiteX26" fmla="*/ 261652 w 514350"/>
              <a:gd name="connsiteY26" fmla="*/ 166306 h 533400"/>
              <a:gd name="connsiteX27" fmla="*/ 174593 w 514350"/>
              <a:gd name="connsiteY27" fmla="*/ 324898 h 533400"/>
              <a:gd name="connsiteX28" fmla="*/ 100013 w 514350"/>
              <a:gd name="connsiteY28" fmla="*/ 324898 h 533400"/>
              <a:gd name="connsiteX29" fmla="*/ 56674 w 514350"/>
              <a:gd name="connsiteY29" fmla="*/ 367855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4350" h="533400">
                <a:moveTo>
                  <a:pt x="142494" y="533686"/>
                </a:moveTo>
                <a:lnTo>
                  <a:pt x="142494" y="391287"/>
                </a:lnTo>
                <a:lnTo>
                  <a:pt x="95" y="391287"/>
                </a:lnTo>
                <a:lnTo>
                  <a:pt x="90392" y="301752"/>
                </a:lnTo>
                <a:lnTo>
                  <a:pt x="160782" y="301752"/>
                </a:lnTo>
                <a:lnTo>
                  <a:pt x="222218" y="189738"/>
                </a:lnTo>
                <a:lnTo>
                  <a:pt x="0" y="189738"/>
                </a:lnTo>
                <a:lnTo>
                  <a:pt x="191548" y="0"/>
                </a:lnTo>
                <a:lnTo>
                  <a:pt x="522637" y="0"/>
                </a:lnTo>
                <a:lnTo>
                  <a:pt x="522637" y="331089"/>
                </a:lnTo>
                <a:lnTo>
                  <a:pt x="332899" y="522637"/>
                </a:lnTo>
                <a:lnTo>
                  <a:pt x="332899" y="302038"/>
                </a:lnTo>
                <a:lnTo>
                  <a:pt x="232029" y="365093"/>
                </a:lnTo>
                <a:lnTo>
                  <a:pt x="232029" y="443484"/>
                </a:lnTo>
                <a:lnTo>
                  <a:pt x="142494" y="533781"/>
                </a:lnTo>
                <a:close/>
                <a:moveTo>
                  <a:pt x="56674" y="367951"/>
                </a:moveTo>
                <a:lnTo>
                  <a:pt x="165830" y="367951"/>
                </a:lnTo>
                <a:lnTo>
                  <a:pt x="165830" y="477107"/>
                </a:lnTo>
                <a:lnTo>
                  <a:pt x="208788" y="433769"/>
                </a:lnTo>
                <a:lnTo>
                  <a:pt x="208788" y="352044"/>
                </a:lnTo>
                <a:lnTo>
                  <a:pt x="356235" y="259842"/>
                </a:lnTo>
                <a:lnTo>
                  <a:pt x="356235" y="465868"/>
                </a:lnTo>
                <a:lnTo>
                  <a:pt x="499396" y="321374"/>
                </a:lnTo>
                <a:lnTo>
                  <a:pt x="499396" y="23146"/>
                </a:lnTo>
                <a:lnTo>
                  <a:pt x="201168" y="23146"/>
                </a:lnTo>
                <a:lnTo>
                  <a:pt x="56674" y="166306"/>
                </a:lnTo>
                <a:lnTo>
                  <a:pt x="261652" y="166306"/>
                </a:lnTo>
                <a:lnTo>
                  <a:pt x="174593" y="324898"/>
                </a:lnTo>
                <a:lnTo>
                  <a:pt x="100013" y="324898"/>
                </a:lnTo>
                <a:lnTo>
                  <a:pt x="56674" y="36785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22147039-BB4E-4D2E-8A51-79157FB50BC7}"/>
              </a:ext>
            </a:extLst>
          </p:cNvPr>
          <p:cNvSpPr/>
          <p:nvPr/>
        </p:nvSpPr>
        <p:spPr>
          <a:xfrm>
            <a:off x="4330065" y="4910233"/>
            <a:ext cx="485775" cy="485775"/>
          </a:xfrm>
          <a:custGeom>
            <a:avLst/>
            <a:gdLst>
              <a:gd name="connsiteX0" fmla="*/ 494252 w 485775"/>
              <a:gd name="connsiteY0" fmla="*/ 494157 h 485775"/>
              <a:gd name="connsiteX1" fmla="*/ 106489 w 485775"/>
              <a:gd name="connsiteY1" fmla="*/ 494157 h 485775"/>
              <a:gd name="connsiteX2" fmla="*/ 0 w 485775"/>
              <a:gd name="connsiteY2" fmla="*/ 363093 h 485775"/>
              <a:gd name="connsiteX3" fmla="*/ 0 w 485775"/>
              <a:gd name="connsiteY3" fmla="*/ 0 h 485775"/>
              <a:gd name="connsiteX4" fmla="*/ 494157 w 485775"/>
              <a:gd name="connsiteY4" fmla="*/ 0 h 485775"/>
              <a:gd name="connsiteX5" fmla="*/ 494157 w 485775"/>
              <a:gd name="connsiteY5" fmla="*/ 494157 h 485775"/>
              <a:gd name="connsiteX6" fmla="*/ 117634 w 485775"/>
              <a:gd name="connsiteY6" fmla="*/ 470916 h 485775"/>
              <a:gd name="connsiteX7" fmla="*/ 471011 w 485775"/>
              <a:gd name="connsiteY7" fmla="*/ 470916 h 485775"/>
              <a:gd name="connsiteX8" fmla="*/ 471011 w 485775"/>
              <a:gd name="connsiteY8" fmla="*/ 23336 h 485775"/>
              <a:gd name="connsiteX9" fmla="*/ 23431 w 485775"/>
              <a:gd name="connsiteY9" fmla="*/ 23336 h 485775"/>
              <a:gd name="connsiteX10" fmla="*/ 23431 w 485775"/>
              <a:gd name="connsiteY10" fmla="*/ 354901 h 485775"/>
              <a:gd name="connsiteX11" fmla="*/ 117729 w 485775"/>
              <a:gd name="connsiteY11" fmla="*/ 47101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775" h="485775">
                <a:moveTo>
                  <a:pt x="494252" y="494157"/>
                </a:moveTo>
                <a:lnTo>
                  <a:pt x="106489" y="494157"/>
                </a:lnTo>
                <a:lnTo>
                  <a:pt x="0" y="363093"/>
                </a:lnTo>
                <a:lnTo>
                  <a:pt x="0" y="0"/>
                </a:lnTo>
                <a:lnTo>
                  <a:pt x="494157" y="0"/>
                </a:lnTo>
                <a:lnTo>
                  <a:pt x="494157" y="494157"/>
                </a:lnTo>
                <a:close/>
                <a:moveTo>
                  <a:pt x="117634" y="470916"/>
                </a:moveTo>
                <a:lnTo>
                  <a:pt x="471011" y="470916"/>
                </a:lnTo>
                <a:lnTo>
                  <a:pt x="471011" y="23336"/>
                </a:lnTo>
                <a:lnTo>
                  <a:pt x="23431" y="23336"/>
                </a:lnTo>
                <a:lnTo>
                  <a:pt x="23431" y="354901"/>
                </a:lnTo>
                <a:lnTo>
                  <a:pt x="117729" y="47101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0B6B289D-A656-4307-83FA-D5CE8B2D3EC6}"/>
              </a:ext>
            </a:extLst>
          </p:cNvPr>
          <p:cNvSpPr/>
          <p:nvPr/>
        </p:nvSpPr>
        <p:spPr>
          <a:xfrm>
            <a:off x="4518755" y="4994529"/>
            <a:ext cx="161925" cy="323850"/>
          </a:xfrm>
          <a:custGeom>
            <a:avLst/>
            <a:gdLst>
              <a:gd name="connsiteX0" fmla="*/ 34004 w 161925"/>
              <a:gd name="connsiteY0" fmla="*/ 235458 h 323850"/>
              <a:gd name="connsiteX1" fmla="*/ 34004 w 161925"/>
              <a:gd name="connsiteY1" fmla="*/ 205454 h 323850"/>
              <a:gd name="connsiteX2" fmla="*/ 38290 w 161925"/>
              <a:gd name="connsiteY2" fmla="*/ 182880 h 323850"/>
              <a:gd name="connsiteX3" fmla="*/ 49244 w 161925"/>
              <a:gd name="connsiteY3" fmla="*/ 163163 h 323850"/>
              <a:gd name="connsiteX4" fmla="*/ 64198 w 161925"/>
              <a:gd name="connsiteY4" fmla="*/ 145923 h 323850"/>
              <a:gd name="connsiteX5" fmla="*/ 80677 w 161925"/>
              <a:gd name="connsiteY5" fmla="*/ 129731 h 323850"/>
              <a:gd name="connsiteX6" fmla="*/ 95631 w 161925"/>
              <a:gd name="connsiteY6" fmla="*/ 114395 h 323850"/>
              <a:gd name="connsiteX7" fmla="*/ 106585 w 161925"/>
              <a:gd name="connsiteY7" fmla="*/ 98203 h 323850"/>
              <a:gd name="connsiteX8" fmla="*/ 110871 w 161925"/>
              <a:gd name="connsiteY8" fmla="*/ 80772 h 323850"/>
              <a:gd name="connsiteX9" fmla="*/ 98679 w 161925"/>
              <a:gd name="connsiteY9" fmla="*/ 55626 h 323850"/>
              <a:gd name="connsiteX10" fmla="*/ 66294 w 161925"/>
              <a:gd name="connsiteY10" fmla="*/ 47625 h 323850"/>
              <a:gd name="connsiteX11" fmla="*/ 30194 w 161925"/>
              <a:gd name="connsiteY11" fmla="*/ 52483 h 323850"/>
              <a:gd name="connsiteX12" fmla="*/ 0 w 161925"/>
              <a:gd name="connsiteY12" fmla="*/ 62103 h 323850"/>
              <a:gd name="connsiteX13" fmla="*/ 0 w 161925"/>
              <a:gd name="connsiteY13" fmla="*/ 15812 h 323850"/>
              <a:gd name="connsiteX14" fmla="*/ 71247 w 161925"/>
              <a:gd name="connsiteY14" fmla="*/ 0 h 323850"/>
              <a:gd name="connsiteX15" fmla="*/ 118586 w 161925"/>
              <a:gd name="connsiteY15" fmla="*/ 8477 h 323850"/>
              <a:gd name="connsiteX16" fmla="*/ 153448 w 161925"/>
              <a:gd name="connsiteY16" fmla="*/ 35243 h 323850"/>
              <a:gd name="connsiteX17" fmla="*/ 167069 w 161925"/>
              <a:gd name="connsiteY17" fmla="*/ 79248 h 323850"/>
              <a:gd name="connsiteX18" fmla="*/ 162115 w 161925"/>
              <a:gd name="connsiteY18" fmla="*/ 104680 h 323850"/>
              <a:gd name="connsiteX19" fmla="*/ 149257 w 161925"/>
              <a:gd name="connsiteY19" fmla="*/ 125921 h 323850"/>
              <a:gd name="connsiteX20" fmla="*/ 131826 w 161925"/>
              <a:gd name="connsiteY20" fmla="*/ 143828 h 323850"/>
              <a:gd name="connsiteX21" fmla="*/ 112776 w 161925"/>
              <a:gd name="connsiteY21" fmla="*/ 160973 h 323850"/>
              <a:gd name="connsiteX22" fmla="*/ 95345 w 161925"/>
              <a:gd name="connsiteY22" fmla="*/ 178213 h 323850"/>
              <a:gd name="connsiteX23" fmla="*/ 82487 w 161925"/>
              <a:gd name="connsiteY23" fmla="*/ 198025 h 323850"/>
              <a:gd name="connsiteX24" fmla="*/ 77533 w 161925"/>
              <a:gd name="connsiteY24" fmla="*/ 221361 h 323850"/>
              <a:gd name="connsiteX25" fmla="*/ 77533 w 161925"/>
              <a:gd name="connsiteY25" fmla="*/ 235649 h 323850"/>
              <a:gd name="connsiteX26" fmla="*/ 33909 w 161925"/>
              <a:gd name="connsiteY26" fmla="*/ 235649 h 323850"/>
              <a:gd name="connsiteX27" fmla="*/ 24765 w 161925"/>
              <a:gd name="connsiteY27" fmla="*/ 325565 h 323850"/>
              <a:gd name="connsiteX28" fmla="*/ 24765 w 161925"/>
              <a:gd name="connsiteY28" fmla="*/ 265652 h 323850"/>
              <a:gd name="connsiteX29" fmla="*/ 93440 w 161925"/>
              <a:gd name="connsiteY29" fmla="*/ 265652 h 323850"/>
              <a:gd name="connsiteX30" fmla="*/ 93440 w 161925"/>
              <a:gd name="connsiteY30" fmla="*/ 325565 h 323850"/>
              <a:gd name="connsiteX31" fmla="*/ 24765 w 161925"/>
              <a:gd name="connsiteY31" fmla="*/ 32556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1925" h="323850">
                <a:moveTo>
                  <a:pt x="34004" y="235458"/>
                </a:moveTo>
                <a:lnTo>
                  <a:pt x="34004" y="205454"/>
                </a:lnTo>
                <a:cubicBezTo>
                  <a:pt x="34004" y="197739"/>
                  <a:pt x="35433" y="190214"/>
                  <a:pt x="38290" y="182880"/>
                </a:cubicBezTo>
                <a:cubicBezTo>
                  <a:pt x="41148" y="175546"/>
                  <a:pt x="44767" y="168974"/>
                  <a:pt x="49244" y="163163"/>
                </a:cubicBezTo>
                <a:cubicBezTo>
                  <a:pt x="53721" y="157353"/>
                  <a:pt x="58674" y="151543"/>
                  <a:pt x="64198" y="145923"/>
                </a:cubicBezTo>
                <a:cubicBezTo>
                  <a:pt x="69723" y="140303"/>
                  <a:pt x="75152" y="134874"/>
                  <a:pt x="80677" y="129731"/>
                </a:cubicBezTo>
                <a:cubicBezTo>
                  <a:pt x="86201" y="124587"/>
                  <a:pt x="91154" y="119444"/>
                  <a:pt x="95631" y="114395"/>
                </a:cubicBezTo>
                <a:cubicBezTo>
                  <a:pt x="100108" y="109347"/>
                  <a:pt x="103727" y="103918"/>
                  <a:pt x="106585" y="98203"/>
                </a:cubicBezTo>
                <a:cubicBezTo>
                  <a:pt x="109442" y="92393"/>
                  <a:pt x="110871" y="86583"/>
                  <a:pt x="110871" y="80772"/>
                </a:cubicBezTo>
                <a:cubicBezTo>
                  <a:pt x="110871" y="69342"/>
                  <a:pt x="106775" y="60960"/>
                  <a:pt x="98679" y="55626"/>
                </a:cubicBezTo>
                <a:cubicBezTo>
                  <a:pt x="90583" y="50292"/>
                  <a:pt x="79820" y="47625"/>
                  <a:pt x="66294" y="47625"/>
                </a:cubicBezTo>
                <a:cubicBezTo>
                  <a:pt x="54864" y="47625"/>
                  <a:pt x="42863" y="49244"/>
                  <a:pt x="30194" y="52483"/>
                </a:cubicBezTo>
                <a:cubicBezTo>
                  <a:pt x="17526" y="55721"/>
                  <a:pt x="7525" y="58960"/>
                  <a:pt x="0" y="62103"/>
                </a:cubicBezTo>
                <a:lnTo>
                  <a:pt x="0" y="15812"/>
                </a:lnTo>
                <a:cubicBezTo>
                  <a:pt x="19717" y="5239"/>
                  <a:pt x="43529" y="0"/>
                  <a:pt x="71247" y="0"/>
                </a:cubicBezTo>
                <a:cubicBezTo>
                  <a:pt x="88678" y="0"/>
                  <a:pt x="104394" y="2858"/>
                  <a:pt x="118586" y="8477"/>
                </a:cubicBezTo>
                <a:cubicBezTo>
                  <a:pt x="132779" y="14097"/>
                  <a:pt x="144399" y="23051"/>
                  <a:pt x="153448" y="35243"/>
                </a:cubicBezTo>
                <a:cubicBezTo>
                  <a:pt x="162496" y="47435"/>
                  <a:pt x="167069" y="62103"/>
                  <a:pt x="167069" y="79248"/>
                </a:cubicBezTo>
                <a:cubicBezTo>
                  <a:pt x="167069" y="88202"/>
                  <a:pt x="165449" y="96679"/>
                  <a:pt x="162115" y="104680"/>
                </a:cubicBezTo>
                <a:cubicBezTo>
                  <a:pt x="158782" y="112681"/>
                  <a:pt x="154591" y="119825"/>
                  <a:pt x="149257" y="125921"/>
                </a:cubicBezTo>
                <a:cubicBezTo>
                  <a:pt x="143923" y="132017"/>
                  <a:pt x="138208" y="138017"/>
                  <a:pt x="131826" y="143828"/>
                </a:cubicBezTo>
                <a:cubicBezTo>
                  <a:pt x="125444" y="149638"/>
                  <a:pt x="119063" y="155353"/>
                  <a:pt x="112776" y="160973"/>
                </a:cubicBezTo>
                <a:cubicBezTo>
                  <a:pt x="106394" y="166592"/>
                  <a:pt x="100584" y="172308"/>
                  <a:pt x="95345" y="178213"/>
                </a:cubicBezTo>
                <a:cubicBezTo>
                  <a:pt x="90106" y="184118"/>
                  <a:pt x="85820" y="190691"/>
                  <a:pt x="82487" y="198025"/>
                </a:cubicBezTo>
                <a:cubicBezTo>
                  <a:pt x="79153" y="205359"/>
                  <a:pt x="77533" y="213170"/>
                  <a:pt x="77533" y="221361"/>
                </a:cubicBezTo>
                <a:lnTo>
                  <a:pt x="77533" y="235649"/>
                </a:lnTo>
                <a:lnTo>
                  <a:pt x="33909" y="235649"/>
                </a:lnTo>
                <a:close/>
                <a:moveTo>
                  <a:pt x="24765" y="325565"/>
                </a:moveTo>
                <a:lnTo>
                  <a:pt x="24765" y="265652"/>
                </a:lnTo>
                <a:lnTo>
                  <a:pt x="93440" y="265652"/>
                </a:lnTo>
                <a:lnTo>
                  <a:pt x="93440" y="325565"/>
                </a:lnTo>
                <a:lnTo>
                  <a:pt x="24765" y="32556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C75E672-83E9-4700-B3DF-60BDEBF4ADF3}"/>
              </a:ext>
            </a:extLst>
          </p:cNvPr>
          <p:cNvSpPr/>
          <p:nvPr/>
        </p:nvSpPr>
        <p:spPr>
          <a:xfrm>
            <a:off x="1548383" y="4885372"/>
            <a:ext cx="419100" cy="419100"/>
          </a:xfrm>
          <a:custGeom>
            <a:avLst/>
            <a:gdLst>
              <a:gd name="connsiteX0" fmla="*/ 210122 w 419100"/>
              <a:gd name="connsiteY0" fmla="*/ 420243 h 419100"/>
              <a:gd name="connsiteX1" fmla="*/ 0 w 419100"/>
              <a:gd name="connsiteY1" fmla="*/ 210121 h 419100"/>
              <a:gd name="connsiteX2" fmla="*/ 210122 w 419100"/>
              <a:gd name="connsiteY2" fmla="*/ 0 h 419100"/>
              <a:gd name="connsiteX3" fmla="*/ 420243 w 419100"/>
              <a:gd name="connsiteY3" fmla="*/ 210121 h 419100"/>
              <a:gd name="connsiteX4" fmla="*/ 210122 w 419100"/>
              <a:gd name="connsiteY4" fmla="*/ 420243 h 419100"/>
              <a:gd name="connsiteX5" fmla="*/ 210122 w 419100"/>
              <a:gd name="connsiteY5" fmla="*/ 23241 h 419100"/>
              <a:gd name="connsiteX6" fmla="*/ 23241 w 419100"/>
              <a:gd name="connsiteY6" fmla="*/ 210121 h 419100"/>
              <a:gd name="connsiteX7" fmla="*/ 210122 w 419100"/>
              <a:gd name="connsiteY7" fmla="*/ 397002 h 419100"/>
              <a:gd name="connsiteX8" fmla="*/ 397002 w 419100"/>
              <a:gd name="connsiteY8" fmla="*/ 210121 h 419100"/>
              <a:gd name="connsiteX9" fmla="*/ 210122 w 419100"/>
              <a:gd name="connsiteY9" fmla="*/ 2324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100" h="419100">
                <a:moveTo>
                  <a:pt x="210122" y="420243"/>
                </a:moveTo>
                <a:cubicBezTo>
                  <a:pt x="94298" y="420243"/>
                  <a:pt x="0" y="325946"/>
                  <a:pt x="0" y="210121"/>
                </a:cubicBezTo>
                <a:cubicBezTo>
                  <a:pt x="0" y="94297"/>
                  <a:pt x="94298" y="0"/>
                  <a:pt x="210122" y="0"/>
                </a:cubicBezTo>
                <a:cubicBezTo>
                  <a:pt x="325946" y="0"/>
                  <a:pt x="420243" y="94297"/>
                  <a:pt x="420243" y="210121"/>
                </a:cubicBezTo>
                <a:cubicBezTo>
                  <a:pt x="420243" y="325946"/>
                  <a:pt x="325946" y="420243"/>
                  <a:pt x="210122" y="420243"/>
                </a:cubicBezTo>
                <a:close/>
                <a:moveTo>
                  <a:pt x="210122" y="23241"/>
                </a:moveTo>
                <a:cubicBezTo>
                  <a:pt x="107061" y="23241"/>
                  <a:pt x="23241" y="107061"/>
                  <a:pt x="23241" y="210121"/>
                </a:cubicBezTo>
                <a:cubicBezTo>
                  <a:pt x="23241" y="313182"/>
                  <a:pt x="107061" y="397002"/>
                  <a:pt x="210122" y="397002"/>
                </a:cubicBezTo>
                <a:cubicBezTo>
                  <a:pt x="313182" y="397002"/>
                  <a:pt x="397002" y="313182"/>
                  <a:pt x="397002" y="210121"/>
                </a:cubicBezTo>
                <a:cubicBezTo>
                  <a:pt x="397002" y="107061"/>
                  <a:pt x="313182" y="23241"/>
                  <a:pt x="210122" y="23241"/>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677350E4-2194-42E8-B071-48F8A367C0A6}"/>
              </a:ext>
            </a:extLst>
          </p:cNvPr>
          <p:cNvSpPr/>
          <p:nvPr/>
        </p:nvSpPr>
        <p:spPr>
          <a:xfrm>
            <a:off x="1856612" y="5192363"/>
            <a:ext cx="209550" cy="209550"/>
          </a:xfrm>
          <a:custGeom>
            <a:avLst/>
            <a:gdLst>
              <a:gd name="connsiteX0" fmla="*/ 142970 w 209550"/>
              <a:gd name="connsiteY0" fmla="*/ 214503 h 209550"/>
              <a:gd name="connsiteX1" fmla="*/ 0 w 209550"/>
              <a:gd name="connsiteY1" fmla="*/ 65151 h 209550"/>
              <a:gd name="connsiteX2" fmla="*/ 64865 w 209550"/>
              <a:gd name="connsiteY2" fmla="*/ 0 h 209550"/>
              <a:gd name="connsiteX3" fmla="*/ 212503 w 209550"/>
              <a:gd name="connsiteY3" fmla="*/ 154210 h 209550"/>
              <a:gd name="connsiteX4" fmla="*/ 142970 w 209550"/>
              <a:gd name="connsiteY4" fmla="*/ 214408 h 209550"/>
              <a:gd name="connsiteX5" fmla="*/ 32480 w 209550"/>
              <a:gd name="connsiteY5" fmla="*/ 65437 h 209550"/>
              <a:gd name="connsiteX6" fmla="*/ 144399 w 209550"/>
              <a:gd name="connsiteY6" fmla="*/ 182404 h 209550"/>
              <a:gd name="connsiteX7" fmla="*/ 178689 w 209550"/>
              <a:gd name="connsiteY7" fmla="*/ 152686 h 209550"/>
              <a:gd name="connsiteX8" fmla="*/ 64389 w 209550"/>
              <a:gd name="connsiteY8" fmla="*/ 33338 h 209550"/>
              <a:gd name="connsiteX9" fmla="*/ 32385 w 209550"/>
              <a:gd name="connsiteY9" fmla="*/ 65437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09550">
                <a:moveTo>
                  <a:pt x="142970" y="214503"/>
                </a:moveTo>
                <a:lnTo>
                  <a:pt x="0" y="65151"/>
                </a:lnTo>
                <a:lnTo>
                  <a:pt x="64865" y="0"/>
                </a:lnTo>
                <a:lnTo>
                  <a:pt x="212503" y="154210"/>
                </a:lnTo>
                <a:lnTo>
                  <a:pt x="142970" y="214408"/>
                </a:lnTo>
                <a:close/>
                <a:moveTo>
                  <a:pt x="32480" y="65437"/>
                </a:moveTo>
                <a:lnTo>
                  <a:pt x="144399" y="182404"/>
                </a:lnTo>
                <a:lnTo>
                  <a:pt x="178689" y="152686"/>
                </a:lnTo>
                <a:lnTo>
                  <a:pt x="64389" y="33338"/>
                </a:lnTo>
                <a:lnTo>
                  <a:pt x="32385" y="6543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A8C7E3A-3A13-4995-BC46-C93F7D8DEA2C}"/>
              </a:ext>
            </a:extLst>
          </p:cNvPr>
          <p:cNvSpPr/>
          <p:nvPr/>
        </p:nvSpPr>
        <p:spPr>
          <a:xfrm>
            <a:off x="2239327" y="3633025"/>
            <a:ext cx="514350" cy="390525"/>
          </a:xfrm>
          <a:custGeom>
            <a:avLst/>
            <a:gdLst>
              <a:gd name="connsiteX0" fmla="*/ 517208 w 514350"/>
              <a:gd name="connsiteY0" fmla="*/ 394716 h 390525"/>
              <a:gd name="connsiteX1" fmla="*/ 41434 w 514350"/>
              <a:gd name="connsiteY1" fmla="*/ 394716 h 390525"/>
              <a:gd name="connsiteX2" fmla="*/ 0 w 514350"/>
              <a:gd name="connsiteY2" fmla="*/ 342519 h 390525"/>
              <a:gd name="connsiteX3" fmla="*/ 0 w 514350"/>
              <a:gd name="connsiteY3" fmla="*/ 0 h 390525"/>
              <a:gd name="connsiteX4" fmla="*/ 517208 w 514350"/>
              <a:gd name="connsiteY4" fmla="*/ 0 h 390525"/>
              <a:gd name="connsiteX5" fmla="*/ 517208 w 514350"/>
              <a:gd name="connsiteY5" fmla="*/ 394716 h 390525"/>
              <a:gd name="connsiteX6" fmla="*/ 52673 w 514350"/>
              <a:gd name="connsiteY6" fmla="*/ 371475 h 390525"/>
              <a:gd name="connsiteX7" fmla="*/ 493967 w 514350"/>
              <a:gd name="connsiteY7" fmla="*/ 371475 h 390525"/>
              <a:gd name="connsiteX8" fmla="*/ 493967 w 514350"/>
              <a:gd name="connsiteY8" fmla="*/ 23336 h 390525"/>
              <a:gd name="connsiteX9" fmla="*/ 23336 w 514350"/>
              <a:gd name="connsiteY9" fmla="*/ 23336 h 390525"/>
              <a:gd name="connsiteX10" fmla="*/ 23336 w 514350"/>
              <a:gd name="connsiteY10" fmla="*/ 334423 h 390525"/>
              <a:gd name="connsiteX11" fmla="*/ 52769 w 514350"/>
              <a:gd name="connsiteY11" fmla="*/ 37147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 h="390525">
                <a:moveTo>
                  <a:pt x="517208" y="394716"/>
                </a:moveTo>
                <a:lnTo>
                  <a:pt x="41434" y="394716"/>
                </a:lnTo>
                <a:lnTo>
                  <a:pt x="0" y="342519"/>
                </a:lnTo>
                <a:lnTo>
                  <a:pt x="0" y="0"/>
                </a:lnTo>
                <a:lnTo>
                  <a:pt x="517208" y="0"/>
                </a:lnTo>
                <a:lnTo>
                  <a:pt x="517208" y="394716"/>
                </a:lnTo>
                <a:close/>
                <a:moveTo>
                  <a:pt x="52673" y="371475"/>
                </a:moveTo>
                <a:lnTo>
                  <a:pt x="493967" y="371475"/>
                </a:lnTo>
                <a:lnTo>
                  <a:pt x="493967" y="23336"/>
                </a:lnTo>
                <a:lnTo>
                  <a:pt x="23336" y="23336"/>
                </a:lnTo>
                <a:lnTo>
                  <a:pt x="23336" y="334423"/>
                </a:lnTo>
                <a:lnTo>
                  <a:pt x="52769" y="37147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68FC94B-D7A3-4012-90F7-B0027CB11C19}"/>
              </a:ext>
            </a:extLst>
          </p:cNvPr>
          <p:cNvSpPr/>
          <p:nvPr/>
        </p:nvSpPr>
        <p:spPr>
          <a:xfrm>
            <a:off x="2363533" y="3567684"/>
            <a:ext cx="19050" cy="142875"/>
          </a:xfrm>
          <a:custGeom>
            <a:avLst/>
            <a:gdLst>
              <a:gd name="connsiteX0" fmla="*/ 0 w 19050"/>
              <a:gd name="connsiteY0" fmla="*/ 0 h 142875"/>
              <a:gd name="connsiteX1" fmla="*/ 23241 w 19050"/>
              <a:gd name="connsiteY1" fmla="*/ 0 h 142875"/>
              <a:gd name="connsiteX2" fmla="*/ 23241 w 19050"/>
              <a:gd name="connsiteY2" fmla="*/ 144970 h 142875"/>
              <a:gd name="connsiteX3" fmla="*/ 0 w 19050"/>
              <a:gd name="connsiteY3" fmla="*/ 144970 h 142875"/>
            </a:gdLst>
            <a:ahLst/>
            <a:cxnLst>
              <a:cxn ang="0">
                <a:pos x="connsiteX0" y="connsiteY0"/>
              </a:cxn>
              <a:cxn ang="0">
                <a:pos x="connsiteX1" y="connsiteY1"/>
              </a:cxn>
              <a:cxn ang="0">
                <a:pos x="connsiteX2" y="connsiteY2"/>
              </a:cxn>
              <a:cxn ang="0">
                <a:pos x="connsiteX3" y="connsiteY3"/>
              </a:cxn>
            </a:cxnLst>
            <a:rect l="l" t="t" r="r" b="b"/>
            <a:pathLst>
              <a:path w="19050" h="142875">
                <a:moveTo>
                  <a:pt x="0" y="0"/>
                </a:moveTo>
                <a:lnTo>
                  <a:pt x="23241" y="0"/>
                </a:lnTo>
                <a:lnTo>
                  <a:pt x="23241" y="144970"/>
                </a:lnTo>
                <a:lnTo>
                  <a:pt x="0" y="14497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542E7DEE-DC9B-4A95-8303-4303AD9D21D5}"/>
              </a:ext>
            </a:extLst>
          </p:cNvPr>
          <p:cNvSpPr/>
          <p:nvPr/>
        </p:nvSpPr>
        <p:spPr>
          <a:xfrm>
            <a:off x="2607373" y="3567684"/>
            <a:ext cx="19050" cy="142875"/>
          </a:xfrm>
          <a:custGeom>
            <a:avLst/>
            <a:gdLst>
              <a:gd name="connsiteX0" fmla="*/ 0 w 19050"/>
              <a:gd name="connsiteY0" fmla="*/ 0 h 142875"/>
              <a:gd name="connsiteX1" fmla="*/ 23241 w 19050"/>
              <a:gd name="connsiteY1" fmla="*/ 0 h 142875"/>
              <a:gd name="connsiteX2" fmla="*/ 23241 w 19050"/>
              <a:gd name="connsiteY2" fmla="*/ 144970 h 142875"/>
              <a:gd name="connsiteX3" fmla="*/ 0 w 19050"/>
              <a:gd name="connsiteY3" fmla="*/ 144970 h 142875"/>
            </a:gdLst>
            <a:ahLst/>
            <a:cxnLst>
              <a:cxn ang="0">
                <a:pos x="connsiteX0" y="connsiteY0"/>
              </a:cxn>
              <a:cxn ang="0">
                <a:pos x="connsiteX1" y="connsiteY1"/>
              </a:cxn>
              <a:cxn ang="0">
                <a:pos x="connsiteX2" y="connsiteY2"/>
              </a:cxn>
              <a:cxn ang="0">
                <a:pos x="connsiteX3" y="connsiteY3"/>
              </a:cxn>
            </a:cxnLst>
            <a:rect l="l" t="t" r="r" b="b"/>
            <a:pathLst>
              <a:path w="19050" h="142875">
                <a:moveTo>
                  <a:pt x="0" y="0"/>
                </a:moveTo>
                <a:lnTo>
                  <a:pt x="23241" y="0"/>
                </a:lnTo>
                <a:lnTo>
                  <a:pt x="23241" y="144970"/>
                </a:lnTo>
                <a:lnTo>
                  <a:pt x="0" y="14497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9448B7A-697D-45EF-8C46-7F5D4B21225E}"/>
              </a:ext>
            </a:extLst>
          </p:cNvPr>
          <p:cNvSpPr/>
          <p:nvPr/>
        </p:nvSpPr>
        <p:spPr>
          <a:xfrm>
            <a:off x="2250948" y="3758089"/>
            <a:ext cx="485775" cy="19050"/>
          </a:xfrm>
          <a:custGeom>
            <a:avLst/>
            <a:gdLst>
              <a:gd name="connsiteX0" fmla="*/ 0 w 485775"/>
              <a:gd name="connsiteY0" fmla="*/ 0 h 19050"/>
              <a:gd name="connsiteX1" fmla="*/ 493967 w 485775"/>
              <a:gd name="connsiteY1" fmla="*/ 0 h 19050"/>
              <a:gd name="connsiteX2" fmla="*/ 493967 w 485775"/>
              <a:gd name="connsiteY2" fmla="*/ 23241 h 19050"/>
              <a:gd name="connsiteX3" fmla="*/ 0 w 485775"/>
              <a:gd name="connsiteY3" fmla="*/ 23241 h 19050"/>
            </a:gdLst>
            <a:ahLst/>
            <a:cxnLst>
              <a:cxn ang="0">
                <a:pos x="connsiteX0" y="connsiteY0"/>
              </a:cxn>
              <a:cxn ang="0">
                <a:pos x="connsiteX1" y="connsiteY1"/>
              </a:cxn>
              <a:cxn ang="0">
                <a:pos x="connsiteX2" y="connsiteY2"/>
              </a:cxn>
              <a:cxn ang="0">
                <a:pos x="connsiteX3" y="connsiteY3"/>
              </a:cxn>
            </a:cxnLst>
            <a:rect l="l" t="t" r="r" b="b"/>
            <a:pathLst>
              <a:path w="485775" h="19050">
                <a:moveTo>
                  <a:pt x="0" y="0"/>
                </a:moveTo>
                <a:lnTo>
                  <a:pt x="493967" y="0"/>
                </a:lnTo>
                <a:lnTo>
                  <a:pt x="493967" y="23241"/>
                </a:lnTo>
                <a:lnTo>
                  <a:pt x="0" y="2324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nvGrpSpPr>
          <p:cNvPr id="319" name="Group 318">
            <a:extLst>
              <a:ext uri="{FF2B5EF4-FFF2-40B4-BE49-F238E27FC236}">
                <a16:creationId xmlns:a16="http://schemas.microsoft.com/office/drawing/2014/main" id="{70A96FEC-7BBC-4B19-82B7-FCF01634460A}"/>
              </a:ext>
            </a:extLst>
          </p:cNvPr>
          <p:cNvGrpSpPr/>
          <p:nvPr/>
        </p:nvGrpSpPr>
        <p:grpSpPr>
          <a:xfrm>
            <a:off x="5010816" y="2874169"/>
            <a:ext cx="463487" cy="518541"/>
            <a:chOff x="5010816" y="2874169"/>
            <a:chExt cx="463487" cy="518541"/>
          </a:xfrm>
        </p:grpSpPr>
        <p:sp>
          <p:nvSpPr>
            <p:cNvPr id="109" name="Freeform: Shape 108">
              <a:extLst>
                <a:ext uri="{FF2B5EF4-FFF2-40B4-BE49-F238E27FC236}">
                  <a16:creationId xmlns:a16="http://schemas.microsoft.com/office/drawing/2014/main" id="{71F570F9-3D65-4C1A-82EA-D4484A87868D}"/>
                </a:ext>
              </a:extLst>
            </p:cNvPr>
            <p:cNvSpPr/>
            <p:nvPr/>
          </p:nvSpPr>
          <p:spPr>
            <a:xfrm>
              <a:off x="5165502" y="2874169"/>
              <a:ext cx="247650" cy="314325"/>
            </a:xfrm>
            <a:custGeom>
              <a:avLst/>
              <a:gdLst>
                <a:gd name="connsiteX0" fmla="*/ 132112 w 247650"/>
                <a:gd name="connsiteY0" fmla="*/ 320421 h 314325"/>
                <a:gd name="connsiteX1" fmla="*/ 0 w 247650"/>
                <a:gd name="connsiteY1" fmla="*/ 193834 h 314325"/>
                <a:gd name="connsiteX2" fmla="*/ 0 w 247650"/>
                <a:gd name="connsiteY2" fmla="*/ 52007 h 314325"/>
                <a:gd name="connsiteX3" fmla="*/ 1619 w 247650"/>
                <a:gd name="connsiteY3" fmla="*/ 49244 h 314325"/>
                <a:gd name="connsiteX4" fmla="*/ 128588 w 247650"/>
                <a:gd name="connsiteY4" fmla="*/ 1143 h 314325"/>
                <a:gd name="connsiteX5" fmla="*/ 132397 w 247650"/>
                <a:gd name="connsiteY5" fmla="*/ 0 h 314325"/>
                <a:gd name="connsiteX6" fmla="*/ 255175 w 247650"/>
                <a:gd name="connsiteY6" fmla="*/ 47244 h 314325"/>
                <a:gd name="connsiteX7" fmla="*/ 255175 w 247650"/>
                <a:gd name="connsiteY7" fmla="*/ 199358 h 314325"/>
                <a:gd name="connsiteX8" fmla="*/ 132112 w 247650"/>
                <a:gd name="connsiteY8" fmla="*/ 320326 h 314325"/>
                <a:gd name="connsiteX9" fmla="*/ 23241 w 247650"/>
                <a:gd name="connsiteY9" fmla="*/ 183928 h 314325"/>
                <a:gd name="connsiteX10" fmla="*/ 131921 w 247650"/>
                <a:gd name="connsiteY10" fmla="*/ 288036 h 314325"/>
                <a:gd name="connsiteX11" fmla="*/ 231934 w 247650"/>
                <a:gd name="connsiteY11" fmla="*/ 189738 h 314325"/>
                <a:gd name="connsiteX12" fmla="*/ 231934 w 247650"/>
                <a:gd name="connsiteY12" fmla="*/ 63341 h 314325"/>
                <a:gd name="connsiteX13" fmla="*/ 131540 w 247650"/>
                <a:gd name="connsiteY13" fmla="*/ 24670 h 314325"/>
                <a:gd name="connsiteX14" fmla="*/ 23241 w 247650"/>
                <a:gd name="connsiteY14" fmla="*/ 61722 h 314325"/>
                <a:gd name="connsiteX15" fmla="*/ 23241 w 247650"/>
                <a:gd name="connsiteY15" fmla="*/ 183928 h 314325"/>
                <a:gd name="connsiteX16" fmla="*/ 19526 w 247650"/>
                <a:gd name="connsiteY16" fmla="*/ 63722 h 314325"/>
                <a:gd name="connsiteX17" fmla="*/ 19526 w 247650"/>
                <a:gd name="connsiteY17" fmla="*/ 63722 h 314325"/>
                <a:gd name="connsiteX18" fmla="*/ 19526 w 247650"/>
                <a:gd name="connsiteY18" fmla="*/ 6372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650" h="314325">
                  <a:moveTo>
                    <a:pt x="132112" y="320421"/>
                  </a:moveTo>
                  <a:lnTo>
                    <a:pt x="0" y="193834"/>
                  </a:lnTo>
                  <a:lnTo>
                    <a:pt x="0" y="52007"/>
                  </a:lnTo>
                  <a:lnTo>
                    <a:pt x="1619" y="49244"/>
                  </a:lnTo>
                  <a:cubicBezTo>
                    <a:pt x="4096" y="45053"/>
                    <a:pt x="8382" y="38005"/>
                    <a:pt x="128588" y="1143"/>
                  </a:cubicBezTo>
                  <a:lnTo>
                    <a:pt x="132397" y="0"/>
                  </a:lnTo>
                  <a:lnTo>
                    <a:pt x="255175" y="47244"/>
                  </a:lnTo>
                  <a:lnTo>
                    <a:pt x="255175" y="199358"/>
                  </a:lnTo>
                  <a:lnTo>
                    <a:pt x="132112" y="320326"/>
                  </a:lnTo>
                  <a:close/>
                  <a:moveTo>
                    <a:pt x="23241" y="183928"/>
                  </a:moveTo>
                  <a:lnTo>
                    <a:pt x="131921" y="288036"/>
                  </a:lnTo>
                  <a:lnTo>
                    <a:pt x="231934" y="189738"/>
                  </a:lnTo>
                  <a:lnTo>
                    <a:pt x="231934" y="63341"/>
                  </a:lnTo>
                  <a:lnTo>
                    <a:pt x="131540" y="24670"/>
                  </a:lnTo>
                  <a:cubicBezTo>
                    <a:pt x="86582" y="38576"/>
                    <a:pt x="38005" y="54864"/>
                    <a:pt x="23241" y="61722"/>
                  </a:cubicBezTo>
                  <a:lnTo>
                    <a:pt x="23241" y="183928"/>
                  </a:lnTo>
                  <a:close/>
                  <a:moveTo>
                    <a:pt x="19526" y="63722"/>
                  </a:moveTo>
                  <a:lnTo>
                    <a:pt x="19526" y="63722"/>
                  </a:lnTo>
                  <a:cubicBezTo>
                    <a:pt x="19526" y="63722"/>
                    <a:pt x="19526" y="63722"/>
                    <a:pt x="19526" y="63722"/>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1B8D316-CD6C-45C9-9D9C-0C8674453F47}"/>
                </a:ext>
              </a:extLst>
            </p:cNvPr>
            <p:cNvSpPr/>
            <p:nvPr/>
          </p:nvSpPr>
          <p:spPr>
            <a:xfrm>
              <a:off x="5010816" y="3230785"/>
              <a:ext cx="161925" cy="161925"/>
            </a:xfrm>
            <a:custGeom>
              <a:avLst/>
              <a:gdLst>
                <a:gd name="connsiteX0" fmla="*/ 124587 w 161925"/>
                <a:gd name="connsiteY0" fmla="*/ 165735 h 161925"/>
                <a:gd name="connsiteX1" fmla="*/ 0 w 161925"/>
                <a:gd name="connsiteY1" fmla="*/ 41148 h 161925"/>
                <a:gd name="connsiteX2" fmla="*/ 43624 w 161925"/>
                <a:gd name="connsiteY2" fmla="*/ 0 h 161925"/>
                <a:gd name="connsiteX3" fmla="*/ 168212 w 161925"/>
                <a:gd name="connsiteY3" fmla="*/ 124587 h 161925"/>
                <a:gd name="connsiteX4" fmla="*/ 124587 w 161925"/>
                <a:gd name="connsiteY4" fmla="*/ 165735 h 161925"/>
                <a:gd name="connsiteX5" fmla="*/ 33338 w 161925"/>
                <a:gd name="connsiteY5" fmla="*/ 41624 h 161925"/>
                <a:gd name="connsiteX6" fmla="*/ 125063 w 161925"/>
                <a:gd name="connsiteY6" fmla="*/ 133350 h 161925"/>
                <a:gd name="connsiteX7" fmla="*/ 134779 w 161925"/>
                <a:gd name="connsiteY7" fmla="*/ 124111 h 161925"/>
                <a:gd name="connsiteX8" fmla="*/ 43053 w 161925"/>
                <a:gd name="connsiteY8" fmla="*/ 32385 h 161925"/>
                <a:gd name="connsiteX9" fmla="*/ 33338 w 161925"/>
                <a:gd name="connsiteY9" fmla="*/ 4162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124587" y="165735"/>
                  </a:moveTo>
                  <a:lnTo>
                    <a:pt x="0" y="41148"/>
                  </a:lnTo>
                  <a:lnTo>
                    <a:pt x="43624" y="0"/>
                  </a:lnTo>
                  <a:lnTo>
                    <a:pt x="168212" y="124587"/>
                  </a:lnTo>
                  <a:lnTo>
                    <a:pt x="124587" y="165735"/>
                  </a:lnTo>
                  <a:close/>
                  <a:moveTo>
                    <a:pt x="33338" y="41624"/>
                  </a:moveTo>
                  <a:lnTo>
                    <a:pt x="125063" y="133350"/>
                  </a:lnTo>
                  <a:lnTo>
                    <a:pt x="134779" y="124111"/>
                  </a:lnTo>
                  <a:lnTo>
                    <a:pt x="43053" y="32385"/>
                  </a:lnTo>
                  <a:lnTo>
                    <a:pt x="33338" y="4162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2DA6DA9C-1C28-4EFF-97C7-1A351FF5F544}"/>
                </a:ext>
              </a:extLst>
            </p:cNvPr>
            <p:cNvSpPr/>
            <p:nvPr/>
          </p:nvSpPr>
          <p:spPr>
            <a:xfrm>
              <a:off x="5063013" y="3210020"/>
              <a:ext cx="285750" cy="76200"/>
            </a:xfrm>
            <a:custGeom>
              <a:avLst/>
              <a:gdLst>
                <a:gd name="connsiteX0" fmla="*/ 293751 w 285750"/>
                <a:gd name="connsiteY0" fmla="*/ 78677 h 76200"/>
                <a:gd name="connsiteX1" fmla="*/ 281654 w 285750"/>
                <a:gd name="connsiteY1" fmla="*/ 78200 h 76200"/>
                <a:gd name="connsiteX2" fmla="*/ 149543 w 285750"/>
                <a:gd name="connsiteY2" fmla="*/ 77819 h 76200"/>
                <a:gd name="connsiteX3" fmla="*/ 143923 w 285750"/>
                <a:gd name="connsiteY3" fmla="*/ 55245 h 76200"/>
                <a:gd name="connsiteX4" fmla="*/ 270510 w 285750"/>
                <a:gd name="connsiteY4" fmla="*/ 54483 h 76200"/>
                <a:gd name="connsiteX5" fmla="*/ 270510 w 285750"/>
                <a:gd name="connsiteY5" fmla="*/ 23336 h 76200"/>
                <a:gd name="connsiteX6" fmla="*/ 67533 w 285750"/>
                <a:gd name="connsiteY6" fmla="*/ 23336 h 76200"/>
                <a:gd name="connsiteX7" fmla="*/ 13526 w 285750"/>
                <a:gd name="connsiteY7" fmla="*/ 61913 h 76200"/>
                <a:gd name="connsiteX8" fmla="*/ 0 w 285750"/>
                <a:gd name="connsiteY8" fmla="*/ 42958 h 76200"/>
                <a:gd name="connsiteX9" fmla="*/ 60103 w 285750"/>
                <a:gd name="connsiteY9" fmla="*/ 0 h 76200"/>
                <a:gd name="connsiteX10" fmla="*/ 293846 w 285750"/>
                <a:gd name="connsiteY10" fmla="*/ 0 h 76200"/>
                <a:gd name="connsiteX11" fmla="*/ 293846 w 285750"/>
                <a:gd name="connsiteY11" fmla="*/ 785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750" h="76200">
                  <a:moveTo>
                    <a:pt x="293751" y="78677"/>
                  </a:moveTo>
                  <a:lnTo>
                    <a:pt x="281654" y="78200"/>
                  </a:lnTo>
                  <a:cubicBezTo>
                    <a:pt x="236792" y="76486"/>
                    <a:pt x="161258" y="74962"/>
                    <a:pt x="149543" y="77819"/>
                  </a:cubicBezTo>
                  <a:lnTo>
                    <a:pt x="143923" y="55245"/>
                  </a:lnTo>
                  <a:cubicBezTo>
                    <a:pt x="159829" y="51245"/>
                    <a:pt x="237077" y="53340"/>
                    <a:pt x="270510" y="54483"/>
                  </a:cubicBezTo>
                  <a:lnTo>
                    <a:pt x="270510" y="23336"/>
                  </a:lnTo>
                  <a:lnTo>
                    <a:pt x="67533" y="23336"/>
                  </a:lnTo>
                  <a:lnTo>
                    <a:pt x="13526" y="61913"/>
                  </a:lnTo>
                  <a:lnTo>
                    <a:pt x="0" y="42958"/>
                  </a:lnTo>
                  <a:lnTo>
                    <a:pt x="60103" y="0"/>
                  </a:lnTo>
                  <a:lnTo>
                    <a:pt x="293846" y="0"/>
                  </a:lnTo>
                  <a:lnTo>
                    <a:pt x="293846" y="7858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DBF7C74-02E4-443C-A2BE-479A54BB6B2B}"/>
                </a:ext>
              </a:extLst>
            </p:cNvPr>
            <p:cNvSpPr/>
            <p:nvPr/>
          </p:nvSpPr>
          <p:spPr>
            <a:xfrm>
              <a:off x="5150453" y="3180302"/>
              <a:ext cx="323850" cy="171450"/>
            </a:xfrm>
            <a:custGeom>
              <a:avLst/>
              <a:gdLst>
                <a:gd name="connsiteX0" fmla="*/ 160591 w 323850"/>
                <a:gd name="connsiteY0" fmla="*/ 174593 h 171450"/>
                <a:gd name="connsiteX1" fmla="*/ 0 w 323850"/>
                <a:gd name="connsiteY1" fmla="*/ 174593 h 171450"/>
                <a:gd name="connsiteX2" fmla="*/ 0 w 323850"/>
                <a:gd name="connsiteY2" fmla="*/ 151352 h 171450"/>
                <a:gd name="connsiteX3" fmla="*/ 153543 w 323850"/>
                <a:gd name="connsiteY3" fmla="*/ 151352 h 171450"/>
                <a:gd name="connsiteX4" fmla="*/ 295465 w 323850"/>
                <a:gd name="connsiteY4" fmla="*/ 56674 h 171450"/>
                <a:gd name="connsiteX5" fmla="*/ 273367 w 323850"/>
                <a:gd name="connsiteY5" fmla="*/ 29623 h 171450"/>
                <a:gd name="connsiteX6" fmla="*/ 200215 w 323850"/>
                <a:gd name="connsiteY6" fmla="*/ 69437 h 171450"/>
                <a:gd name="connsiteX7" fmla="*/ 189071 w 323850"/>
                <a:gd name="connsiteY7" fmla="*/ 49054 h 171450"/>
                <a:gd name="connsiteX8" fmla="*/ 279082 w 323850"/>
                <a:gd name="connsiteY8" fmla="*/ 0 h 171450"/>
                <a:gd name="connsiteX9" fmla="*/ 329755 w 323850"/>
                <a:gd name="connsiteY9" fmla="*/ 61817 h 171450"/>
                <a:gd name="connsiteX10" fmla="*/ 160591 w 323850"/>
                <a:gd name="connsiteY10" fmla="*/ 17459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3850" h="171450">
                  <a:moveTo>
                    <a:pt x="160591" y="174593"/>
                  </a:moveTo>
                  <a:lnTo>
                    <a:pt x="0" y="174593"/>
                  </a:lnTo>
                  <a:lnTo>
                    <a:pt x="0" y="151352"/>
                  </a:lnTo>
                  <a:lnTo>
                    <a:pt x="153543" y="151352"/>
                  </a:lnTo>
                  <a:lnTo>
                    <a:pt x="295465" y="56674"/>
                  </a:lnTo>
                  <a:lnTo>
                    <a:pt x="273367" y="29623"/>
                  </a:lnTo>
                  <a:lnTo>
                    <a:pt x="200215" y="69437"/>
                  </a:lnTo>
                  <a:lnTo>
                    <a:pt x="189071" y="49054"/>
                  </a:lnTo>
                  <a:lnTo>
                    <a:pt x="279082" y="0"/>
                  </a:lnTo>
                  <a:lnTo>
                    <a:pt x="329755" y="61817"/>
                  </a:lnTo>
                  <a:lnTo>
                    <a:pt x="160591" y="174593"/>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9ADF3361-C4CC-419C-B3AB-91B4517138F6}"/>
                </a:ext>
              </a:extLst>
            </p:cNvPr>
            <p:cNvSpPr/>
            <p:nvPr/>
          </p:nvSpPr>
          <p:spPr>
            <a:xfrm>
              <a:off x="5230463" y="2983516"/>
              <a:ext cx="114300" cy="85725"/>
            </a:xfrm>
            <a:custGeom>
              <a:avLst/>
              <a:gdLst>
                <a:gd name="connsiteX0" fmla="*/ 45815 w 114300"/>
                <a:gd name="connsiteY0" fmla="*/ 94679 h 85725"/>
                <a:gd name="connsiteX1" fmla="*/ 0 w 114300"/>
                <a:gd name="connsiteY1" fmla="*/ 62770 h 85725"/>
                <a:gd name="connsiteX2" fmla="*/ 13335 w 114300"/>
                <a:gd name="connsiteY2" fmla="*/ 43625 h 85725"/>
                <a:gd name="connsiteX3" fmla="*/ 43053 w 114300"/>
                <a:gd name="connsiteY3" fmla="*/ 64389 h 85725"/>
                <a:gd name="connsiteX4" fmla="*/ 106394 w 114300"/>
                <a:gd name="connsiteY4" fmla="*/ 0 h 85725"/>
                <a:gd name="connsiteX5" fmla="*/ 122968 w 114300"/>
                <a:gd name="connsiteY5" fmla="*/ 16288 h 85725"/>
                <a:gd name="connsiteX6" fmla="*/ 45815 w 114300"/>
                <a:gd name="connsiteY6" fmla="*/ 9467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85725">
                  <a:moveTo>
                    <a:pt x="45815" y="94679"/>
                  </a:moveTo>
                  <a:lnTo>
                    <a:pt x="0" y="62770"/>
                  </a:lnTo>
                  <a:lnTo>
                    <a:pt x="13335" y="43625"/>
                  </a:lnTo>
                  <a:lnTo>
                    <a:pt x="43053" y="64389"/>
                  </a:lnTo>
                  <a:lnTo>
                    <a:pt x="106394" y="0"/>
                  </a:lnTo>
                  <a:lnTo>
                    <a:pt x="122968" y="16288"/>
                  </a:lnTo>
                  <a:lnTo>
                    <a:pt x="45815" y="94679"/>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3B6FB17B-C5F9-405E-A9F5-6D16562520AA}"/>
              </a:ext>
            </a:extLst>
          </p:cNvPr>
          <p:cNvGrpSpPr/>
          <p:nvPr/>
        </p:nvGrpSpPr>
        <p:grpSpPr>
          <a:xfrm>
            <a:off x="2929890" y="2238946"/>
            <a:ext cx="506825" cy="378143"/>
            <a:chOff x="2929890" y="2238946"/>
            <a:chExt cx="506825" cy="378143"/>
          </a:xfrm>
        </p:grpSpPr>
        <p:sp>
          <p:nvSpPr>
            <p:cNvPr id="114" name="Freeform: Shape 113">
              <a:extLst>
                <a:ext uri="{FF2B5EF4-FFF2-40B4-BE49-F238E27FC236}">
                  <a16:creationId xmlns:a16="http://schemas.microsoft.com/office/drawing/2014/main" id="{DCF9ABE1-B27F-444D-908E-F793B8A63670}"/>
                </a:ext>
              </a:extLst>
            </p:cNvPr>
            <p:cNvSpPr/>
            <p:nvPr/>
          </p:nvSpPr>
          <p:spPr>
            <a:xfrm>
              <a:off x="2929890" y="2238946"/>
              <a:ext cx="304800" cy="276225"/>
            </a:xfrm>
            <a:custGeom>
              <a:avLst/>
              <a:gdLst>
                <a:gd name="connsiteX0" fmla="*/ 0 w 304800"/>
                <a:gd name="connsiteY0" fmla="*/ 278797 h 276225"/>
                <a:gd name="connsiteX1" fmla="*/ 0 w 304800"/>
                <a:gd name="connsiteY1" fmla="*/ 0 h 276225"/>
                <a:gd name="connsiteX2" fmla="*/ 313087 w 304800"/>
                <a:gd name="connsiteY2" fmla="*/ 0 h 276225"/>
                <a:gd name="connsiteX3" fmla="*/ 313087 w 304800"/>
                <a:gd name="connsiteY3" fmla="*/ 112490 h 276225"/>
                <a:gd name="connsiteX4" fmla="*/ 291941 w 304800"/>
                <a:gd name="connsiteY4" fmla="*/ 112490 h 276225"/>
                <a:gd name="connsiteX5" fmla="*/ 291941 w 304800"/>
                <a:gd name="connsiteY5" fmla="*/ 21146 h 276225"/>
                <a:gd name="connsiteX6" fmla="*/ 21146 w 304800"/>
                <a:gd name="connsiteY6" fmla="*/ 21146 h 276225"/>
                <a:gd name="connsiteX7" fmla="*/ 21146 w 304800"/>
                <a:gd name="connsiteY7" fmla="*/ 233648 h 276225"/>
                <a:gd name="connsiteX8" fmla="*/ 91154 w 304800"/>
                <a:gd name="connsiteY8" fmla="*/ 175260 h 276225"/>
                <a:gd name="connsiteX9" fmla="*/ 212503 w 304800"/>
                <a:gd name="connsiteY9" fmla="*/ 175260 h 276225"/>
                <a:gd name="connsiteX10" fmla="*/ 212503 w 304800"/>
                <a:gd name="connsiteY10" fmla="*/ 196406 h 276225"/>
                <a:gd name="connsiteX11" fmla="*/ 98774 w 304800"/>
                <a:gd name="connsiteY11" fmla="*/ 196406 h 276225"/>
                <a:gd name="connsiteX12" fmla="*/ 0 w 304800"/>
                <a:gd name="connsiteY12" fmla="*/ 278797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276225">
                  <a:moveTo>
                    <a:pt x="0" y="278797"/>
                  </a:moveTo>
                  <a:lnTo>
                    <a:pt x="0" y="0"/>
                  </a:lnTo>
                  <a:lnTo>
                    <a:pt x="313087" y="0"/>
                  </a:lnTo>
                  <a:lnTo>
                    <a:pt x="313087" y="112490"/>
                  </a:lnTo>
                  <a:lnTo>
                    <a:pt x="291941" y="112490"/>
                  </a:lnTo>
                  <a:lnTo>
                    <a:pt x="291941" y="21146"/>
                  </a:lnTo>
                  <a:lnTo>
                    <a:pt x="21146" y="21146"/>
                  </a:lnTo>
                  <a:lnTo>
                    <a:pt x="21146" y="233648"/>
                  </a:lnTo>
                  <a:lnTo>
                    <a:pt x="91154" y="175260"/>
                  </a:lnTo>
                  <a:lnTo>
                    <a:pt x="212503" y="175260"/>
                  </a:lnTo>
                  <a:lnTo>
                    <a:pt x="212503" y="196406"/>
                  </a:lnTo>
                  <a:lnTo>
                    <a:pt x="98774" y="196406"/>
                  </a:lnTo>
                  <a:lnTo>
                    <a:pt x="0" y="27879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113BD9D1-EA24-4348-8DD2-A67211EC2DB3}"/>
                </a:ext>
              </a:extLst>
            </p:cNvPr>
            <p:cNvSpPr/>
            <p:nvPr/>
          </p:nvSpPr>
          <p:spPr>
            <a:xfrm>
              <a:off x="3131915" y="2340864"/>
              <a:ext cx="304800" cy="276225"/>
            </a:xfrm>
            <a:custGeom>
              <a:avLst/>
              <a:gdLst>
                <a:gd name="connsiteX0" fmla="*/ 312992 w 304800"/>
                <a:gd name="connsiteY0" fmla="*/ 278797 h 276225"/>
                <a:gd name="connsiteX1" fmla="*/ 214217 w 304800"/>
                <a:gd name="connsiteY1" fmla="*/ 196405 h 276225"/>
                <a:gd name="connsiteX2" fmla="*/ 0 w 304800"/>
                <a:gd name="connsiteY2" fmla="*/ 196405 h 276225"/>
                <a:gd name="connsiteX3" fmla="*/ 0 w 304800"/>
                <a:gd name="connsiteY3" fmla="*/ 0 h 276225"/>
                <a:gd name="connsiteX4" fmla="*/ 313087 w 304800"/>
                <a:gd name="connsiteY4" fmla="*/ 0 h 276225"/>
                <a:gd name="connsiteX5" fmla="*/ 313087 w 304800"/>
                <a:gd name="connsiteY5" fmla="*/ 278797 h 276225"/>
                <a:gd name="connsiteX6" fmla="*/ 21146 w 304800"/>
                <a:gd name="connsiteY6" fmla="*/ 175260 h 276225"/>
                <a:gd name="connsiteX7" fmla="*/ 221933 w 304800"/>
                <a:gd name="connsiteY7" fmla="*/ 175260 h 276225"/>
                <a:gd name="connsiteX8" fmla="*/ 291846 w 304800"/>
                <a:gd name="connsiteY8" fmla="*/ 233648 h 276225"/>
                <a:gd name="connsiteX9" fmla="*/ 291846 w 304800"/>
                <a:gd name="connsiteY9" fmla="*/ 21241 h 276225"/>
                <a:gd name="connsiteX10" fmla="*/ 21146 w 304800"/>
                <a:gd name="connsiteY10" fmla="*/ 21241 h 276225"/>
                <a:gd name="connsiteX11" fmla="*/ 21146 w 304800"/>
                <a:gd name="connsiteY11" fmla="*/ 17535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276225">
                  <a:moveTo>
                    <a:pt x="312992" y="278797"/>
                  </a:moveTo>
                  <a:lnTo>
                    <a:pt x="214217" y="196405"/>
                  </a:lnTo>
                  <a:lnTo>
                    <a:pt x="0" y="196405"/>
                  </a:lnTo>
                  <a:lnTo>
                    <a:pt x="0" y="0"/>
                  </a:lnTo>
                  <a:lnTo>
                    <a:pt x="313087" y="0"/>
                  </a:lnTo>
                  <a:lnTo>
                    <a:pt x="313087" y="278797"/>
                  </a:lnTo>
                  <a:close/>
                  <a:moveTo>
                    <a:pt x="21146" y="175260"/>
                  </a:moveTo>
                  <a:lnTo>
                    <a:pt x="221933" y="175260"/>
                  </a:lnTo>
                  <a:lnTo>
                    <a:pt x="291846" y="233648"/>
                  </a:lnTo>
                  <a:lnTo>
                    <a:pt x="291846" y="21241"/>
                  </a:lnTo>
                  <a:lnTo>
                    <a:pt x="21146" y="21241"/>
                  </a:lnTo>
                  <a:lnTo>
                    <a:pt x="21146" y="17535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9B736E20-33C1-4562-8EE6-C1162E3D9599}"/>
                </a:ext>
              </a:extLst>
            </p:cNvPr>
            <p:cNvSpPr/>
            <p:nvPr/>
          </p:nvSpPr>
          <p:spPr>
            <a:xfrm>
              <a:off x="3241738" y="2393918"/>
              <a:ext cx="66675" cy="9525"/>
            </a:xfrm>
            <a:custGeom>
              <a:avLst/>
              <a:gdLst>
                <a:gd name="connsiteX0" fmla="*/ 0 w 66675"/>
                <a:gd name="connsiteY0" fmla="*/ 0 h 9525"/>
                <a:gd name="connsiteX1" fmla="*/ 71628 w 66675"/>
                <a:gd name="connsiteY1" fmla="*/ 0 h 9525"/>
                <a:gd name="connsiteX2" fmla="*/ 71628 w 66675"/>
                <a:gd name="connsiteY2" fmla="*/ 10573 h 9525"/>
                <a:gd name="connsiteX3" fmla="*/ 0 w 66675"/>
                <a:gd name="connsiteY3" fmla="*/ 10573 h 9525"/>
              </a:gdLst>
              <a:ahLst/>
              <a:cxnLst>
                <a:cxn ang="0">
                  <a:pos x="connsiteX0" y="connsiteY0"/>
                </a:cxn>
                <a:cxn ang="0">
                  <a:pos x="connsiteX1" y="connsiteY1"/>
                </a:cxn>
                <a:cxn ang="0">
                  <a:pos x="connsiteX2" y="connsiteY2"/>
                </a:cxn>
                <a:cxn ang="0">
                  <a:pos x="connsiteX3" y="connsiteY3"/>
                </a:cxn>
              </a:cxnLst>
              <a:rect l="l" t="t" r="r" b="b"/>
              <a:pathLst>
                <a:path w="66675" h="9525">
                  <a:moveTo>
                    <a:pt x="0" y="0"/>
                  </a:moveTo>
                  <a:lnTo>
                    <a:pt x="71628" y="0"/>
                  </a:lnTo>
                  <a:lnTo>
                    <a:pt x="71628" y="10573"/>
                  </a:lnTo>
                  <a:lnTo>
                    <a:pt x="0" y="10573"/>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48F7F066-9960-4F62-A679-13D3ADF38A4C}"/>
                </a:ext>
              </a:extLst>
            </p:cNvPr>
            <p:cNvSpPr/>
            <p:nvPr/>
          </p:nvSpPr>
          <p:spPr>
            <a:xfrm>
              <a:off x="3272313" y="2382203"/>
              <a:ext cx="9525" cy="76200"/>
            </a:xfrm>
            <a:custGeom>
              <a:avLst/>
              <a:gdLst>
                <a:gd name="connsiteX0" fmla="*/ 0 w 9525"/>
                <a:gd name="connsiteY0" fmla="*/ 0 h 76200"/>
                <a:gd name="connsiteX1" fmla="*/ 10573 w 9525"/>
                <a:gd name="connsiteY1" fmla="*/ 0 h 76200"/>
                <a:gd name="connsiteX2" fmla="*/ 10573 w 9525"/>
                <a:gd name="connsiteY2" fmla="*/ 84677 h 76200"/>
                <a:gd name="connsiteX3" fmla="*/ 0 w 9525"/>
                <a:gd name="connsiteY3" fmla="*/ 84677 h 76200"/>
              </a:gdLst>
              <a:ahLst/>
              <a:cxnLst>
                <a:cxn ang="0">
                  <a:pos x="connsiteX0" y="connsiteY0"/>
                </a:cxn>
                <a:cxn ang="0">
                  <a:pos x="connsiteX1" y="connsiteY1"/>
                </a:cxn>
                <a:cxn ang="0">
                  <a:pos x="connsiteX2" y="connsiteY2"/>
                </a:cxn>
                <a:cxn ang="0">
                  <a:pos x="connsiteX3" y="connsiteY3"/>
                </a:cxn>
              </a:cxnLst>
              <a:rect l="l" t="t" r="r" b="b"/>
              <a:pathLst>
                <a:path w="9525" h="76200">
                  <a:moveTo>
                    <a:pt x="0" y="0"/>
                  </a:moveTo>
                  <a:lnTo>
                    <a:pt x="10573" y="0"/>
                  </a:lnTo>
                  <a:lnTo>
                    <a:pt x="10573" y="84677"/>
                  </a:lnTo>
                  <a:lnTo>
                    <a:pt x="0" y="8467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0BA6944-C06B-4A1B-BCA6-8175E88360A3}"/>
                </a:ext>
              </a:extLst>
            </p:cNvPr>
            <p:cNvSpPr/>
            <p:nvPr/>
          </p:nvSpPr>
          <p:spPr>
            <a:xfrm>
              <a:off x="3241957" y="2413320"/>
              <a:ext cx="85725" cy="66675"/>
            </a:xfrm>
            <a:custGeom>
              <a:avLst/>
              <a:gdLst>
                <a:gd name="connsiteX0" fmla="*/ 58075 w 85725"/>
                <a:gd name="connsiteY0" fmla="*/ 73943 h 66675"/>
                <a:gd name="connsiteX1" fmla="*/ 53217 w 85725"/>
                <a:gd name="connsiteY1" fmla="*/ 64514 h 66675"/>
                <a:gd name="connsiteX2" fmla="*/ 58360 w 85725"/>
                <a:gd name="connsiteY2" fmla="*/ 62799 h 66675"/>
                <a:gd name="connsiteX3" fmla="*/ 81315 w 85725"/>
                <a:gd name="connsiteY3" fmla="*/ 48607 h 66675"/>
                <a:gd name="connsiteX4" fmla="*/ 75219 w 85725"/>
                <a:gd name="connsiteY4" fmla="*/ 24318 h 66675"/>
                <a:gd name="connsiteX5" fmla="*/ 70838 w 85725"/>
                <a:gd name="connsiteY5" fmla="*/ 18698 h 66675"/>
                <a:gd name="connsiteX6" fmla="*/ 19022 w 85725"/>
                <a:gd name="connsiteY6" fmla="*/ 67181 h 66675"/>
                <a:gd name="connsiteX7" fmla="*/ 1972 w 85725"/>
                <a:gd name="connsiteY7" fmla="*/ 55560 h 66675"/>
                <a:gd name="connsiteX8" fmla="*/ 28928 w 85725"/>
                <a:gd name="connsiteY8" fmla="*/ 6125 h 66675"/>
                <a:gd name="connsiteX9" fmla="*/ 84173 w 85725"/>
                <a:gd name="connsiteY9" fmla="*/ 18698 h 66675"/>
                <a:gd name="connsiteX10" fmla="*/ 91221 w 85725"/>
                <a:gd name="connsiteY10" fmla="*/ 52417 h 66675"/>
                <a:gd name="connsiteX11" fmla="*/ 61218 w 85725"/>
                <a:gd name="connsiteY11" fmla="*/ 72896 h 66675"/>
                <a:gd name="connsiteX12" fmla="*/ 58170 w 85725"/>
                <a:gd name="connsiteY12" fmla="*/ 73753 h 66675"/>
                <a:gd name="connsiteX13" fmla="*/ 51979 w 85725"/>
                <a:gd name="connsiteY13" fmla="*/ 10697 h 66675"/>
                <a:gd name="connsiteX14" fmla="*/ 33881 w 85725"/>
                <a:gd name="connsiteY14" fmla="*/ 15555 h 66675"/>
                <a:gd name="connsiteX15" fmla="*/ 11688 w 85725"/>
                <a:gd name="connsiteY15" fmla="*/ 51464 h 66675"/>
                <a:gd name="connsiteX16" fmla="*/ 18450 w 85725"/>
                <a:gd name="connsiteY16" fmla="*/ 56703 h 66675"/>
                <a:gd name="connsiteX17" fmla="*/ 61789 w 85725"/>
                <a:gd name="connsiteY17" fmla="*/ 12602 h 66675"/>
                <a:gd name="connsiteX18" fmla="*/ 51883 w 85725"/>
                <a:gd name="connsiteY18" fmla="*/ 1069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66675">
                  <a:moveTo>
                    <a:pt x="58075" y="73943"/>
                  </a:moveTo>
                  <a:lnTo>
                    <a:pt x="53217" y="64514"/>
                  </a:lnTo>
                  <a:cubicBezTo>
                    <a:pt x="54455" y="63847"/>
                    <a:pt x="55979" y="63466"/>
                    <a:pt x="58360" y="62799"/>
                  </a:cubicBezTo>
                  <a:cubicBezTo>
                    <a:pt x="65218" y="60989"/>
                    <a:pt x="77886" y="57465"/>
                    <a:pt x="81315" y="48607"/>
                  </a:cubicBezTo>
                  <a:cubicBezTo>
                    <a:pt x="83601" y="42606"/>
                    <a:pt x="81601" y="34415"/>
                    <a:pt x="75219" y="24318"/>
                  </a:cubicBezTo>
                  <a:cubicBezTo>
                    <a:pt x="73791" y="22127"/>
                    <a:pt x="72362" y="20222"/>
                    <a:pt x="70838" y="18698"/>
                  </a:cubicBezTo>
                  <a:cubicBezTo>
                    <a:pt x="63409" y="36320"/>
                    <a:pt x="38167" y="66228"/>
                    <a:pt x="19022" y="67181"/>
                  </a:cubicBezTo>
                  <a:cubicBezTo>
                    <a:pt x="11402" y="67562"/>
                    <a:pt x="5306" y="63466"/>
                    <a:pt x="1972" y="55560"/>
                  </a:cubicBezTo>
                  <a:cubicBezTo>
                    <a:pt x="-5648" y="37748"/>
                    <a:pt x="9973" y="16031"/>
                    <a:pt x="28928" y="6125"/>
                  </a:cubicBezTo>
                  <a:cubicBezTo>
                    <a:pt x="46073" y="-2923"/>
                    <a:pt x="69600" y="-4352"/>
                    <a:pt x="84173" y="18698"/>
                  </a:cubicBezTo>
                  <a:cubicBezTo>
                    <a:pt x="92460" y="31843"/>
                    <a:pt x="94746" y="43178"/>
                    <a:pt x="91221" y="52417"/>
                  </a:cubicBezTo>
                  <a:cubicBezTo>
                    <a:pt x="85888" y="66228"/>
                    <a:pt x="69219" y="70800"/>
                    <a:pt x="61218" y="72896"/>
                  </a:cubicBezTo>
                  <a:cubicBezTo>
                    <a:pt x="60075" y="73181"/>
                    <a:pt x="58551" y="73658"/>
                    <a:pt x="58170" y="73753"/>
                  </a:cubicBezTo>
                  <a:close/>
                  <a:moveTo>
                    <a:pt x="51979" y="10697"/>
                  </a:moveTo>
                  <a:cubicBezTo>
                    <a:pt x="44073" y="10697"/>
                    <a:pt x="37024" y="13841"/>
                    <a:pt x="33881" y="15555"/>
                  </a:cubicBezTo>
                  <a:cubicBezTo>
                    <a:pt x="17498" y="24128"/>
                    <a:pt x="7211" y="40892"/>
                    <a:pt x="11688" y="51464"/>
                  </a:cubicBezTo>
                  <a:cubicBezTo>
                    <a:pt x="13783" y="56227"/>
                    <a:pt x="16355" y="56798"/>
                    <a:pt x="18450" y="56703"/>
                  </a:cubicBezTo>
                  <a:cubicBezTo>
                    <a:pt x="32071" y="56036"/>
                    <a:pt x="56931" y="27271"/>
                    <a:pt x="61789" y="12602"/>
                  </a:cubicBezTo>
                  <a:cubicBezTo>
                    <a:pt x="58455" y="11269"/>
                    <a:pt x="55122" y="10697"/>
                    <a:pt x="51883" y="10697"/>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DE99FA2-4A14-4DFC-9D0B-C13AB63B1DA8}"/>
                </a:ext>
              </a:extLst>
            </p:cNvPr>
            <p:cNvSpPr/>
            <p:nvPr/>
          </p:nvSpPr>
          <p:spPr>
            <a:xfrm>
              <a:off x="3022758" y="2287810"/>
              <a:ext cx="85725" cy="85725"/>
            </a:xfrm>
            <a:custGeom>
              <a:avLst/>
              <a:gdLst>
                <a:gd name="connsiteX0" fmla="*/ 0 w 85725"/>
                <a:gd name="connsiteY0" fmla="*/ 88963 h 85725"/>
                <a:gd name="connsiteX1" fmla="*/ 35719 w 85725"/>
                <a:gd name="connsiteY1" fmla="*/ 0 h 85725"/>
                <a:gd name="connsiteX2" fmla="*/ 51435 w 85725"/>
                <a:gd name="connsiteY2" fmla="*/ 0 h 85725"/>
                <a:gd name="connsiteX3" fmla="*/ 87439 w 85725"/>
                <a:gd name="connsiteY3" fmla="*/ 88963 h 85725"/>
                <a:gd name="connsiteX4" fmla="*/ 69913 w 85725"/>
                <a:gd name="connsiteY4" fmla="*/ 88963 h 85725"/>
                <a:gd name="connsiteX5" fmla="*/ 61341 w 85725"/>
                <a:gd name="connsiteY5" fmla="*/ 67246 h 85725"/>
                <a:gd name="connsiteX6" fmla="*/ 25432 w 85725"/>
                <a:gd name="connsiteY6" fmla="*/ 67246 h 85725"/>
                <a:gd name="connsiteX7" fmla="*/ 17050 w 85725"/>
                <a:gd name="connsiteY7" fmla="*/ 88963 h 85725"/>
                <a:gd name="connsiteX8" fmla="*/ 0 w 85725"/>
                <a:gd name="connsiteY8" fmla="*/ 88963 h 85725"/>
                <a:gd name="connsiteX9" fmla="*/ 31242 w 85725"/>
                <a:gd name="connsiteY9" fmla="*/ 52769 h 85725"/>
                <a:gd name="connsiteX10" fmla="*/ 55054 w 85725"/>
                <a:gd name="connsiteY10" fmla="*/ 52769 h 85725"/>
                <a:gd name="connsiteX11" fmla="*/ 43243 w 85725"/>
                <a:gd name="connsiteY11" fmla="*/ 18097 h 85725"/>
                <a:gd name="connsiteX12" fmla="*/ 31242 w 85725"/>
                <a:gd name="connsiteY12" fmla="*/ 5276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 h="85725">
                  <a:moveTo>
                    <a:pt x="0" y="88963"/>
                  </a:moveTo>
                  <a:lnTo>
                    <a:pt x="35719" y="0"/>
                  </a:lnTo>
                  <a:lnTo>
                    <a:pt x="51435" y="0"/>
                  </a:lnTo>
                  <a:lnTo>
                    <a:pt x="87439" y="88963"/>
                  </a:lnTo>
                  <a:lnTo>
                    <a:pt x="69913" y="88963"/>
                  </a:lnTo>
                  <a:lnTo>
                    <a:pt x="61341" y="67246"/>
                  </a:lnTo>
                  <a:lnTo>
                    <a:pt x="25432" y="67246"/>
                  </a:lnTo>
                  <a:lnTo>
                    <a:pt x="17050" y="88963"/>
                  </a:lnTo>
                  <a:lnTo>
                    <a:pt x="0" y="88963"/>
                  </a:lnTo>
                  <a:close/>
                  <a:moveTo>
                    <a:pt x="31242" y="52769"/>
                  </a:moveTo>
                  <a:lnTo>
                    <a:pt x="55054" y="52769"/>
                  </a:lnTo>
                  <a:cubicBezTo>
                    <a:pt x="50387" y="38862"/>
                    <a:pt x="46482" y="27337"/>
                    <a:pt x="43243" y="18097"/>
                  </a:cubicBezTo>
                  <a:cubicBezTo>
                    <a:pt x="40576" y="25813"/>
                    <a:pt x="36576" y="37338"/>
                    <a:pt x="31242" y="52769"/>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sp>
        <p:nvSpPr>
          <p:cNvPr id="120" name="Freeform: Shape 119">
            <a:extLst>
              <a:ext uri="{FF2B5EF4-FFF2-40B4-BE49-F238E27FC236}">
                <a16:creationId xmlns:a16="http://schemas.microsoft.com/office/drawing/2014/main" id="{EC3F2F77-63FE-49A9-9415-88A91FDD45DD}"/>
              </a:ext>
            </a:extLst>
          </p:cNvPr>
          <p:cNvSpPr/>
          <p:nvPr/>
        </p:nvSpPr>
        <p:spPr>
          <a:xfrm>
            <a:off x="4469987" y="4384262"/>
            <a:ext cx="257175" cy="152400"/>
          </a:xfrm>
          <a:custGeom>
            <a:avLst/>
            <a:gdLst>
              <a:gd name="connsiteX0" fmla="*/ 232886 w 257175"/>
              <a:gd name="connsiteY0" fmla="*/ 152686 h 152400"/>
              <a:gd name="connsiteX1" fmla="*/ 123634 w 257175"/>
              <a:gd name="connsiteY1" fmla="*/ 81534 h 152400"/>
              <a:gd name="connsiteX2" fmla="*/ 89440 w 257175"/>
              <a:gd name="connsiteY2" fmla="*/ 81534 h 152400"/>
              <a:gd name="connsiteX3" fmla="*/ 49721 w 257175"/>
              <a:gd name="connsiteY3" fmla="*/ 127445 h 152400"/>
              <a:gd name="connsiteX4" fmla="*/ 0 w 257175"/>
              <a:gd name="connsiteY4" fmla="*/ 92488 h 152400"/>
              <a:gd name="connsiteX5" fmla="*/ 8477 w 257175"/>
              <a:gd name="connsiteY5" fmla="*/ 27051 h 152400"/>
              <a:gd name="connsiteX6" fmla="*/ 80010 w 257175"/>
              <a:gd name="connsiteY6" fmla="*/ 0 h 152400"/>
              <a:gd name="connsiteX7" fmla="*/ 172688 w 257175"/>
              <a:gd name="connsiteY7" fmla="*/ 0 h 152400"/>
              <a:gd name="connsiteX8" fmla="*/ 266605 w 257175"/>
              <a:gd name="connsiteY8" fmla="*/ 117348 h 152400"/>
              <a:gd name="connsiteX9" fmla="*/ 232886 w 257175"/>
              <a:gd name="connsiteY9" fmla="*/ 152686 h 152400"/>
              <a:gd name="connsiteX10" fmla="*/ 78772 w 257175"/>
              <a:gd name="connsiteY10" fmla="*/ 58198 h 152400"/>
              <a:gd name="connsiteX11" fmla="*/ 130492 w 257175"/>
              <a:gd name="connsiteY11" fmla="*/ 58198 h 152400"/>
              <a:gd name="connsiteX12" fmla="*/ 229362 w 257175"/>
              <a:gd name="connsiteY12" fmla="*/ 122587 h 152400"/>
              <a:gd name="connsiteX13" fmla="*/ 235744 w 257175"/>
              <a:gd name="connsiteY13" fmla="*/ 115919 h 152400"/>
              <a:gd name="connsiteX14" fmla="*/ 161544 w 257175"/>
              <a:gd name="connsiteY14" fmla="*/ 23241 h 152400"/>
              <a:gd name="connsiteX15" fmla="*/ 84296 w 257175"/>
              <a:gd name="connsiteY15" fmla="*/ 23241 h 152400"/>
              <a:gd name="connsiteX16" fmla="*/ 29813 w 257175"/>
              <a:gd name="connsiteY16" fmla="*/ 43910 h 152400"/>
              <a:gd name="connsiteX17" fmla="*/ 24955 w 257175"/>
              <a:gd name="connsiteY17" fmla="*/ 81534 h 152400"/>
              <a:gd name="connsiteX18" fmla="*/ 45910 w 257175"/>
              <a:gd name="connsiteY18" fmla="*/ 96298 h 152400"/>
              <a:gd name="connsiteX19" fmla="*/ 78772 w 257175"/>
              <a:gd name="connsiteY19" fmla="*/ 5819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5" h="152400">
                <a:moveTo>
                  <a:pt x="232886" y="152686"/>
                </a:moveTo>
                <a:lnTo>
                  <a:pt x="123634" y="81534"/>
                </a:lnTo>
                <a:lnTo>
                  <a:pt x="89440" y="81534"/>
                </a:lnTo>
                <a:lnTo>
                  <a:pt x="49721" y="127445"/>
                </a:lnTo>
                <a:lnTo>
                  <a:pt x="0" y="92488"/>
                </a:lnTo>
                <a:lnTo>
                  <a:pt x="8477" y="27051"/>
                </a:lnTo>
                <a:lnTo>
                  <a:pt x="80010" y="0"/>
                </a:lnTo>
                <a:lnTo>
                  <a:pt x="172688" y="0"/>
                </a:lnTo>
                <a:lnTo>
                  <a:pt x="266605" y="117348"/>
                </a:lnTo>
                <a:lnTo>
                  <a:pt x="232886" y="152686"/>
                </a:lnTo>
                <a:close/>
                <a:moveTo>
                  <a:pt x="78772" y="58198"/>
                </a:moveTo>
                <a:lnTo>
                  <a:pt x="130492" y="58198"/>
                </a:lnTo>
                <a:lnTo>
                  <a:pt x="229362" y="122587"/>
                </a:lnTo>
                <a:lnTo>
                  <a:pt x="235744" y="115919"/>
                </a:lnTo>
                <a:lnTo>
                  <a:pt x="161544" y="23241"/>
                </a:lnTo>
                <a:lnTo>
                  <a:pt x="84296" y="23241"/>
                </a:lnTo>
                <a:lnTo>
                  <a:pt x="29813" y="43910"/>
                </a:lnTo>
                <a:lnTo>
                  <a:pt x="24955" y="81534"/>
                </a:lnTo>
                <a:lnTo>
                  <a:pt x="45910" y="96298"/>
                </a:lnTo>
                <a:lnTo>
                  <a:pt x="78772" y="5819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6314E33B-EE4E-42A6-873E-A035FD4FD780}"/>
              </a:ext>
            </a:extLst>
          </p:cNvPr>
          <p:cNvSpPr/>
          <p:nvPr/>
        </p:nvSpPr>
        <p:spPr>
          <a:xfrm>
            <a:off x="4413599" y="4408646"/>
            <a:ext cx="333375" cy="228600"/>
          </a:xfrm>
          <a:custGeom>
            <a:avLst/>
            <a:gdLst>
              <a:gd name="connsiteX0" fmla="*/ 154400 w 333375"/>
              <a:gd name="connsiteY0" fmla="*/ 235744 h 228600"/>
              <a:gd name="connsiteX1" fmla="*/ 0 w 333375"/>
              <a:gd name="connsiteY1" fmla="*/ 162687 h 228600"/>
              <a:gd name="connsiteX2" fmla="*/ 0 w 333375"/>
              <a:gd name="connsiteY2" fmla="*/ 21526 h 228600"/>
              <a:gd name="connsiteX3" fmla="*/ 72295 w 333375"/>
              <a:gd name="connsiteY3" fmla="*/ 0 h 228600"/>
              <a:gd name="connsiteX4" fmla="*/ 78962 w 333375"/>
              <a:gd name="connsiteY4" fmla="*/ 22288 h 228600"/>
              <a:gd name="connsiteX5" fmla="*/ 23336 w 333375"/>
              <a:gd name="connsiteY5" fmla="*/ 38862 h 228600"/>
              <a:gd name="connsiteX6" fmla="*/ 23336 w 333375"/>
              <a:gd name="connsiteY6" fmla="*/ 147923 h 228600"/>
              <a:gd name="connsiteX7" fmla="*/ 155353 w 333375"/>
              <a:gd name="connsiteY7" fmla="*/ 210407 h 228600"/>
              <a:gd name="connsiteX8" fmla="*/ 202883 w 333375"/>
              <a:gd name="connsiteY8" fmla="*/ 192405 h 228600"/>
              <a:gd name="connsiteX9" fmla="*/ 222790 w 333375"/>
              <a:gd name="connsiteY9" fmla="*/ 201073 h 228600"/>
              <a:gd name="connsiteX10" fmla="*/ 245078 w 333375"/>
              <a:gd name="connsiteY10" fmla="*/ 171736 h 228600"/>
              <a:gd name="connsiteX11" fmla="*/ 257842 w 333375"/>
              <a:gd name="connsiteY11" fmla="*/ 180880 h 228600"/>
              <a:gd name="connsiteX12" fmla="*/ 279654 w 333375"/>
              <a:gd name="connsiteY12" fmla="*/ 148114 h 228600"/>
              <a:gd name="connsiteX13" fmla="*/ 293180 w 333375"/>
              <a:gd name="connsiteY13" fmla="*/ 154496 h 228600"/>
              <a:gd name="connsiteX14" fmla="*/ 302705 w 333375"/>
              <a:gd name="connsiteY14" fmla="*/ 137160 h 228600"/>
              <a:gd name="connsiteX15" fmla="*/ 281178 w 333375"/>
              <a:gd name="connsiteY15" fmla="*/ 123063 h 228600"/>
              <a:gd name="connsiteX16" fmla="*/ 293942 w 333375"/>
              <a:gd name="connsiteY16" fmla="*/ 103537 h 228600"/>
              <a:gd name="connsiteX17" fmla="*/ 333566 w 333375"/>
              <a:gd name="connsiteY17" fmla="*/ 129540 h 228600"/>
              <a:gd name="connsiteX18" fmla="*/ 302990 w 333375"/>
              <a:gd name="connsiteY18" fmla="*/ 184785 h 228600"/>
              <a:gd name="connsiteX19" fmla="*/ 287941 w 333375"/>
              <a:gd name="connsiteY19" fmla="*/ 177737 h 228600"/>
              <a:gd name="connsiteX20" fmla="*/ 263843 w 333375"/>
              <a:gd name="connsiteY20" fmla="*/ 213741 h 228600"/>
              <a:gd name="connsiteX21" fmla="*/ 249936 w 333375"/>
              <a:gd name="connsiteY21" fmla="*/ 203835 h 228600"/>
              <a:gd name="connsiteX22" fmla="*/ 230219 w 333375"/>
              <a:gd name="connsiteY22" fmla="*/ 229838 h 228600"/>
              <a:gd name="connsiteX23" fmla="*/ 202311 w 333375"/>
              <a:gd name="connsiteY23" fmla="*/ 217551 h 228600"/>
              <a:gd name="connsiteX24" fmla="*/ 154400 w 333375"/>
              <a:gd name="connsiteY24" fmla="*/ 23574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375" h="228600">
                <a:moveTo>
                  <a:pt x="154400" y="235744"/>
                </a:moveTo>
                <a:lnTo>
                  <a:pt x="0" y="162687"/>
                </a:lnTo>
                <a:lnTo>
                  <a:pt x="0" y="21526"/>
                </a:lnTo>
                <a:lnTo>
                  <a:pt x="72295" y="0"/>
                </a:lnTo>
                <a:lnTo>
                  <a:pt x="78962" y="22288"/>
                </a:lnTo>
                <a:lnTo>
                  <a:pt x="23336" y="38862"/>
                </a:lnTo>
                <a:lnTo>
                  <a:pt x="23336" y="147923"/>
                </a:lnTo>
                <a:lnTo>
                  <a:pt x="155353" y="210407"/>
                </a:lnTo>
                <a:lnTo>
                  <a:pt x="202883" y="192405"/>
                </a:lnTo>
                <a:lnTo>
                  <a:pt x="222790" y="201073"/>
                </a:lnTo>
                <a:lnTo>
                  <a:pt x="245078" y="171736"/>
                </a:lnTo>
                <a:lnTo>
                  <a:pt x="257842" y="180880"/>
                </a:lnTo>
                <a:lnTo>
                  <a:pt x="279654" y="148114"/>
                </a:lnTo>
                <a:lnTo>
                  <a:pt x="293180" y="154496"/>
                </a:lnTo>
                <a:lnTo>
                  <a:pt x="302705" y="137160"/>
                </a:lnTo>
                <a:lnTo>
                  <a:pt x="281178" y="123063"/>
                </a:lnTo>
                <a:lnTo>
                  <a:pt x="293942" y="103537"/>
                </a:lnTo>
                <a:lnTo>
                  <a:pt x="333566" y="129540"/>
                </a:lnTo>
                <a:lnTo>
                  <a:pt x="302990" y="184785"/>
                </a:lnTo>
                <a:lnTo>
                  <a:pt x="287941" y="177737"/>
                </a:lnTo>
                <a:lnTo>
                  <a:pt x="263843" y="213741"/>
                </a:lnTo>
                <a:lnTo>
                  <a:pt x="249936" y="203835"/>
                </a:lnTo>
                <a:lnTo>
                  <a:pt x="230219" y="229838"/>
                </a:lnTo>
                <a:lnTo>
                  <a:pt x="202311" y="217551"/>
                </a:lnTo>
                <a:lnTo>
                  <a:pt x="154400" y="23574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FEA19C9-14C1-4547-9EC7-C4B6CD0BE7BD}"/>
              </a:ext>
            </a:extLst>
          </p:cNvPr>
          <p:cNvSpPr/>
          <p:nvPr/>
        </p:nvSpPr>
        <p:spPr>
          <a:xfrm>
            <a:off x="4313396" y="4389977"/>
            <a:ext cx="114300" cy="209550"/>
          </a:xfrm>
          <a:custGeom>
            <a:avLst/>
            <a:gdLst>
              <a:gd name="connsiteX0" fmla="*/ 123539 w 114300"/>
              <a:gd name="connsiteY0" fmla="*/ 212312 h 209550"/>
              <a:gd name="connsiteX1" fmla="*/ 0 w 114300"/>
              <a:gd name="connsiteY1" fmla="*/ 212312 h 209550"/>
              <a:gd name="connsiteX2" fmla="*/ 0 w 114300"/>
              <a:gd name="connsiteY2" fmla="*/ 0 h 209550"/>
              <a:gd name="connsiteX3" fmla="*/ 123539 w 114300"/>
              <a:gd name="connsiteY3" fmla="*/ 0 h 209550"/>
              <a:gd name="connsiteX4" fmla="*/ 123539 w 114300"/>
              <a:gd name="connsiteY4" fmla="*/ 212312 h 209550"/>
              <a:gd name="connsiteX5" fmla="*/ 23241 w 114300"/>
              <a:gd name="connsiteY5" fmla="*/ 189071 h 209550"/>
              <a:gd name="connsiteX6" fmla="*/ 100203 w 114300"/>
              <a:gd name="connsiteY6" fmla="*/ 189071 h 209550"/>
              <a:gd name="connsiteX7" fmla="*/ 100203 w 114300"/>
              <a:gd name="connsiteY7" fmla="*/ 23336 h 209550"/>
              <a:gd name="connsiteX8" fmla="*/ 23241 w 114300"/>
              <a:gd name="connsiteY8" fmla="*/ 23336 h 209550"/>
              <a:gd name="connsiteX9" fmla="*/ 23241 w 114300"/>
              <a:gd name="connsiteY9" fmla="*/ 189071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209550">
                <a:moveTo>
                  <a:pt x="123539" y="212312"/>
                </a:moveTo>
                <a:lnTo>
                  <a:pt x="0" y="212312"/>
                </a:lnTo>
                <a:lnTo>
                  <a:pt x="0" y="0"/>
                </a:lnTo>
                <a:lnTo>
                  <a:pt x="123539" y="0"/>
                </a:lnTo>
                <a:lnTo>
                  <a:pt x="123539" y="212312"/>
                </a:lnTo>
                <a:close/>
                <a:moveTo>
                  <a:pt x="23241" y="189071"/>
                </a:moveTo>
                <a:lnTo>
                  <a:pt x="100203" y="189071"/>
                </a:lnTo>
                <a:lnTo>
                  <a:pt x="100203" y="23336"/>
                </a:lnTo>
                <a:lnTo>
                  <a:pt x="23241" y="23336"/>
                </a:lnTo>
                <a:lnTo>
                  <a:pt x="23241" y="18907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FA14F7D-E846-404B-9A5E-3B81933B948C}"/>
              </a:ext>
            </a:extLst>
          </p:cNvPr>
          <p:cNvSpPr/>
          <p:nvPr/>
        </p:nvSpPr>
        <p:spPr>
          <a:xfrm>
            <a:off x="4607337" y="4293013"/>
            <a:ext cx="219075" cy="238125"/>
          </a:xfrm>
          <a:custGeom>
            <a:avLst/>
            <a:gdLst>
              <a:gd name="connsiteX0" fmla="*/ 130302 w 219075"/>
              <a:gd name="connsiteY0" fmla="*/ 243459 h 238125"/>
              <a:gd name="connsiteX1" fmla="*/ 0 w 219075"/>
              <a:gd name="connsiteY1" fmla="*/ 75819 h 238125"/>
              <a:gd name="connsiteX2" fmla="*/ 97536 w 219075"/>
              <a:gd name="connsiteY2" fmla="*/ 0 h 238125"/>
              <a:gd name="connsiteX3" fmla="*/ 227838 w 219075"/>
              <a:gd name="connsiteY3" fmla="*/ 167640 h 238125"/>
              <a:gd name="connsiteX4" fmla="*/ 130302 w 219075"/>
              <a:gd name="connsiteY4" fmla="*/ 243459 h 238125"/>
              <a:gd name="connsiteX5" fmla="*/ 32671 w 219075"/>
              <a:gd name="connsiteY5" fmla="*/ 79915 h 238125"/>
              <a:gd name="connsiteX6" fmla="*/ 134398 w 219075"/>
              <a:gd name="connsiteY6" fmla="*/ 210788 h 238125"/>
              <a:gd name="connsiteX7" fmla="*/ 195167 w 219075"/>
              <a:gd name="connsiteY7" fmla="*/ 163544 h 238125"/>
              <a:gd name="connsiteX8" fmla="*/ 93440 w 219075"/>
              <a:gd name="connsiteY8" fmla="*/ 32671 h 238125"/>
              <a:gd name="connsiteX9" fmla="*/ 32671 w 219075"/>
              <a:gd name="connsiteY9" fmla="*/ 7991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5" h="238125">
                <a:moveTo>
                  <a:pt x="130302" y="243459"/>
                </a:moveTo>
                <a:lnTo>
                  <a:pt x="0" y="75819"/>
                </a:lnTo>
                <a:lnTo>
                  <a:pt x="97536" y="0"/>
                </a:lnTo>
                <a:lnTo>
                  <a:pt x="227838" y="167640"/>
                </a:lnTo>
                <a:lnTo>
                  <a:pt x="130302" y="243459"/>
                </a:lnTo>
                <a:close/>
                <a:moveTo>
                  <a:pt x="32671" y="79915"/>
                </a:moveTo>
                <a:lnTo>
                  <a:pt x="134398" y="210788"/>
                </a:lnTo>
                <a:lnTo>
                  <a:pt x="195167" y="163544"/>
                </a:lnTo>
                <a:lnTo>
                  <a:pt x="93440" y="32671"/>
                </a:lnTo>
                <a:lnTo>
                  <a:pt x="32671" y="7991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6276A51-0F91-4D27-9BDE-EFB842BAB067}"/>
              </a:ext>
            </a:extLst>
          </p:cNvPr>
          <p:cNvSpPr/>
          <p:nvPr/>
        </p:nvSpPr>
        <p:spPr>
          <a:xfrm>
            <a:off x="4568383" y="4580465"/>
            <a:ext cx="47625" cy="38100"/>
          </a:xfrm>
          <a:custGeom>
            <a:avLst/>
            <a:gdLst>
              <a:gd name="connsiteX0" fmla="*/ 0 w 47625"/>
              <a:gd name="connsiteY0" fmla="*/ 20430 h 38100"/>
              <a:gd name="connsiteX1" fmla="*/ 11079 w 47625"/>
              <a:gd name="connsiteY1" fmla="*/ 0 h 38100"/>
              <a:gd name="connsiteX2" fmla="*/ 53363 w 47625"/>
              <a:gd name="connsiteY2" fmla="*/ 22930 h 38100"/>
              <a:gd name="connsiteX3" fmla="*/ 42284 w 47625"/>
              <a:gd name="connsiteY3" fmla="*/ 43360 h 38100"/>
            </a:gdLst>
            <a:ahLst/>
            <a:cxnLst>
              <a:cxn ang="0">
                <a:pos x="connsiteX0" y="connsiteY0"/>
              </a:cxn>
              <a:cxn ang="0">
                <a:pos x="connsiteX1" y="connsiteY1"/>
              </a:cxn>
              <a:cxn ang="0">
                <a:pos x="connsiteX2" y="connsiteY2"/>
              </a:cxn>
              <a:cxn ang="0">
                <a:pos x="connsiteX3" y="connsiteY3"/>
              </a:cxn>
            </a:cxnLst>
            <a:rect l="l" t="t" r="r" b="b"/>
            <a:pathLst>
              <a:path w="47625" h="38100">
                <a:moveTo>
                  <a:pt x="0" y="20430"/>
                </a:moveTo>
                <a:lnTo>
                  <a:pt x="11079" y="0"/>
                </a:lnTo>
                <a:lnTo>
                  <a:pt x="53363" y="22930"/>
                </a:lnTo>
                <a:lnTo>
                  <a:pt x="42284" y="4336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C1AF9114-8AAF-4B88-94EA-3FBB21F6DA0F}"/>
              </a:ext>
            </a:extLst>
          </p:cNvPr>
          <p:cNvSpPr/>
          <p:nvPr/>
        </p:nvSpPr>
        <p:spPr>
          <a:xfrm>
            <a:off x="4610702" y="4560682"/>
            <a:ext cx="47625" cy="38100"/>
          </a:xfrm>
          <a:custGeom>
            <a:avLst/>
            <a:gdLst>
              <a:gd name="connsiteX0" fmla="*/ 0 w 47625"/>
              <a:gd name="connsiteY0" fmla="*/ 20428 h 38100"/>
              <a:gd name="connsiteX1" fmla="*/ 11083 w 47625"/>
              <a:gd name="connsiteY1" fmla="*/ 0 h 38100"/>
              <a:gd name="connsiteX2" fmla="*/ 53363 w 47625"/>
              <a:gd name="connsiteY2" fmla="*/ 22937 h 38100"/>
              <a:gd name="connsiteX3" fmla="*/ 42280 w 47625"/>
              <a:gd name="connsiteY3" fmla="*/ 43365 h 38100"/>
            </a:gdLst>
            <a:ahLst/>
            <a:cxnLst>
              <a:cxn ang="0">
                <a:pos x="connsiteX0" y="connsiteY0"/>
              </a:cxn>
              <a:cxn ang="0">
                <a:pos x="connsiteX1" y="connsiteY1"/>
              </a:cxn>
              <a:cxn ang="0">
                <a:pos x="connsiteX2" y="connsiteY2"/>
              </a:cxn>
              <a:cxn ang="0">
                <a:pos x="connsiteX3" y="connsiteY3"/>
              </a:cxn>
            </a:cxnLst>
            <a:rect l="l" t="t" r="r" b="b"/>
            <a:pathLst>
              <a:path w="47625" h="38100">
                <a:moveTo>
                  <a:pt x="0" y="20428"/>
                </a:moveTo>
                <a:lnTo>
                  <a:pt x="11083" y="0"/>
                </a:lnTo>
                <a:lnTo>
                  <a:pt x="53363" y="22937"/>
                </a:lnTo>
                <a:lnTo>
                  <a:pt x="42280" y="4336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B373CDE4-503E-4368-88E3-56336D6D2A75}"/>
              </a:ext>
            </a:extLst>
          </p:cNvPr>
          <p:cNvSpPr/>
          <p:nvPr/>
        </p:nvSpPr>
        <p:spPr>
          <a:xfrm>
            <a:off x="4646377" y="4537557"/>
            <a:ext cx="47625" cy="38100"/>
          </a:xfrm>
          <a:custGeom>
            <a:avLst/>
            <a:gdLst>
              <a:gd name="connsiteX0" fmla="*/ 0 w 47625"/>
              <a:gd name="connsiteY0" fmla="*/ 20430 h 38100"/>
              <a:gd name="connsiteX1" fmla="*/ 11079 w 47625"/>
              <a:gd name="connsiteY1" fmla="*/ 0 h 38100"/>
              <a:gd name="connsiteX2" fmla="*/ 53363 w 47625"/>
              <a:gd name="connsiteY2" fmla="*/ 22930 h 38100"/>
              <a:gd name="connsiteX3" fmla="*/ 42284 w 47625"/>
              <a:gd name="connsiteY3" fmla="*/ 43360 h 38100"/>
            </a:gdLst>
            <a:ahLst/>
            <a:cxnLst>
              <a:cxn ang="0">
                <a:pos x="connsiteX0" y="connsiteY0"/>
              </a:cxn>
              <a:cxn ang="0">
                <a:pos x="connsiteX1" y="connsiteY1"/>
              </a:cxn>
              <a:cxn ang="0">
                <a:pos x="connsiteX2" y="connsiteY2"/>
              </a:cxn>
              <a:cxn ang="0">
                <a:pos x="connsiteX3" y="connsiteY3"/>
              </a:cxn>
            </a:cxnLst>
            <a:rect l="l" t="t" r="r" b="b"/>
            <a:pathLst>
              <a:path w="47625" h="38100">
                <a:moveTo>
                  <a:pt x="0" y="20430"/>
                </a:moveTo>
                <a:lnTo>
                  <a:pt x="11079" y="0"/>
                </a:lnTo>
                <a:lnTo>
                  <a:pt x="53363" y="22930"/>
                </a:lnTo>
                <a:lnTo>
                  <a:pt x="42284" y="4336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nvGrpSpPr>
          <p:cNvPr id="332" name="Group 331">
            <a:extLst>
              <a:ext uri="{FF2B5EF4-FFF2-40B4-BE49-F238E27FC236}">
                <a16:creationId xmlns:a16="http://schemas.microsoft.com/office/drawing/2014/main" id="{1329945F-37DF-4A16-BFCD-013E95AF7EDE}"/>
              </a:ext>
            </a:extLst>
          </p:cNvPr>
          <p:cNvGrpSpPr/>
          <p:nvPr/>
        </p:nvGrpSpPr>
        <p:grpSpPr>
          <a:xfrm>
            <a:off x="2940462" y="4997768"/>
            <a:ext cx="504349" cy="294608"/>
            <a:chOff x="2940462" y="4997768"/>
            <a:chExt cx="504349" cy="294608"/>
          </a:xfrm>
        </p:grpSpPr>
        <p:sp>
          <p:nvSpPr>
            <p:cNvPr id="127" name="Freeform: Shape 126">
              <a:extLst>
                <a:ext uri="{FF2B5EF4-FFF2-40B4-BE49-F238E27FC236}">
                  <a16:creationId xmlns:a16="http://schemas.microsoft.com/office/drawing/2014/main" id="{71B1FE75-0A6A-41F3-AB02-44D0D04B36B6}"/>
                </a:ext>
              </a:extLst>
            </p:cNvPr>
            <p:cNvSpPr/>
            <p:nvPr/>
          </p:nvSpPr>
          <p:spPr>
            <a:xfrm>
              <a:off x="2940462" y="5134070"/>
              <a:ext cx="257175" cy="19050"/>
            </a:xfrm>
            <a:custGeom>
              <a:avLst/>
              <a:gdLst>
                <a:gd name="connsiteX0" fmla="*/ 0 w 257175"/>
                <a:gd name="connsiteY0" fmla="*/ 0 h 19050"/>
                <a:gd name="connsiteX1" fmla="*/ 258032 w 257175"/>
                <a:gd name="connsiteY1" fmla="*/ 0 h 19050"/>
                <a:gd name="connsiteX2" fmla="*/ 258032 w 257175"/>
                <a:gd name="connsiteY2" fmla="*/ 23241 h 19050"/>
                <a:gd name="connsiteX3" fmla="*/ 0 w 257175"/>
                <a:gd name="connsiteY3" fmla="*/ 23241 h 19050"/>
              </a:gdLst>
              <a:ahLst/>
              <a:cxnLst>
                <a:cxn ang="0">
                  <a:pos x="connsiteX0" y="connsiteY0"/>
                </a:cxn>
                <a:cxn ang="0">
                  <a:pos x="connsiteX1" y="connsiteY1"/>
                </a:cxn>
                <a:cxn ang="0">
                  <a:pos x="connsiteX2" y="connsiteY2"/>
                </a:cxn>
                <a:cxn ang="0">
                  <a:pos x="connsiteX3" y="connsiteY3"/>
                </a:cxn>
              </a:cxnLst>
              <a:rect l="l" t="t" r="r" b="b"/>
              <a:pathLst>
                <a:path w="257175" h="19050">
                  <a:moveTo>
                    <a:pt x="0" y="0"/>
                  </a:moveTo>
                  <a:lnTo>
                    <a:pt x="258032" y="0"/>
                  </a:lnTo>
                  <a:lnTo>
                    <a:pt x="258032" y="23241"/>
                  </a:lnTo>
                  <a:lnTo>
                    <a:pt x="0" y="2324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DCBF4D6-9ECA-420A-B521-EEC84EF7B088}"/>
                </a:ext>
              </a:extLst>
            </p:cNvPr>
            <p:cNvSpPr/>
            <p:nvPr/>
          </p:nvSpPr>
          <p:spPr>
            <a:xfrm>
              <a:off x="2979800" y="5029676"/>
              <a:ext cx="304800" cy="123825"/>
            </a:xfrm>
            <a:custGeom>
              <a:avLst/>
              <a:gdLst>
                <a:gd name="connsiteX0" fmla="*/ 17240 w 304800"/>
                <a:gd name="connsiteY0" fmla="*/ 123825 h 123825"/>
                <a:gd name="connsiteX1" fmla="*/ 0 w 304800"/>
                <a:gd name="connsiteY1" fmla="*/ 108204 h 123825"/>
                <a:gd name="connsiteX2" fmla="*/ 98488 w 304800"/>
                <a:gd name="connsiteY2" fmla="*/ 0 h 123825"/>
                <a:gd name="connsiteX3" fmla="*/ 308038 w 304800"/>
                <a:gd name="connsiteY3" fmla="*/ 0 h 123825"/>
                <a:gd name="connsiteX4" fmla="*/ 308038 w 304800"/>
                <a:gd name="connsiteY4" fmla="*/ 23241 h 123825"/>
                <a:gd name="connsiteX5" fmla="*/ 108775 w 304800"/>
                <a:gd name="connsiteY5" fmla="*/ 23241 h 123825"/>
                <a:gd name="connsiteX6" fmla="*/ 17240 w 304800"/>
                <a:gd name="connsiteY6"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23825">
                  <a:moveTo>
                    <a:pt x="17240" y="123825"/>
                  </a:moveTo>
                  <a:lnTo>
                    <a:pt x="0" y="108204"/>
                  </a:lnTo>
                  <a:lnTo>
                    <a:pt x="98488" y="0"/>
                  </a:lnTo>
                  <a:lnTo>
                    <a:pt x="308038" y="0"/>
                  </a:lnTo>
                  <a:lnTo>
                    <a:pt x="308038" y="23241"/>
                  </a:lnTo>
                  <a:lnTo>
                    <a:pt x="108775" y="23241"/>
                  </a:lnTo>
                  <a:lnTo>
                    <a:pt x="17240" y="12382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EF156F0-80FF-4B32-9381-A7AB7881EBF4}"/>
                </a:ext>
              </a:extLst>
            </p:cNvPr>
            <p:cNvSpPr/>
            <p:nvPr/>
          </p:nvSpPr>
          <p:spPr>
            <a:xfrm>
              <a:off x="3065049" y="5137880"/>
              <a:ext cx="304800" cy="123825"/>
            </a:xfrm>
            <a:custGeom>
              <a:avLst/>
              <a:gdLst>
                <a:gd name="connsiteX0" fmla="*/ 308039 w 304800"/>
                <a:gd name="connsiteY0" fmla="*/ 123825 h 123825"/>
                <a:gd name="connsiteX1" fmla="*/ 98489 w 304800"/>
                <a:gd name="connsiteY1" fmla="*/ 123825 h 123825"/>
                <a:gd name="connsiteX2" fmla="*/ 0 w 304800"/>
                <a:gd name="connsiteY2" fmla="*/ 15621 h 123825"/>
                <a:gd name="connsiteX3" fmla="*/ 17240 w 304800"/>
                <a:gd name="connsiteY3" fmla="*/ 0 h 123825"/>
                <a:gd name="connsiteX4" fmla="*/ 108776 w 304800"/>
                <a:gd name="connsiteY4" fmla="*/ 100584 h 123825"/>
                <a:gd name="connsiteX5" fmla="*/ 308039 w 304800"/>
                <a:gd name="connsiteY5" fmla="*/ 100584 h 123825"/>
                <a:gd name="connsiteX6" fmla="*/ 308039 w 304800"/>
                <a:gd name="connsiteY6"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23825">
                  <a:moveTo>
                    <a:pt x="308039" y="123825"/>
                  </a:moveTo>
                  <a:lnTo>
                    <a:pt x="98489" y="123825"/>
                  </a:lnTo>
                  <a:lnTo>
                    <a:pt x="0" y="15621"/>
                  </a:lnTo>
                  <a:lnTo>
                    <a:pt x="17240" y="0"/>
                  </a:lnTo>
                  <a:lnTo>
                    <a:pt x="108776" y="100584"/>
                  </a:lnTo>
                  <a:lnTo>
                    <a:pt x="308039" y="100584"/>
                  </a:lnTo>
                  <a:lnTo>
                    <a:pt x="308039" y="12382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5A09BAC-23A2-4979-8C4F-F713B90FDBC0}"/>
                </a:ext>
              </a:extLst>
            </p:cNvPr>
            <p:cNvSpPr/>
            <p:nvPr/>
          </p:nvSpPr>
          <p:spPr>
            <a:xfrm>
              <a:off x="3271075" y="4997768"/>
              <a:ext cx="85725" cy="85725"/>
            </a:xfrm>
            <a:custGeom>
              <a:avLst/>
              <a:gdLst>
                <a:gd name="connsiteX0" fmla="*/ 43434 w 85725"/>
                <a:gd name="connsiteY0" fmla="*/ 86868 h 85725"/>
                <a:gd name="connsiteX1" fmla="*/ 0 w 85725"/>
                <a:gd name="connsiteY1" fmla="*/ 43434 h 85725"/>
                <a:gd name="connsiteX2" fmla="*/ 43434 w 85725"/>
                <a:gd name="connsiteY2" fmla="*/ 0 h 85725"/>
                <a:gd name="connsiteX3" fmla="*/ 86868 w 85725"/>
                <a:gd name="connsiteY3" fmla="*/ 43434 h 85725"/>
                <a:gd name="connsiteX4" fmla="*/ 43434 w 85725"/>
                <a:gd name="connsiteY4" fmla="*/ 86868 h 85725"/>
                <a:gd name="connsiteX5" fmla="*/ 43434 w 85725"/>
                <a:gd name="connsiteY5" fmla="*/ 23336 h 85725"/>
                <a:gd name="connsiteX6" fmla="*/ 23336 w 85725"/>
                <a:gd name="connsiteY6" fmla="*/ 43434 h 85725"/>
                <a:gd name="connsiteX7" fmla="*/ 43434 w 85725"/>
                <a:gd name="connsiteY7" fmla="*/ 63532 h 85725"/>
                <a:gd name="connsiteX8" fmla="*/ 63532 w 85725"/>
                <a:gd name="connsiteY8" fmla="*/ 43434 h 85725"/>
                <a:gd name="connsiteX9" fmla="*/ 43434 w 85725"/>
                <a:gd name="connsiteY9" fmla="*/ 2333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3434" y="86868"/>
                  </a:moveTo>
                  <a:cubicBezTo>
                    <a:pt x="19526" y="86868"/>
                    <a:pt x="0" y="67437"/>
                    <a:pt x="0" y="43434"/>
                  </a:cubicBezTo>
                  <a:cubicBezTo>
                    <a:pt x="0" y="19431"/>
                    <a:pt x="19431" y="0"/>
                    <a:pt x="43434" y="0"/>
                  </a:cubicBezTo>
                  <a:cubicBezTo>
                    <a:pt x="67437" y="0"/>
                    <a:pt x="86868" y="19431"/>
                    <a:pt x="86868" y="43434"/>
                  </a:cubicBezTo>
                  <a:cubicBezTo>
                    <a:pt x="86868" y="67437"/>
                    <a:pt x="67437" y="86868"/>
                    <a:pt x="43434" y="86868"/>
                  </a:cubicBezTo>
                  <a:close/>
                  <a:moveTo>
                    <a:pt x="43434" y="23336"/>
                  </a:moveTo>
                  <a:cubicBezTo>
                    <a:pt x="32385" y="23336"/>
                    <a:pt x="23336" y="32385"/>
                    <a:pt x="23336" y="43434"/>
                  </a:cubicBezTo>
                  <a:cubicBezTo>
                    <a:pt x="23336" y="54483"/>
                    <a:pt x="32385" y="63532"/>
                    <a:pt x="43434" y="63532"/>
                  </a:cubicBezTo>
                  <a:cubicBezTo>
                    <a:pt x="54483" y="63532"/>
                    <a:pt x="63532" y="54483"/>
                    <a:pt x="63532" y="43434"/>
                  </a:cubicBezTo>
                  <a:cubicBezTo>
                    <a:pt x="63532" y="32385"/>
                    <a:pt x="54483" y="23336"/>
                    <a:pt x="43434" y="2333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8EEF50CA-D125-48F2-82AD-418DB59DCA11}"/>
                </a:ext>
              </a:extLst>
            </p:cNvPr>
            <p:cNvSpPr/>
            <p:nvPr/>
          </p:nvSpPr>
          <p:spPr>
            <a:xfrm>
              <a:off x="3186874" y="5102162"/>
              <a:ext cx="85725" cy="85725"/>
            </a:xfrm>
            <a:custGeom>
              <a:avLst/>
              <a:gdLst>
                <a:gd name="connsiteX0" fmla="*/ 43434 w 85725"/>
                <a:gd name="connsiteY0" fmla="*/ 86868 h 85725"/>
                <a:gd name="connsiteX1" fmla="*/ 0 w 85725"/>
                <a:gd name="connsiteY1" fmla="*/ 43434 h 85725"/>
                <a:gd name="connsiteX2" fmla="*/ 43434 w 85725"/>
                <a:gd name="connsiteY2" fmla="*/ 0 h 85725"/>
                <a:gd name="connsiteX3" fmla="*/ 86868 w 85725"/>
                <a:gd name="connsiteY3" fmla="*/ 43434 h 85725"/>
                <a:gd name="connsiteX4" fmla="*/ 43434 w 85725"/>
                <a:gd name="connsiteY4" fmla="*/ 86868 h 85725"/>
                <a:gd name="connsiteX5" fmla="*/ 43434 w 85725"/>
                <a:gd name="connsiteY5" fmla="*/ 23336 h 85725"/>
                <a:gd name="connsiteX6" fmla="*/ 23336 w 85725"/>
                <a:gd name="connsiteY6" fmla="*/ 43434 h 85725"/>
                <a:gd name="connsiteX7" fmla="*/ 43434 w 85725"/>
                <a:gd name="connsiteY7" fmla="*/ 63532 h 85725"/>
                <a:gd name="connsiteX8" fmla="*/ 63532 w 85725"/>
                <a:gd name="connsiteY8" fmla="*/ 43434 h 85725"/>
                <a:gd name="connsiteX9" fmla="*/ 43434 w 85725"/>
                <a:gd name="connsiteY9" fmla="*/ 2333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3434" y="86868"/>
                  </a:moveTo>
                  <a:cubicBezTo>
                    <a:pt x="19526" y="86868"/>
                    <a:pt x="0" y="67437"/>
                    <a:pt x="0" y="43434"/>
                  </a:cubicBezTo>
                  <a:cubicBezTo>
                    <a:pt x="0" y="19431"/>
                    <a:pt x="19431" y="0"/>
                    <a:pt x="43434" y="0"/>
                  </a:cubicBezTo>
                  <a:cubicBezTo>
                    <a:pt x="67437" y="0"/>
                    <a:pt x="86868" y="19431"/>
                    <a:pt x="86868" y="43434"/>
                  </a:cubicBezTo>
                  <a:cubicBezTo>
                    <a:pt x="86868" y="67437"/>
                    <a:pt x="67437" y="86868"/>
                    <a:pt x="43434" y="86868"/>
                  </a:cubicBezTo>
                  <a:close/>
                  <a:moveTo>
                    <a:pt x="43434" y="23336"/>
                  </a:moveTo>
                  <a:cubicBezTo>
                    <a:pt x="32385" y="23336"/>
                    <a:pt x="23336" y="32385"/>
                    <a:pt x="23336" y="43434"/>
                  </a:cubicBezTo>
                  <a:cubicBezTo>
                    <a:pt x="23336" y="54483"/>
                    <a:pt x="32385" y="63532"/>
                    <a:pt x="43434" y="63532"/>
                  </a:cubicBezTo>
                  <a:cubicBezTo>
                    <a:pt x="54483" y="63532"/>
                    <a:pt x="63532" y="54483"/>
                    <a:pt x="63532" y="43434"/>
                  </a:cubicBezTo>
                  <a:cubicBezTo>
                    <a:pt x="63532" y="32385"/>
                    <a:pt x="54483" y="23336"/>
                    <a:pt x="43434" y="2333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4AA5EEE8-A57D-4AF1-B4E9-F070F581DEEC}"/>
                </a:ext>
              </a:extLst>
            </p:cNvPr>
            <p:cNvSpPr/>
            <p:nvPr/>
          </p:nvSpPr>
          <p:spPr>
            <a:xfrm>
              <a:off x="3359086" y="5206651"/>
              <a:ext cx="85725" cy="85725"/>
            </a:xfrm>
            <a:custGeom>
              <a:avLst/>
              <a:gdLst>
                <a:gd name="connsiteX0" fmla="*/ 43434 w 85725"/>
                <a:gd name="connsiteY0" fmla="*/ 86868 h 85725"/>
                <a:gd name="connsiteX1" fmla="*/ 0 w 85725"/>
                <a:gd name="connsiteY1" fmla="*/ 43434 h 85725"/>
                <a:gd name="connsiteX2" fmla="*/ 43434 w 85725"/>
                <a:gd name="connsiteY2" fmla="*/ 0 h 85725"/>
                <a:gd name="connsiteX3" fmla="*/ 86868 w 85725"/>
                <a:gd name="connsiteY3" fmla="*/ 43434 h 85725"/>
                <a:gd name="connsiteX4" fmla="*/ 43434 w 85725"/>
                <a:gd name="connsiteY4" fmla="*/ 86868 h 85725"/>
                <a:gd name="connsiteX5" fmla="*/ 43434 w 85725"/>
                <a:gd name="connsiteY5" fmla="*/ 23336 h 85725"/>
                <a:gd name="connsiteX6" fmla="*/ 23336 w 85725"/>
                <a:gd name="connsiteY6" fmla="*/ 43434 h 85725"/>
                <a:gd name="connsiteX7" fmla="*/ 43434 w 85725"/>
                <a:gd name="connsiteY7" fmla="*/ 63532 h 85725"/>
                <a:gd name="connsiteX8" fmla="*/ 63532 w 85725"/>
                <a:gd name="connsiteY8" fmla="*/ 43434 h 85725"/>
                <a:gd name="connsiteX9" fmla="*/ 43434 w 85725"/>
                <a:gd name="connsiteY9" fmla="*/ 2333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3434" y="86868"/>
                  </a:moveTo>
                  <a:cubicBezTo>
                    <a:pt x="19526" y="86868"/>
                    <a:pt x="0" y="67437"/>
                    <a:pt x="0" y="43434"/>
                  </a:cubicBezTo>
                  <a:cubicBezTo>
                    <a:pt x="0" y="19431"/>
                    <a:pt x="19431" y="0"/>
                    <a:pt x="43434" y="0"/>
                  </a:cubicBezTo>
                  <a:cubicBezTo>
                    <a:pt x="67437" y="0"/>
                    <a:pt x="86868" y="19431"/>
                    <a:pt x="86868" y="43434"/>
                  </a:cubicBezTo>
                  <a:cubicBezTo>
                    <a:pt x="86868" y="67437"/>
                    <a:pt x="67437" y="86868"/>
                    <a:pt x="43434" y="86868"/>
                  </a:cubicBezTo>
                  <a:close/>
                  <a:moveTo>
                    <a:pt x="43434" y="23336"/>
                  </a:moveTo>
                  <a:cubicBezTo>
                    <a:pt x="32385" y="23336"/>
                    <a:pt x="23336" y="32385"/>
                    <a:pt x="23336" y="43434"/>
                  </a:cubicBezTo>
                  <a:cubicBezTo>
                    <a:pt x="23336" y="54483"/>
                    <a:pt x="32385" y="63532"/>
                    <a:pt x="43434" y="63532"/>
                  </a:cubicBezTo>
                  <a:cubicBezTo>
                    <a:pt x="54483" y="63532"/>
                    <a:pt x="63532" y="54483"/>
                    <a:pt x="63532" y="43434"/>
                  </a:cubicBezTo>
                  <a:cubicBezTo>
                    <a:pt x="63532" y="32385"/>
                    <a:pt x="54483" y="23336"/>
                    <a:pt x="43434" y="2333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sp>
        <p:nvSpPr>
          <p:cNvPr id="133" name="Freeform: Shape 132">
            <a:extLst>
              <a:ext uri="{FF2B5EF4-FFF2-40B4-BE49-F238E27FC236}">
                <a16:creationId xmlns:a16="http://schemas.microsoft.com/office/drawing/2014/main" id="{00E3C5B7-460A-46DF-AE6C-D05EBC749C7F}"/>
              </a:ext>
            </a:extLst>
          </p:cNvPr>
          <p:cNvSpPr/>
          <p:nvPr/>
        </p:nvSpPr>
        <p:spPr>
          <a:xfrm>
            <a:off x="2988659" y="4505611"/>
            <a:ext cx="171450" cy="171450"/>
          </a:xfrm>
          <a:custGeom>
            <a:avLst/>
            <a:gdLst>
              <a:gd name="connsiteX0" fmla="*/ 107442 w 171450"/>
              <a:gd name="connsiteY0" fmla="*/ 176974 h 171450"/>
              <a:gd name="connsiteX1" fmla="*/ 0 w 171450"/>
              <a:gd name="connsiteY1" fmla="*/ 69532 h 171450"/>
              <a:gd name="connsiteX2" fmla="*/ 68961 w 171450"/>
              <a:gd name="connsiteY2" fmla="*/ 0 h 171450"/>
              <a:gd name="connsiteX3" fmla="*/ 172498 w 171450"/>
              <a:gd name="connsiteY3" fmla="*/ 109061 h 171450"/>
              <a:gd name="connsiteX4" fmla="*/ 107442 w 171450"/>
              <a:gd name="connsiteY4" fmla="*/ 176974 h 171450"/>
              <a:gd name="connsiteX5" fmla="*/ 32861 w 171450"/>
              <a:gd name="connsiteY5" fmla="*/ 69437 h 171450"/>
              <a:gd name="connsiteX6" fmla="*/ 107061 w 171450"/>
              <a:gd name="connsiteY6" fmla="*/ 143637 h 171450"/>
              <a:gd name="connsiteX7" fmla="*/ 140303 w 171450"/>
              <a:gd name="connsiteY7" fmla="*/ 108966 h 171450"/>
              <a:gd name="connsiteX8" fmla="*/ 68580 w 171450"/>
              <a:gd name="connsiteY8" fmla="*/ 33433 h 171450"/>
              <a:gd name="connsiteX9" fmla="*/ 32861 w 171450"/>
              <a:gd name="connsiteY9" fmla="*/ 6943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71450">
                <a:moveTo>
                  <a:pt x="107442" y="176974"/>
                </a:moveTo>
                <a:lnTo>
                  <a:pt x="0" y="69532"/>
                </a:lnTo>
                <a:lnTo>
                  <a:pt x="68961" y="0"/>
                </a:lnTo>
                <a:lnTo>
                  <a:pt x="172498" y="109061"/>
                </a:lnTo>
                <a:lnTo>
                  <a:pt x="107442" y="176974"/>
                </a:lnTo>
                <a:close/>
                <a:moveTo>
                  <a:pt x="32861" y="69437"/>
                </a:moveTo>
                <a:lnTo>
                  <a:pt x="107061" y="143637"/>
                </a:lnTo>
                <a:lnTo>
                  <a:pt x="140303" y="108966"/>
                </a:lnTo>
                <a:lnTo>
                  <a:pt x="68580" y="33433"/>
                </a:lnTo>
                <a:lnTo>
                  <a:pt x="32861" y="6943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186A0391-A986-456D-869C-4CB39B58FD73}"/>
              </a:ext>
            </a:extLst>
          </p:cNvPr>
          <p:cNvSpPr/>
          <p:nvPr/>
        </p:nvSpPr>
        <p:spPr>
          <a:xfrm>
            <a:off x="3068288" y="4346067"/>
            <a:ext cx="247650" cy="247650"/>
          </a:xfrm>
          <a:custGeom>
            <a:avLst/>
            <a:gdLst>
              <a:gd name="connsiteX0" fmla="*/ 48863 w 247650"/>
              <a:gd name="connsiteY0" fmla="*/ 256127 h 247650"/>
              <a:gd name="connsiteX1" fmla="*/ 0 w 247650"/>
              <a:gd name="connsiteY1" fmla="*/ 204692 h 247650"/>
              <a:gd name="connsiteX2" fmla="*/ 0 w 247650"/>
              <a:gd name="connsiteY2" fmla="*/ 131636 h 247650"/>
              <a:gd name="connsiteX3" fmla="*/ 78581 w 247650"/>
              <a:gd name="connsiteY3" fmla="*/ 38100 h 247650"/>
              <a:gd name="connsiteX4" fmla="*/ 102298 w 247650"/>
              <a:gd name="connsiteY4" fmla="*/ 63913 h 247650"/>
              <a:gd name="connsiteX5" fmla="*/ 158305 w 247650"/>
              <a:gd name="connsiteY5" fmla="*/ 0 h 247650"/>
              <a:gd name="connsiteX6" fmla="*/ 181165 w 247650"/>
              <a:gd name="connsiteY6" fmla="*/ 21336 h 247650"/>
              <a:gd name="connsiteX7" fmla="*/ 197739 w 247650"/>
              <a:gd name="connsiteY7" fmla="*/ 2096 h 247650"/>
              <a:gd name="connsiteX8" fmla="*/ 238220 w 247650"/>
              <a:gd name="connsiteY8" fmla="*/ 39814 h 247650"/>
              <a:gd name="connsiteX9" fmla="*/ 226504 w 247650"/>
              <a:gd name="connsiteY9" fmla="*/ 53626 h 247650"/>
              <a:gd name="connsiteX10" fmla="*/ 247269 w 247650"/>
              <a:gd name="connsiteY10" fmla="*/ 72676 h 247650"/>
              <a:gd name="connsiteX11" fmla="*/ 230505 w 247650"/>
              <a:gd name="connsiteY11" fmla="*/ 90106 h 247650"/>
              <a:gd name="connsiteX12" fmla="*/ 251365 w 247650"/>
              <a:gd name="connsiteY12" fmla="*/ 109823 h 247650"/>
              <a:gd name="connsiteX13" fmla="*/ 117253 w 247650"/>
              <a:gd name="connsiteY13" fmla="*/ 251460 h 247650"/>
              <a:gd name="connsiteX14" fmla="*/ 48673 w 247650"/>
              <a:gd name="connsiteY14" fmla="*/ 256127 h 247650"/>
              <a:gd name="connsiteX15" fmla="*/ 23336 w 247650"/>
              <a:gd name="connsiteY15" fmla="*/ 195453 h 247650"/>
              <a:gd name="connsiteX16" fmla="*/ 58198 w 247650"/>
              <a:gd name="connsiteY16" fmla="*/ 232124 h 247650"/>
              <a:gd name="connsiteX17" fmla="*/ 106775 w 247650"/>
              <a:gd name="connsiteY17" fmla="*/ 228790 h 247650"/>
              <a:gd name="connsiteX18" fmla="*/ 218599 w 247650"/>
              <a:gd name="connsiteY18" fmla="*/ 110680 h 247650"/>
              <a:gd name="connsiteX19" fmla="*/ 197548 w 247650"/>
              <a:gd name="connsiteY19" fmla="*/ 90869 h 247650"/>
              <a:gd name="connsiteX20" fmla="*/ 214027 w 247650"/>
              <a:gd name="connsiteY20" fmla="*/ 73723 h 247650"/>
              <a:gd name="connsiteX21" fmla="*/ 194310 w 247650"/>
              <a:gd name="connsiteY21" fmla="*/ 55721 h 247650"/>
              <a:gd name="connsiteX22" fmla="*/ 206121 w 247650"/>
              <a:gd name="connsiteY22" fmla="*/ 41720 h 247650"/>
              <a:gd name="connsiteX23" fmla="*/ 199549 w 247650"/>
              <a:gd name="connsiteY23" fmla="*/ 35623 h 247650"/>
              <a:gd name="connsiteX24" fmla="*/ 182975 w 247650"/>
              <a:gd name="connsiteY24" fmla="*/ 54864 h 247650"/>
              <a:gd name="connsiteX25" fmla="*/ 159925 w 247650"/>
              <a:gd name="connsiteY25" fmla="*/ 33433 h 247650"/>
              <a:gd name="connsiteX26" fmla="*/ 102584 w 247650"/>
              <a:gd name="connsiteY26" fmla="*/ 98870 h 247650"/>
              <a:gd name="connsiteX27" fmla="*/ 79248 w 247650"/>
              <a:gd name="connsiteY27" fmla="*/ 73438 h 247650"/>
              <a:gd name="connsiteX28" fmla="*/ 23146 w 247650"/>
              <a:gd name="connsiteY28" fmla="*/ 140208 h 247650"/>
              <a:gd name="connsiteX29" fmla="*/ 23146 w 247650"/>
              <a:gd name="connsiteY29" fmla="*/ 195548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7650" h="247650">
                <a:moveTo>
                  <a:pt x="48863" y="256127"/>
                </a:moveTo>
                <a:lnTo>
                  <a:pt x="0" y="204692"/>
                </a:lnTo>
                <a:lnTo>
                  <a:pt x="0" y="131636"/>
                </a:lnTo>
                <a:lnTo>
                  <a:pt x="78581" y="38100"/>
                </a:lnTo>
                <a:lnTo>
                  <a:pt x="102298" y="63913"/>
                </a:lnTo>
                <a:lnTo>
                  <a:pt x="158305" y="0"/>
                </a:lnTo>
                <a:lnTo>
                  <a:pt x="181165" y="21336"/>
                </a:lnTo>
                <a:lnTo>
                  <a:pt x="197739" y="2096"/>
                </a:lnTo>
                <a:lnTo>
                  <a:pt x="238220" y="39814"/>
                </a:lnTo>
                <a:lnTo>
                  <a:pt x="226504" y="53626"/>
                </a:lnTo>
                <a:lnTo>
                  <a:pt x="247269" y="72676"/>
                </a:lnTo>
                <a:lnTo>
                  <a:pt x="230505" y="90106"/>
                </a:lnTo>
                <a:lnTo>
                  <a:pt x="251365" y="109823"/>
                </a:lnTo>
                <a:lnTo>
                  <a:pt x="117253" y="251460"/>
                </a:lnTo>
                <a:lnTo>
                  <a:pt x="48673" y="256127"/>
                </a:lnTo>
                <a:close/>
                <a:moveTo>
                  <a:pt x="23336" y="195453"/>
                </a:moveTo>
                <a:lnTo>
                  <a:pt x="58198" y="232124"/>
                </a:lnTo>
                <a:lnTo>
                  <a:pt x="106775" y="228790"/>
                </a:lnTo>
                <a:lnTo>
                  <a:pt x="218599" y="110680"/>
                </a:lnTo>
                <a:lnTo>
                  <a:pt x="197548" y="90869"/>
                </a:lnTo>
                <a:lnTo>
                  <a:pt x="214027" y="73723"/>
                </a:lnTo>
                <a:lnTo>
                  <a:pt x="194310" y="55721"/>
                </a:lnTo>
                <a:lnTo>
                  <a:pt x="206121" y="41720"/>
                </a:lnTo>
                <a:lnTo>
                  <a:pt x="199549" y="35623"/>
                </a:lnTo>
                <a:lnTo>
                  <a:pt x="182975" y="54864"/>
                </a:lnTo>
                <a:lnTo>
                  <a:pt x="159925" y="33433"/>
                </a:lnTo>
                <a:lnTo>
                  <a:pt x="102584" y="98870"/>
                </a:lnTo>
                <a:lnTo>
                  <a:pt x="79248" y="73438"/>
                </a:lnTo>
                <a:lnTo>
                  <a:pt x="23146" y="140208"/>
                </a:lnTo>
                <a:lnTo>
                  <a:pt x="23146" y="19554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CB6245F-99C7-40FF-9ECA-DF88AB4EDD46}"/>
              </a:ext>
            </a:extLst>
          </p:cNvPr>
          <p:cNvSpPr/>
          <p:nvPr/>
        </p:nvSpPr>
        <p:spPr>
          <a:xfrm>
            <a:off x="3142819" y="4424761"/>
            <a:ext cx="38100" cy="38100"/>
          </a:xfrm>
          <a:custGeom>
            <a:avLst/>
            <a:gdLst>
              <a:gd name="connsiteX0" fmla="*/ 0 w 38100"/>
              <a:gd name="connsiteY0" fmla="*/ 35259 h 38100"/>
              <a:gd name="connsiteX1" fmla="*/ 30435 w 38100"/>
              <a:gd name="connsiteY1" fmla="*/ 0 h 38100"/>
              <a:gd name="connsiteX2" fmla="*/ 39231 w 38100"/>
              <a:gd name="connsiteY2" fmla="*/ 7593 h 38100"/>
              <a:gd name="connsiteX3" fmla="*/ 8797 w 38100"/>
              <a:gd name="connsiteY3" fmla="*/ 42852 h 38100"/>
            </a:gdLst>
            <a:ahLst/>
            <a:cxnLst>
              <a:cxn ang="0">
                <a:pos x="connsiteX0" y="connsiteY0"/>
              </a:cxn>
              <a:cxn ang="0">
                <a:pos x="connsiteX1" y="connsiteY1"/>
              </a:cxn>
              <a:cxn ang="0">
                <a:pos x="connsiteX2" y="connsiteY2"/>
              </a:cxn>
              <a:cxn ang="0">
                <a:pos x="connsiteX3" y="connsiteY3"/>
              </a:cxn>
            </a:cxnLst>
            <a:rect l="l" t="t" r="r" b="b"/>
            <a:pathLst>
              <a:path w="38100" h="38100">
                <a:moveTo>
                  <a:pt x="0" y="35259"/>
                </a:moveTo>
                <a:lnTo>
                  <a:pt x="30435" y="0"/>
                </a:lnTo>
                <a:lnTo>
                  <a:pt x="39231" y="7593"/>
                </a:lnTo>
                <a:lnTo>
                  <a:pt x="8797" y="42852"/>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3AC2E20-980F-4EE2-82CA-8E096AE83662}"/>
              </a:ext>
            </a:extLst>
          </p:cNvPr>
          <p:cNvSpPr/>
          <p:nvPr/>
        </p:nvSpPr>
        <p:spPr>
          <a:xfrm>
            <a:off x="3200275" y="4370301"/>
            <a:ext cx="66675" cy="76200"/>
          </a:xfrm>
          <a:custGeom>
            <a:avLst/>
            <a:gdLst>
              <a:gd name="connsiteX0" fmla="*/ 0 w 66675"/>
              <a:gd name="connsiteY0" fmla="*/ 70357 h 76200"/>
              <a:gd name="connsiteX1" fmla="*/ 62928 w 66675"/>
              <a:gd name="connsiteY1" fmla="*/ 0 h 76200"/>
              <a:gd name="connsiteX2" fmla="*/ 71590 w 66675"/>
              <a:gd name="connsiteY2" fmla="*/ 7747 h 76200"/>
              <a:gd name="connsiteX3" fmla="*/ 8661 w 66675"/>
              <a:gd name="connsiteY3" fmla="*/ 78104 h 76200"/>
            </a:gdLst>
            <a:ahLst/>
            <a:cxnLst>
              <a:cxn ang="0">
                <a:pos x="connsiteX0" y="connsiteY0"/>
              </a:cxn>
              <a:cxn ang="0">
                <a:pos x="connsiteX1" y="connsiteY1"/>
              </a:cxn>
              <a:cxn ang="0">
                <a:pos x="connsiteX2" y="connsiteY2"/>
              </a:cxn>
              <a:cxn ang="0">
                <a:pos x="connsiteX3" y="connsiteY3"/>
              </a:cxn>
            </a:cxnLst>
            <a:rect l="l" t="t" r="r" b="b"/>
            <a:pathLst>
              <a:path w="66675" h="76200">
                <a:moveTo>
                  <a:pt x="0" y="70357"/>
                </a:moveTo>
                <a:lnTo>
                  <a:pt x="62928" y="0"/>
                </a:lnTo>
                <a:lnTo>
                  <a:pt x="71590" y="7747"/>
                </a:lnTo>
                <a:lnTo>
                  <a:pt x="8661" y="7810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86076B69-6E8A-4D68-B797-54C2BC6D7571}"/>
              </a:ext>
            </a:extLst>
          </p:cNvPr>
          <p:cNvSpPr/>
          <p:nvPr/>
        </p:nvSpPr>
        <p:spPr>
          <a:xfrm>
            <a:off x="3214923" y="4384089"/>
            <a:ext cx="66675" cy="76200"/>
          </a:xfrm>
          <a:custGeom>
            <a:avLst/>
            <a:gdLst>
              <a:gd name="connsiteX0" fmla="*/ 0 w 66675"/>
              <a:gd name="connsiteY0" fmla="*/ 69783 h 76200"/>
              <a:gd name="connsiteX1" fmla="*/ 63564 w 66675"/>
              <a:gd name="connsiteY1" fmla="*/ 0 h 76200"/>
              <a:gd name="connsiteX2" fmla="*/ 72155 w 66675"/>
              <a:gd name="connsiteY2" fmla="*/ 7825 h 76200"/>
              <a:gd name="connsiteX3" fmla="*/ 8591 w 66675"/>
              <a:gd name="connsiteY3" fmla="*/ 77608 h 76200"/>
            </a:gdLst>
            <a:ahLst/>
            <a:cxnLst>
              <a:cxn ang="0">
                <a:pos x="connsiteX0" y="connsiteY0"/>
              </a:cxn>
              <a:cxn ang="0">
                <a:pos x="connsiteX1" y="connsiteY1"/>
              </a:cxn>
              <a:cxn ang="0">
                <a:pos x="connsiteX2" y="connsiteY2"/>
              </a:cxn>
              <a:cxn ang="0">
                <a:pos x="connsiteX3" y="connsiteY3"/>
              </a:cxn>
            </a:cxnLst>
            <a:rect l="l" t="t" r="r" b="b"/>
            <a:pathLst>
              <a:path w="66675" h="76200">
                <a:moveTo>
                  <a:pt x="0" y="69783"/>
                </a:moveTo>
                <a:lnTo>
                  <a:pt x="63564" y="0"/>
                </a:lnTo>
                <a:lnTo>
                  <a:pt x="72155" y="7825"/>
                </a:lnTo>
                <a:lnTo>
                  <a:pt x="8591" y="7760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DBF8DBF0-4D22-4A91-BCD4-7CCE0FD531A5}"/>
              </a:ext>
            </a:extLst>
          </p:cNvPr>
          <p:cNvSpPr/>
          <p:nvPr/>
        </p:nvSpPr>
        <p:spPr>
          <a:xfrm>
            <a:off x="3232616" y="4427252"/>
            <a:ext cx="47625" cy="47625"/>
          </a:xfrm>
          <a:custGeom>
            <a:avLst/>
            <a:gdLst>
              <a:gd name="connsiteX0" fmla="*/ 0 w 47625"/>
              <a:gd name="connsiteY0" fmla="*/ 45375 h 47625"/>
              <a:gd name="connsiteX1" fmla="*/ 42819 w 47625"/>
              <a:gd name="connsiteY1" fmla="*/ 0 h 47625"/>
              <a:gd name="connsiteX2" fmla="*/ 51271 w 47625"/>
              <a:gd name="connsiteY2" fmla="*/ 7975 h 47625"/>
              <a:gd name="connsiteX3" fmla="*/ 8452 w 47625"/>
              <a:gd name="connsiteY3" fmla="*/ 53350 h 47625"/>
            </a:gdLst>
            <a:ahLst/>
            <a:cxnLst>
              <a:cxn ang="0">
                <a:pos x="connsiteX0" y="connsiteY0"/>
              </a:cxn>
              <a:cxn ang="0">
                <a:pos x="connsiteX1" y="connsiteY1"/>
              </a:cxn>
              <a:cxn ang="0">
                <a:pos x="connsiteX2" y="connsiteY2"/>
              </a:cxn>
              <a:cxn ang="0">
                <a:pos x="connsiteX3" y="connsiteY3"/>
              </a:cxn>
            </a:cxnLst>
            <a:rect l="l" t="t" r="r" b="b"/>
            <a:pathLst>
              <a:path w="47625" h="47625">
                <a:moveTo>
                  <a:pt x="0" y="45375"/>
                </a:moveTo>
                <a:lnTo>
                  <a:pt x="42819" y="0"/>
                </a:lnTo>
                <a:lnTo>
                  <a:pt x="51271" y="7975"/>
                </a:lnTo>
                <a:lnTo>
                  <a:pt x="8452" y="5335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E7A5A694-5136-4E1E-8711-45F4CCC1C079}"/>
              </a:ext>
            </a:extLst>
          </p:cNvPr>
          <p:cNvSpPr/>
          <p:nvPr/>
        </p:nvSpPr>
        <p:spPr>
          <a:xfrm>
            <a:off x="2928985" y="4253734"/>
            <a:ext cx="514350" cy="438150"/>
          </a:xfrm>
          <a:custGeom>
            <a:avLst/>
            <a:gdLst>
              <a:gd name="connsiteX0" fmla="*/ 257985 w 514350"/>
              <a:gd name="connsiteY0" fmla="*/ 441901 h 438150"/>
              <a:gd name="connsiteX1" fmla="*/ 257604 w 514350"/>
              <a:gd name="connsiteY1" fmla="*/ 441520 h 438150"/>
              <a:gd name="connsiteX2" fmla="*/ 257223 w 514350"/>
              <a:gd name="connsiteY2" fmla="*/ 441901 h 438150"/>
              <a:gd name="connsiteX3" fmla="*/ 198072 w 514350"/>
              <a:gd name="connsiteY3" fmla="*/ 382750 h 438150"/>
              <a:gd name="connsiteX4" fmla="*/ 214551 w 514350"/>
              <a:gd name="connsiteY4" fmla="*/ 366272 h 438150"/>
              <a:gd name="connsiteX5" fmla="*/ 257223 w 514350"/>
              <a:gd name="connsiteY5" fmla="*/ 408944 h 438150"/>
              <a:gd name="connsiteX6" fmla="*/ 257604 w 514350"/>
              <a:gd name="connsiteY6" fmla="*/ 408563 h 438150"/>
              <a:gd name="connsiteX7" fmla="*/ 257985 w 514350"/>
              <a:gd name="connsiteY7" fmla="*/ 408944 h 438150"/>
              <a:gd name="connsiteX8" fmla="*/ 463344 w 514350"/>
              <a:gd name="connsiteY8" fmla="*/ 203585 h 438150"/>
              <a:gd name="connsiteX9" fmla="*/ 463344 w 514350"/>
              <a:gd name="connsiteY9" fmla="*/ 56710 h 438150"/>
              <a:gd name="connsiteX10" fmla="*/ 310372 w 514350"/>
              <a:gd name="connsiteY10" fmla="*/ 56710 h 438150"/>
              <a:gd name="connsiteX11" fmla="*/ 257604 w 514350"/>
              <a:gd name="connsiteY11" fmla="*/ 109478 h 438150"/>
              <a:gd name="connsiteX12" fmla="*/ 201787 w 514350"/>
              <a:gd name="connsiteY12" fmla="*/ 53661 h 438150"/>
              <a:gd name="connsiteX13" fmla="*/ 54912 w 514350"/>
              <a:gd name="connsiteY13" fmla="*/ 53661 h 438150"/>
              <a:gd name="connsiteX14" fmla="*/ 54912 w 514350"/>
              <a:gd name="connsiteY14" fmla="*/ 206633 h 438150"/>
              <a:gd name="connsiteX15" fmla="*/ 121491 w 514350"/>
              <a:gd name="connsiteY15" fmla="*/ 273213 h 438150"/>
              <a:gd name="connsiteX16" fmla="*/ 105013 w 514350"/>
              <a:gd name="connsiteY16" fmla="*/ 289691 h 438150"/>
              <a:gd name="connsiteX17" fmla="*/ 38433 w 514350"/>
              <a:gd name="connsiteY17" fmla="*/ 223111 h 438150"/>
              <a:gd name="connsiteX18" fmla="*/ 38433 w 514350"/>
              <a:gd name="connsiteY18" fmla="*/ 37183 h 438150"/>
              <a:gd name="connsiteX19" fmla="*/ 218265 w 514350"/>
              <a:gd name="connsiteY19" fmla="*/ 37183 h 438150"/>
              <a:gd name="connsiteX20" fmla="*/ 257604 w 514350"/>
              <a:gd name="connsiteY20" fmla="*/ 76521 h 438150"/>
              <a:gd name="connsiteX21" fmla="*/ 293894 w 514350"/>
              <a:gd name="connsiteY21" fmla="*/ 40231 h 438150"/>
              <a:gd name="connsiteX22" fmla="*/ 479822 w 514350"/>
              <a:gd name="connsiteY22" fmla="*/ 40231 h 438150"/>
              <a:gd name="connsiteX23" fmla="*/ 479822 w 514350"/>
              <a:gd name="connsiteY23" fmla="*/ 220063 h 438150"/>
              <a:gd name="connsiteX24" fmla="*/ 258080 w 514350"/>
              <a:gd name="connsiteY24" fmla="*/ 44180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4350" h="438150">
                <a:moveTo>
                  <a:pt x="257985" y="441901"/>
                </a:moveTo>
                <a:lnTo>
                  <a:pt x="257604" y="441520"/>
                </a:lnTo>
                <a:lnTo>
                  <a:pt x="257223" y="441901"/>
                </a:lnTo>
                <a:lnTo>
                  <a:pt x="198072" y="382750"/>
                </a:lnTo>
                <a:lnTo>
                  <a:pt x="214551" y="366272"/>
                </a:lnTo>
                <a:lnTo>
                  <a:pt x="257223" y="408944"/>
                </a:lnTo>
                <a:lnTo>
                  <a:pt x="257604" y="408563"/>
                </a:lnTo>
                <a:lnTo>
                  <a:pt x="257985" y="408944"/>
                </a:lnTo>
                <a:lnTo>
                  <a:pt x="463344" y="203585"/>
                </a:lnTo>
                <a:cubicBezTo>
                  <a:pt x="503825" y="163104"/>
                  <a:pt x="503825" y="97191"/>
                  <a:pt x="463344" y="56710"/>
                </a:cubicBezTo>
                <a:cubicBezTo>
                  <a:pt x="421148" y="14514"/>
                  <a:pt x="352568" y="14514"/>
                  <a:pt x="310372" y="56710"/>
                </a:cubicBezTo>
                <a:lnTo>
                  <a:pt x="257604" y="109478"/>
                </a:lnTo>
                <a:lnTo>
                  <a:pt x="201787" y="53661"/>
                </a:lnTo>
                <a:cubicBezTo>
                  <a:pt x="161306" y="13180"/>
                  <a:pt x="95393" y="13180"/>
                  <a:pt x="54912" y="53661"/>
                </a:cubicBezTo>
                <a:cubicBezTo>
                  <a:pt x="12716" y="95857"/>
                  <a:pt x="12716" y="164437"/>
                  <a:pt x="54912" y="206633"/>
                </a:cubicBezTo>
                <a:lnTo>
                  <a:pt x="121491" y="273213"/>
                </a:lnTo>
                <a:lnTo>
                  <a:pt x="105013" y="289691"/>
                </a:lnTo>
                <a:lnTo>
                  <a:pt x="38433" y="223111"/>
                </a:lnTo>
                <a:cubicBezTo>
                  <a:pt x="-12811" y="171867"/>
                  <a:pt x="-12811" y="88523"/>
                  <a:pt x="38433" y="37183"/>
                </a:cubicBezTo>
                <a:cubicBezTo>
                  <a:pt x="87963" y="-12347"/>
                  <a:pt x="168640" y="-12442"/>
                  <a:pt x="218265" y="37183"/>
                </a:cubicBezTo>
                <a:lnTo>
                  <a:pt x="257604" y="76521"/>
                </a:lnTo>
                <a:lnTo>
                  <a:pt x="293894" y="40231"/>
                </a:lnTo>
                <a:cubicBezTo>
                  <a:pt x="345138" y="-11013"/>
                  <a:pt x="428482" y="-11013"/>
                  <a:pt x="479822" y="40231"/>
                </a:cubicBezTo>
                <a:cubicBezTo>
                  <a:pt x="529352" y="89761"/>
                  <a:pt x="529352" y="170438"/>
                  <a:pt x="479822" y="220063"/>
                </a:cubicBezTo>
                <a:lnTo>
                  <a:pt x="258080" y="44180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D7C5D531-5236-42DE-9319-1C841D520EDF}"/>
              </a:ext>
            </a:extLst>
          </p:cNvPr>
          <p:cNvSpPr/>
          <p:nvPr/>
        </p:nvSpPr>
        <p:spPr>
          <a:xfrm>
            <a:off x="1563147" y="4515231"/>
            <a:ext cx="95250" cy="190500"/>
          </a:xfrm>
          <a:custGeom>
            <a:avLst/>
            <a:gdLst>
              <a:gd name="connsiteX0" fmla="*/ 77248 w 95250"/>
              <a:gd name="connsiteY0" fmla="*/ 23241 h 190500"/>
              <a:gd name="connsiteX1" fmla="*/ 77248 w 95250"/>
              <a:gd name="connsiteY1" fmla="*/ 173450 h 190500"/>
              <a:gd name="connsiteX2" fmla="*/ 23336 w 95250"/>
              <a:gd name="connsiteY2" fmla="*/ 173450 h 190500"/>
              <a:gd name="connsiteX3" fmla="*/ 23336 w 95250"/>
              <a:gd name="connsiteY3" fmla="*/ 23241 h 190500"/>
              <a:gd name="connsiteX4" fmla="*/ 77248 w 95250"/>
              <a:gd name="connsiteY4" fmla="*/ 23241 h 190500"/>
              <a:gd name="connsiteX5" fmla="*/ 100489 w 95250"/>
              <a:gd name="connsiteY5" fmla="*/ 0 h 190500"/>
              <a:gd name="connsiteX6" fmla="*/ 0 w 95250"/>
              <a:gd name="connsiteY6" fmla="*/ 0 h 190500"/>
              <a:gd name="connsiteX7" fmla="*/ 0 w 95250"/>
              <a:gd name="connsiteY7" fmla="*/ 196787 h 190500"/>
              <a:gd name="connsiteX8" fmla="*/ 100489 w 95250"/>
              <a:gd name="connsiteY8" fmla="*/ 196787 h 190500"/>
              <a:gd name="connsiteX9" fmla="*/ 100489 w 95250"/>
              <a:gd name="connsiteY9" fmla="*/ 0 h 190500"/>
              <a:gd name="connsiteX10" fmla="*/ 100489 w 95250"/>
              <a:gd name="connsiteY10"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190500">
                <a:moveTo>
                  <a:pt x="77248" y="23241"/>
                </a:moveTo>
                <a:lnTo>
                  <a:pt x="77248" y="173450"/>
                </a:lnTo>
                <a:lnTo>
                  <a:pt x="23336" y="173450"/>
                </a:lnTo>
                <a:lnTo>
                  <a:pt x="23336" y="23241"/>
                </a:lnTo>
                <a:lnTo>
                  <a:pt x="77248" y="23241"/>
                </a:lnTo>
                <a:moveTo>
                  <a:pt x="100489" y="0"/>
                </a:moveTo>
                <a:lnTo>
                  <a:pt x="0" y="0"/>
                </a:lnTo>
                <a:lnTo>
                  <a:pt x="0" y="196787"/>
                </a:lnTo>
                <a:lnTo>
                  <a:pt x="100489" y="196787"/>
                </a:lnTo>
                <a:lnTo>
                  <a:pt x="100489" y="0"/>
                </a:lnTo>
                <a:lnTo>
                  <a:pt x="100489" y="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3C5A57A-5554-4FC0-8D6C-413D94A8BDE3}"/>
              </a:ext>
            </a:extLst>
          </p:cNvPr>
          <p:cNvSpPr/>
          <p:nvPr/>
        </p:nvSpPr>
        <p:spPr>
          <a:xfrm>
            <a:off x="1697545" y="4435507"/>
            <a:ext cx="95250" cy="276225"/>
          </a:xfrm>
          <a:custGeom>
            <a:avLst/>
            <a:gdLst>
              <a:gd name="connsiteX0" fmla="*/ 77248 w 95250"/>
              <a:gd name="connsiteY0" fmla="*/ 23241 h 276225"/>
              <a:gd name="connsiteX1" fmla="*/ 77248 w 95250"/>
              <a:gd name="connsiteY1" fmla="*/ 253079 h 276225"/>
              <a:gd name="connsiteX2" fmla="*/ 23336 w 95250"/>
              <a:gd name="connsiteY2" fmla="*/ 253079 h 276225"/>
              <a:gd name="connsiteX3" fmla="*/ 23336 w 95250"/>
              <a:gd name="connsiteY3" fmla="*/ 23241 h 276225"/>
              <a:gd name="connsiteX4" fmla="*/ 77248 w 95250"/>
              <a:gd name="connsiteY4" fmla="*/ 23241 h 276225"/>
              <a:gd name="connsiteX5" fmla="*/ 100489 w 95250"/>
              <a:gd name="connsiteY5" fmla="*/ 0 h 276225"/>
              <a:gd name="connsiteX6" fmla="*/ 0 w 95250"/>
              <a:gd name="connsiteY6" fmla="*/ 0 h 276225"/>
              <a:gd name="connsiteX7" fmla="*/ 0 w 95250"/>
              <a:gd name="connsiteY7" fmla="*/ 276415 h 276225"/>
              <a:gd name="connsiteX8" fmla="*/ 100489 w 95250"/>
              <a:gd name="connsiteY8" fmla="*/ 276415 h 276225"/>
              <a:gd name="connsiteX9" fmla="*/ 100489 w 95250"/>
              <a:gd name="connsiteY9" fmla="*/ 0 h 276225"/>
              <a:gd name="connsiteX10" fmla="*/ 100489 w 95250"/>
              <a:gd name="connsiteY10"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276225">
                <a:moveTo>
                  <a:pt x="77248" y="23241"/>
                </a:moveTo>
                <a:lnTo>
                  <a:pt x="77248" y="253079"/>
                </a:lnTo>
                <a:lnTo>
                  <a:pt x="23336" y="253079"/>
                </a:lnTo>
                <a:lnTo>
                  <a:pt x="23336" y="23241"/>
                </a:lnTo>
                <a:lnTo>
                  <a:pt x="77248" y="23241"/>
                </a:lnTo>
                <a:moveTo>
                  <a:pt x="100489" y="0"/>
                </a:moveTo>
                <a:lnTo>
                  <a:pt x="0" y="0"/>
                </a:lnTo>
                <a:lnTo>
                  <a:pt x="0" y="276415"/>
                </a:lnTo>
                <a:lnTo>
                  <a:pt x="100489" y="276415"/>
                </a:lnTo>
                <a:lnTo>
                  <a:pt x="100489" y="0"/>
                </a:lnTo>
                <a:lnTo>
                  <a:pt x="100489" y="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894EDB30-F4D2-46A2-86FE-E3EDE42778EE}"/>
              </a:ext>
            </a:extLst>
          </p:cNvPr>
          <p:cNvSpPr/>
          <p:nvPr/>
        </p:nvSpPr>
        <p:spPr>
          <a:xfrm>
            <a:off x="1825752" y="4461891"/>
            <a:ext cx="95250" cy="247650"/>
          </a:xfrm>
          <a:custGeom>
            <a:avLst/>
            <a:gdLst>
              <a:gd name="connsiteX0" fmla="*/ 77248 w 95250"/>
              <a:gd name="connsiteY0" fmla="*/ 23241 h 247650"/>
              <a:gd name="connsiteX1" fmla="*/ 77248 w 95250"/>
              <a:gd name="connsiteY1" fmla="*/ 226695 h 247650"/>
              <a:gd name="connsiteX2" fmla="*/ 23336 w 95250"/>
              <a:gd name="connsiteY2" fmla="*/ 226695 h 247650"/>
              <a:gd name="connsiteX3" fmla="*/ 23336 w 95250"/>
              <a:gd name="connsiteY3" fmla="*/ 23241 h 247650"/>
              <a:gd name="connsiteX4" fmla="*/ 77248 w 95250"/>
              <a:gd name="connsiteY4" fmla="*/ 23241 h 247650"/>
              <a:gd name="connsiteX5" fmla="*/ 100489 w 95250"/>
              <a:gd name="connsiteY5" fmla="*/ 0 h 247650"/>
              <a:gd name="connsiteX6" fmla="*/ 0 w 95250"/>
              <a:gd name="connsiteY6" fmla="*/ 0 h 247650"/>
              <a:gd name="connsiteX7" fmla="*/ 0 w 95250"/>
              <a:gd name="connsiteY7" fmla="*/ 250031 h 247650"/>
              <a:gd name="connsiteX8" fmla="*/ 100489 w 95250"/>
              <a:gd name="connsiteY8" fmla="*/ 250031 h 247650"/>
              <a:gd name="connsiteX9" fmla="*/ 100489 w 95250"/>
              <a:gd name="connsiteY9" fmla="*/ 0 h 247650"/>
              <a:gd name="connsiteX10" fmla="*/ 100489 w 95250"/>
              <a:gd name="connsiteY10"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247650">
                <a:moveTo>
                  <a:pt x="77248" y="23241"/>
                </a:moveTo>
                <a:lnTo>
                  <a:pt x="77248" y="226695"/>
                </a:lnTo>
                <a:lnTo>
                  <a:pt x="23336" y="226695"/>
                </a:lnTo>
                <a:lnTo>
                  <a:pt x="23336" y="23241"/>
                </a:lnTo>
                <a:lnTo>
                  <a:pt x="77248" y="23241"/>
                </a:lnTo>
                <a:moveTo>
                  <a:pt x="100489" y="0"/>
                </a:moveTo>
                <a:lnTo>
                  <a:pt x="0" y="0"/>
                </a:lnTo>
                <a:lnTo>
                  <a:pt x="0" y="250031"/>
                </a:lnTo>
                <a:lnTo>
                  <a:pt x="100489" y="250031"/>
                </a:lnTo>
                <a:lnTo>
                  <a:pt x="100489" y="0"/>
                </a:lnTo>
                <a:lnTo>
                  <a:pt x="100489" y="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C76BE29E-FE74-4D79-8680-1037B753F7A9}"/>
              </a:ext>
            </a:extLst>
          </p:cNvPr>
          <p:cNvSpPr/>
          <p:nvPr/>
        </p:nvSpPr>
        <p:spPr>
          <a:xfrm>
            <a:off x="1956435" y="4392835"/>
            <a:ext cx="95250" cy="314325"/>
          </a:xfrm>
          <a:custGeom>
            <a:avLst/>
            <a:gdLst>
              <a:gd name="connsiteX0" fmla="*/ 77248 w 95250"/>
              <a:gd name="connsiteY0" fmla="*/ 23241 h 314325"/>
              <a:gd name="connsiteX1" fmla="*/ 77248 w 95250"/>
              <a:gd name="connsiteY1" fmla="*/ 295846 h 314325"/>
              <a:gd name="connsiteX2" fmla="*/ 23336 w 95250"/>
              <a:gd name="connsiteY2" fmla="*/ 295846 h 314325"/>
              <a:gd name="connsiteX3" fmla="*/ 23336 w 95250"/>
              <a:gd name="connsiteY3" fmla="*/ 23241 h 314325"/>
              <a:gd name="connsiteX4" fmla="*/ 77248 w 95250"/>
              <a:gd name="connsiteY4" fmla="*/ 23241 h 314325"/>
              <a:gd name="connsiteX5" fmla="*/ 100489 w 95250"/>
              <a:gd name="connsiteY5" fmla="*/ 0 h 314325"/>
              <a:gd name="connsiteX6" fmla="*/ 0 w 95250"/>
              <a:gd name="connsiteY6" fmla="*/ 0 h 314325"/>
              <a:gd name="connsiteX7" fmla="*/ 0 w 95250"/>
              <a:gd name="connsiteY7" fmla="*/ 319183 h 314325"/>
              <a:gd name="connsiteX8" fmla="*/ 100489 w 95250"/>
              <a:gd name="connsiteY8" fmla="*/ 319183 h 314325"/>
              <a:gd name="connsiteX9" fmla="*/ 100489 w 95250"/>
              <a:gd name="connsiteY9" fmla="*/ 0 h 314325"/>
              <a:gd name="connsiteX10" fmla="*/ 100489 w 95250"/>
              <a:gd name="connsiteY10"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314325">
                <a:moveTo>
                  <a:pt x="77248" y="23241"/>
                </a:moveTo>
                <a:lnTo>
                  <a:pt x="77248" y="295846"/>
                </a:lnTo>
                <a:lnTo>
                  <a:pt x="23336" y="295846"/>
                </a:lnTo>
                <a:lnTo>
                  <a:pt x="23336" y="23241"/>
                </a:lnTo>
                <a:lnTo>
                  <a:pt x="77248" y="23241"/>
                </a:lnTo>
                <a:moveTo>
                  <a:pt x="100489" y="0"/>
                </a:moveTo>
                <a:lnTo>
                  <a:pt x="0" y="0"/>
                </a:lnTo>
                <a:lnTo>
                  <a:pt x="0" y="319183"/>
                </a:lnTo>
                <a:lnTo>
                  <a:pt x="100489" y="319183"/>
                </a:lnTo>
                <a:lnTo>
                  <a:pt x="100489" y="0"/>
                </a:lnTo>
                <a:lnTo>
                  <a:pt x="100489" y="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EDC9013-4385-4D2A-86C1-62528DFF65EB}"/>
              </a:ext>
            </a:extLst>
          </p:cNvPr>
          <p:cNvSpPr/>
          <p:nvPr/>
        </p:nvSpPr>
        <p:spPr>
          <a:xfrm>
            <a:off x="1904705" y="4299069"/>
            <a:ext cx="66675" cy="47625"/>
          </a:xfrm>
          <a:custGeom>
            <a:avLst/>
            <a:gdLst>
              <a:gd name="connsiteX0" fmla="*/ 0 w 66675"/>
              <a:gd name="connsiteY0" fmla="*/ 33172 h 47625"/>
              <a:gd name="connsiteX1" fmla="*/ 58823 w 66675"/>
              <a:gd name="connsiteY1" fmla="*/ 0 h 47625"/>
              <a:gd name="connsiteX2" fmla="*/ 70240 w 66675"/>
              <a:gd name="connsiteY2" fmla="*/ 20244 h 47625"/>
              <a:gd name="connsiteX3" fmla="*/ 11416 w 66675"/>
              <a:gd name="connsiteY3" fmla="*/ 53416 h 47625"/>
            </a:gdLst>
            <a:ahLst/>
            <a:cxnLst>
              <a:cxn ang="0">
                <a:pos x="connsiteX0" y="connsiteY0"/>
              </a:cxn>
              <a:cxn ang="0">
                <a:pos x="connsiteX1" y="connsiteY1"/>
              </a:cxn>
              <a:cxn ang="0">
                <a:pos x="connsiteX2" y="connsiteY2"/>
              </a:cxn>
              <a:cxn ang="0">
                <a:pos x="connsiteX3" y="connsiteY3"/>
              </a:cxn>
            </a:cxnLst>
            <a:rect l="l" t="t" r="r" b="b"/>
            <a:pathLst>
              <a:path w="66675" h="47625">
                <a:moveTo>
                  <a:pt x="0" y="33172"/>
                </a:moveTo>
                <a:lnTo>
                  <a:pt x="58823" y="0"/>
                </a:lnTo>
                <a:lnTo>
                  <a:pt x="70240" y="20244"/>
                </a:lnTo>
                <a:lnTo>
                  <a:pt x="11416" y="5341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BA97AAB1-1991-4B3E-8772-1B35586911EB}"/>
              </a:ext>
            </a:extLst>
          </p:cNvPr>
          <p:cNvSpPr/>
          <p:nvPr/>
        </p:nvSpPr>
        <p:spPr>
          <a:xfrm>
            <a:off x="1784327" y="4326646"/>
            <a:ext cx="47625" cy="28575"/>
          </a:xfrm>
          <a:custGeom>
            <a:avLst/>
            <a:gdLst>
              <a:gd name="connsiteX0" fmla="*/ 0 w 47625"/>
              <a:gd name="connsiteY0" fmla="*/ 22449 h 28575"/>
              <a:gd name="connsiteX1" fmla="*/ 6015 w 47625"/>
              <a:gd name="connsiteY1" fmla="*/ 0 h 28575"/>
              <a:gd name="connsiteX2" fmla="*/ 55974 w 47625"/>
              <a:gd name="connsiteY2" fmla="*/ 13386 h 28575"/>
              <a:gd name="connsiteX3" fmla="*/ 49958 w 47625"/>
              <a:gd name="connsiteY3" fmla="*/ 35835 h 28575"/>
            </a:gdLst>
            <a:ahLst/>
            <a:cxnLst>
              <a:cxn ang="0">
                <a:pos x="connsiteX0" y="connsiteY0"/>
              </a:cxn>
              <a:cxn ang="0">
                <a:pos x="connsiteX1" y="connsiteY1"/>
              </a:cxn>
              <a:cxn ang="0">
                <a:pos x="connsiteX2" y="connsiteY2"/>
              </a:cxn>
              <a:cxn ang="0">
                <a:pos x="connsiteX3" y="connsiteY3"/>
              </a:cxn>
            </a:cxnLst>
            <a:rect l="l" t="t" r="r" b="b"/>
            <a:pathLst>
              <a:path w="47625" h="28575">
                <a:moveTo>
                  <a:pt x="0" y="22449"/>
                </a:moveTo>
                <a:lnTo>
                  <a:pt x="6015" y="0"/>
                </a:lnTo>
                <a:lnTo>
                  <a:pt x="55974" y="13386"/>
                </a:lnTo>
                <a:lnTo>
                  <a:pt x="49958" y="3583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AA35FB4-3A16-413F-BE88-CE24027104BD}"/>
              </a:ext>
            </a:extLst>
          </p:cNvPr>
          <p:cNvSpPr/>
          <p:nvPr/>
        </p:nvSpPr>
        <p:spPr>
          <a:xfrm>
            <a:off x="1642794" y="4339093"/>
            <a:ext cx="66675" cy="57150"/>
          </a:xfrm>
          <a:custGeom>
            <a:avLst/>
            <a:gdLst>
              <a:gd name="connsiteX0" fmla="*/ 0 w 66675"/>
              <a:gd name="connsiteY0" fmla="*/ 39407 h 57150"/>
              <a:gd name="connsiteX1" fmla="*/ 63880 w 66675"/>
              <a:gd name="connsiteY1" fmla="*/ 0 h 57150"/>
              <a:gd name="connsiteX2" fmla="*/ 76082 w 66675"/>
              <a:gd name="connsiteY2" fmla="*/ 19780 h 57150"/>
              <a:gd name="connsiteX3" fmla="*/ 12202 w 66675"/>
              <a:gd name="connsiteY3" fmla="*/ 59187 h 57150"/>
            </a:gdLst>
            <a:ahLst/>
            <a:cxnLst>
              <a:cxn ang="0">
                <a:pos x="connsiteX0" y="connsiteY0"/>
              </a:cxn>
              <a:cxn ang="0">
                <a:pos x="connsiteX1" y="connsiteY1"/>
              </a:cxn>
              <a:cxn ang="0">
                <a:pos x="connsiteX2" y="connsiteY2"/>
              </a:cxn>
              <a:cxn ang="0">
                <a:pos x="connsiteX3" y="connsiteY3"/>
              </a:cxn>
            </a:cxnLst>
            <a:rect l="l" t="t" r="r" b="b"/>
            <a:pathLst>
              <a:path w="66675" h="57150">
                <a:moveTo>
                  <a:pt x="0" y="39407"/>
                </a:moveTo>
                <a:lnTo>
                  <a:pt x="63880" y="0"/>
                </a:lnTo>
                <a:lnTo>
                  <a:pt x="76082" y="19780"/>
                </a:lnTo>
                <a:lnTo>
                  <a:pt x="12202" y="5918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245887D-E520-4E2F-AD0F-D1F836880C28}"/>
              </a:ext>
            </a:extLst>
          </p:cNvPr>
          <p:cNvSpPr/>
          <p:nvPr/>
        </p:nvSpPr>
        <p:spPr>
          <a:xfrm>
            <a:off x="1561052" y="4355973"/>
            <a:ext cx="95250" cy="95250"/>
          </a:xfrm>
          <a:custGeom>
            <a:avLst/>
            <a:gdLst>
              <a:gd name="connsiteX0" fmla="*/ 52292 w 95250"/>
              <a:gd name="connsiteY0" fmla="*/ 104584 h 95250"/>
              <a:gd name="connsiteX1" fmla="*/ 0 w 95250"/>
              <a:gd name="connsiteY1" fmla="*/ 52292 h 95250"/>
              <a:gd name="connsiteX2" fmla="*/ 52292 w 95250"/>
              <a:gd name="connsiteY2" fmla="*/ 0 h 95250"/>
              <a:gd name="connsiteX3" fmla="*/ 104585 w 95250"/>
              <a:gd name="connsiteY3" fmla="*/ 52292 h 95250"/>
              <a:gd name="connsiteX4" fmla="*/ 52292 w 95250"/>
              <a:gd name="connsiteY4" fmla="*/ 104584 h 95250"/>
              <a:gd name="connsiteX5" fmla="*/ 52292 w 95250"/>
              <a:gd name="connsiteY5" fmla="*/ 23336 h 95250"/>
              <a:gd name="connsiteX6" fmla="*/ 23336 w 95250"/>
              <a:gd name="connsiteY6" fmla="*/ 52292 h 95250"/>
              <a:gd name="connsiteX7" fmla="*/ 52292 w 95250"/>
              <a:gd name="connsiteY7" fmla="*/ 81248 h 95250"/>
              <a:gd name="connsiteX8" fmla="*/ 81248 w 95250"/>
              <a:gd name="connsiteY8" fmla="*/ 52292 h 95250"/>
              <a:gd name="connsiteX9" fmla="*/ 52292 w 95250"/>
              <a:gd name="connsiteY9" fmla="*/ 2333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52292" y="104584"/>
                </a:moveTo>
                <a:cubicBezTo>
                  <a:pt x="23432" y="104584"/>
                  <a:pt x="0" y="81153"/>
                  <a:pt x="0" y="52292"/>
                </a:cubicBezTo>
                <a:cubicBezTo>
                  <a:pt x="0" y="23431"/>
                  <a:pt x="23432" y="0"/>
                  <a:pt x="52292" y="0"/>
                </a:cubicBezTo>
                <a:cubicBezTo>
                  <a:pt x="81153" y="0"/>
                  <a:pt x="104585" y="23431"/>
                  <a:pt x="104585" y="52292"/>
                </a:cubicBezTo>
                <a:cubicBezTo>
                  <a:pt x="104585" y="81153"/>
                  <a:pt x="81153" y="104584"/>
                  <a:pt x="52292" y="104584"/>
                </a:cubicBezTo>
                <a:close/>
                <a:moveTo>
                  <a:pt x="52292" y="23336"/>
                </a:moveTo>
                <a:cubicBezTo>
                  <a:pt x="36290" y="23336"/>
                  <a:pt x="23336" y="36386"/>
                  <a:pt x="23336" y="52292"/>
                </a:cubicBezTo>
                <a:cubicBezTo>
                  <a:pt x="23336" y="68199"/>
                  <a:pt x="36386" y="81248"/>
                  <a:pt x="52292" y="81248"/>
                </a:cubicBezTo>
                <a:cubicBezTo>
                  <a:pt x="68199" y="81248"/>
                  <a:pt x="81248" y="68199"/>
                  <a:pt x="81248" y="52292"/>
                </a:cubicBezTo>
                <a:cubicBezTo>
                  <a:pt x="81248" y="36386"/>
                  <a:pt x="68199" y="23336"/>
                  <a:pt x="52292" y="2333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48BCA163-BF21-4018-BAFB-8A4566FB459D}"/>
              </a:ext>
            </a:extLst>
          </p:cNvPr>
          <p:cNvSpPr/>
          <p:nvPr/>
        </p:nvSpPr>
        <p:spPr>
          <a:xfrm>
            <a:off x="1695545" y="4276344"/>
            <a:ext cx="95250" cy="95250"/>
          </a:xfrm>
          <a:custGeom>
            <a:avLst/>
            <a:gdLst>
              <a:gd name="connsiteX0" fmla="*/ 52292 w 95250"/>
              <a:gd name="connsiteY0" fmla="*/ 104585 h 95250"/>
              <a:gd name="connsiteX1" fmla="*/ 0 w 95250"/>
              <a:gd name="connsiteY1" fmla="*/ 52292 h 95250"/>
              <a:gd name="connsiteX2" fmla="*/ 52292 w 95250"/>
              <a:gd name="connsiteY2" fmla="*/ 0 h 95250"/>
              <a:gd name="connsiteX3" fmla="*/ 104584 w 95250"/>
              <a:gd name="connsiteY3" fmla="*/ 52292 h 95250"/>
              <a:gd name="connsiteX4" fmla="*/ 52292 w 95250"/>
              <a:gd name="connsiteY4" fmla="*/ 104585 h 95250"/>
              <a:gd name="connsiteX5" fmla="*/ 52292 w 95250"/>
              <a:gd name="connsiteY5" fmla="*/ 23336 h 95250"/>
              <a:gd name="connsiteX6" fmla="*/ 23336 w 95250"/>
              <a:gd name="connsiteY6" fmla="*/ 52292 h 95250"/>
              <a:gd name="connsiteX7" fmla="*/ 52292 w 95250"/>
              <a:gd name="connsiteY7" fmla="*/ 81248 h 95250"/>
              <a:gd name="connsiteX8" fmla="*/ 81248 w 95250"/>
              <a:gd name="connsiteY8" fmla="*/ 52292 h 95250"/>
              <a:gd name="connsiteX9" fmla="*/ 52292 w 95250"/>
              <a:gd name="connsiteY9" fmla="*/ 2333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52292" y="104585"/>
                </a:moveTo>
                <a:cubicBezTo>
                  <a:pt x="23431" y="104585"/>
                  <a:pt x="0" y="81153"/>
                  <a:pt x="0" y="52292"/>
                </a:cubicBezTo>
                <a:cubicBezTo>
                  <a:pt x="0" y="23432"/>
                  <a:pt x="23431" y="0"/>
                  <a:pt x="52292" y="0"/>
                </a:cubicBezTo>
                <a:cubicBezTo>
                  <a:pt x="81153" y="0"/>
                  <a:pt x="104584" y="23432"/>
                  <a:pt x="104584" y="52292"/>
                </a:cubicBezTo>
                <a:cubicBezTo>
                  <a:pt x="104584" y="81153"/>
                  <a:pt x="81153" y="104585"/>
                  <a:pt x="52292" y="104585"/>
                </a:cubicBezTo>
                <a:close/>
                <a:moveTo>
                  <a:pt x="52292" y="23336"/>
                </a:moveTo>
                <a:cubicBezTo>
                  <a:pt x="36290" y="23336"/>
                  <a:pt x="23336" y="36386"/>
                  <a:pt x="23336" y="52292"/>
                </a:cubicBezTo>
                <a:cubicBezTo>
                  <a:pt x="23336" y="68199"/>
                  <a:pt x="36385" y="81248"/>
                  <a:pt x="52292" y="81248"/>
                </a:cubicBezTo>
                <a:cubicBezTo>
                  <a:pt x="68199" y="81248"/>
                  <a:pt x="81248" y="68199"/>
                  <a:pt x="81248" y="52292"/>
                </a:cubicBezTo>
                <a:cubicBezTo>
                  <a:pt x="81248" y="36386"/>
                  <a:pt x="68199" y="23336"/>
                  <a:pt x="52292" y="2333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6C28BE1-3401-4FA3-B90C-AC1592FE8417}"/>
              </a:ext>
            </a:extLst>
          </p:cNvPr>
          <p:cNvSpPr/>
          <p:nvPr/>
        </p:nvSpPr>
        <p:spPr>
          <a:xfrm>
            <a:off x="1823751" y="4311587"/>
            <a:ext cx="95250" cy="95250"/>
          </a:xfrm>
          <a:custGeom>
            <a:avLst/>
            <a:gdLst>
              <a:gd name="connsiteX0" fmla="*/ 52292 w 95250"/>
              <a:gd name="connsiteY0" fmla="*/ 104585 h 95250"/>
              <a:gd name="connsiteX1" fmla="*/ 0 w 95250"/>
              <a:gd name="connsiteY1" fmla="*/ 52292 h 95250"/>
              <a:gd name="connsiteX2" fmla="*/ 52292 w 95250"/>
              <a:gd name="connsiteY2" fmla="*/ 0 h 95250"/>
              <a:gd name="connsiteX3" fmla="*/ 104585 w 95250"/>
              <a:gd name="connsiteY3" fmla="*/ 52292 h 95250"/>
              <a:gd name="connsiteX4" fmla="*/ 52292 w 95250"/>
              <a:gd name="connsiteY4" fmla="*/ 104585 h 95250"/>
              <a:gd name="connsiteX5" fmla="*/ 52292 w 95250"/>
              <a:gd name="connsiteY5" fmla="*/ 23336 h 95250"/>
              <a:gd name="connsiteX6" fmla="*/ 23336 w 95250"/>
              <a:gd name="connsiteY6" fmla="*/ 52292 h 95250"/>
              <a:gd name="connsiteX7" fmla="*/ 52292 w 95250"/>
              <a:gd name="connsiteY7" fmla="*/ 81248 h 95250"/>
              <a:gd name="connsiteX8" fmla="*/ 81248 w 95250"/>
              <a:gd name="connsiteY8" fmla="*/ 52292 h 95250"/>
              <a:gd name="connsiteX9" fmla="*/ 52292 w 95250"/>
              <a:gd name="connsiteY9" fmla="*/ 2333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52292" y="104585"/>
                </a:moveTo>
                <a:cubicBezTo>
                  <a:pt x="23432" y="104585"/>
                  <a:pt x="0" y="81153"/>
                  <a:pt x="0" y="52292"/>
                </a:cubicBezTo>
                <a:cubicBezTo>
                  <a:pt x="0" y="23431"/>
                  <a:pt x="23432" y="0"/>
                  <a:pt x="52292" y="0"/>
                </a:cubicBezTo>
                <a:cubicBezTo>
                  <a:pt x="81153" y="0"/>
                  <a:pt x="104585" y="23431"/>
                  <a:pt x="104585" y="52292"/>
                </a:cubicBezTo>
                <a:cubicBezTo>
                  <a:pt x="104585" y="81153"/>
                  <a:pt x="81153" y="104585"/>
                  <a:pt x="52292" y="104585"/>
                </a:cubicBezTo>
                <a:close/>
                <a:moveTo>
                  <a:pt x="52292" y="23336"/>
                </a:moveTo>
                <a:cubicBezTo>
                  <a:pt x="36290" y="23336"/>
                  <a:pt x="23336" y="36386"/>
                  <a:pt x="23336" y="52292"/>
                </a:cubicBezTo>
                <a:cubicBezTo>
                  <a:pt x="23336" y="68199"/>
                  <a:pt x="36386" y="81248"/>
                  <a:pt x="52292" y="81248"/>
                </a:cubicBezTo>
                <a:cubicBezTo>
                  <a:pt x="68199" y="81248"/>
                  <a:pt x="81248" y="68199"/>
                  <a:pt x="81248" y="52292"/>
                </a:cubicBezTo>
                <a:cubicBezTo>
                  <a:pt x="81248" y="36386"/>
                  <a:pt x="68199" y="23336"/>
                  <a:pt x="52292" y="2333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1AAB4C1-DAEE-4A40-8DA6-46E186CB8C7D}"/>
              </a:ext>
            </a:extLst>
          </p:cNvPr>
          <p:cNvSpPr/>
          <p:nvPr/>
        </p:nvSpPr>
        <p:spPr>
          <a:xfrm>
            <a:off x="1954434" y="4241197"/>
            <a:ext cx="95250" cy="95250"/>
          </a:xfrm>
          <a:custGeom>
            <a:avLst/>
            <a:gdLst>
              <a:gd name="connsiteX0" fmla="*/ 52292 w 95250"/>
              <a:gd name="connsiteY0" fmla="*/ 104585 h 95250"/>
              <a:gd name="connsiteX1" fmla="*/ 0 w 95250"/>
              <a:gd name="connsiteY1" fmla="*/ 52292 h 95250"/>
              <a:gd name="connsiteX2" fmla="*/ 52292 w 95250"/>
              <a:gd name="connsiteY2" fmla="*/ 0 h 95250"/>
              <a:gd name="connsiteX3" fmla="*/ 104584 w 95250"/>
              <a:gd name="connsiteY3" fmla="*/ 52292 h 95250"/>
              <a:gd name="connsiteX4" fmla="*/ 52292 w 95250"/>
              <a:gd name="connsiteY4" fmla="*/ 104585 h 95250"/>
              <a:gd name="connsiteX5" fmla="*/ 52292 w 95250"/>
              <a:gd name="connsiteY5" fmla="*/ 23336 h 95250"/>
              <a:gd name="connsiteX6" fmla="*/ 23336 w 95250"/>
              <a:gd name="connsiteY6" fmla="*/ 52292 h 95250"/>
              <a:gd name="connsiteX7" fmla="*/ 52292 w 95250"/>
              <a:gd name="connsiteY7" fmla="*/ 81248 h 95250"/>
              <a:gd name="connsiteX8" fmla="*/ 81248 w 95250"/>
              <a:gd name="connsiteY8" fmla="*/ 52292 h 95250"/>
              <a:gd name="connsiteX9" fmla="*/ 52292 w 95250"/>
              <a:gd name="connsiteY9" fmla="*/ 2333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52292" y="104585"/>
                </a:moveTo>
                <a:cubicBezTo>
                  <a:pt x="23432" y="104585"/>
                  <a:pt x="0" y="81153"/>
                  <a:pt x="0" y="52292"/>
                </a:cubicBezTo>
                <a:cubicBezTo>
                  <a:pt x="0" y="23432"/>
                  <a:pt x="23432" y="0"/>
                  <a:pt x="52292" y="0"/>
                </a:cubicBezTo>
                <a:cubicBezTo>
                  <a:pt x="81153" y="0"/>
                  <a:pt x="104584" y="23432"/>
                  <a:pt x="104584" y="52292"/>
                </a:cubicBezTo>
                <a:cubicBezTo>
                  <a:pt x="104584" y="81153"/>
                  <a:pt x="81153" y="104585"/>
                  <a:pt x="52292" y="104585"/>
                </a:cubicBezTo>
                <a:close/>
                <a:moveTo>
                  <a:pt x="52292" y="23336"/>
                </a:moveTo>
                <a:cubicBezTo>
                  <a:pt x="36290" y="23336"/>
                  <a:pt x="23336" y="36386"/>
                  <a:pt x="23336" y="52292"/>
                </a:cubicBezTo>
                <a:cubicBezTo>
                  <a:pt x="23336" y="68199"/>
                  <a:pt x="36385" y="81248"/>
                  <a:pt x="52292" y="81248"/>
                </a:cubicBezTo>
                <a:cubicBezTo>
                  <a:pt x="68199" y="81248"/>
                  <a:pt x="81248" y="68199"/>
                  <a:pt x="81248" y="52292"/>
                </a:cubicBezTo>
                <a:cubicBezTo>
                  <a:pt x="81248" y="36386"/>
                  <a:pt x="68199" y="23336"/>
                  <a:pt x="52292" y="2333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92BE2B27-A1E7-4D3A-9119-0174D00C2B5F}"/>
              </a:ext>
            </a:extLst>
          </p:cNvPr>
          <p:cNvSpPr/>
          <p:nvPr/>
        </p:nvSpPr>
        <p:spPr>
          <a:xfrm>
            <a:off x="2271426" y="4217003"/>
            <a:ext cx="438150" cy="514350"/>
          </a:xfrm>
          <a:custGeom>
            <a:avLst/>
            <a:gdLst>
              <a:gd name="connsiteX0" fmla="*/ 395954 w 438150"/>
              <a:gd name="connsiteY0" fmla="*/ 514636 h 514350"/>
              <a:gd name="connsiteX1" fmla="*/ 185166 w 438150"/>
              <a:gd name="connsiteY1" fmla="*/ 514636 h 514350"/>
              <a:gd name="connsiteX2" fmla="*/ 185166 w 438150"/>
              <a:gd name="connsiteY2" fmla="*/ 441007 h 514350"/>
              <a:gd name="connsiteX3" fmla="*/ 56293 w 438150"/>
              <a:gd name="connsiteY3" fmla="*/ 441007 h 514350"/>
              <a:gd name="connsiteX4" fmla="*/ 56293 w 438150"/>
              <a:gd name="connsiteY4" fmla="*/ 306991 h 514350"/>
              <a:gd name="connsiteX5" fmla="*/ 0 w 438150"/>
              <a:gd name="connsiteY5" fmla="*/ 306991 h 514350"/>
              <a:gd name="connsiteX6" fmla="*/ 50578 w 438150"/>
              <a:gd name="connsiteY6" fmla="*/ 214598 h 514350"/>
              <a:gd name="connsiteX7" fmla="*/ 50578 w 438150"/>
              <a:gd name="connsiteY7" fmla="*/ 143827 h 514350"/>
              <a:gd name="connsiteX8" fmla="*/ 136017 w 438150"/>
              <a:gd name="connsiteY8" fmla="*/ 0 h 514350"/>
              <a:gd name="connsiteX9" fmla="*/ 365188 w 438150"/>
              <a:gd name="connsiteY9" fmla="*/ 0 h 514350"/>
              <a:gd name="connsiteX10" fmla="*/ 446627 w 438150"/>
              <a:gd name="connsiteY10" fmla="*/ 118491 h 514350"/>
              <a:gd name="connsiteX11" fmla="*/ 446627 w 438150"/>
              <a:gd name="connsiteY11" fmla="*/ 220694 h 514350"/>
              <a:gd name="connsiteX12" fmla="*/ 395954 w 438150"/>
              <a:gd name="connsiteY12" fmla="*/ 306991 h 514350"/>
              <a:gd name="connsiteX13" fmla="*/ 395954 w 438150"/>
              <a:gd name="connsiteY13" fmla="*/ 514540 h 514350"/>
              <a:gd name="connsiteX14" fmla="*/ 208407 w 438150"/>
              <a:gd name="connsiteY14" fmla="*/ 491395 h 514350"/>
              <a:gd name="connsiteX15" fmla="*/ 372713 w 438150"/>
              <a:gd name="connsiteY15" fmla="*/ 491395 h 514350"/>
              <a:gd name="connsiteX16" fmla="*/ 372713 w 438150"/>
              <a:gd name="connsiteY16" fmla="*/ 300799 h 514350"/>
              <a:gd name="connsiteX17" fmla="*/ 423386 w 438150"/>
              <a:gd name="connsiteY17" fmla="*/ 214503 h 514350"/>
              <a:gd name="connsiteX18" fmla="*/ 423386 w 438150"/>
              <a:gd name="connsiteY18" fmla="*/ 125825 h 514350"/>
              <a:gd name="connsiteX19" fmla="*/ 352996 w 438150"/>
              <a:gd name="connsiteY19" fmla="*/ 23431 h 514350"/>
              <a:gd name="connsiteX20" fmla="*/ 149352 w 438150"/>
              <a:gd name="connsiteY20" fmla="*/ 23431 h 514350"/>
              <a:gd name="connsiteX21" fmla="*/ 73914 w 438150"/>
              <a:gd name="connsiteY21" fmla="*/ 150304 h 514350"/>
              <a:gd name="connsiteX22" fmla="*/ 73914 w 438150"/>
              <a:gd name="connsiteY22" fmla="*/ 220694 h 514350"/>
              <a:gd name="connsiteX23" fmla="*/ 39338 w 438150"/>
              <a:gd name="connsiteY23" fmla="*/ 283845 h 514350"/>
              <a:gd name="connsiteX24" fmla="*/ 79629 w 438150"/>
              <a:gd name="connsiteY24" fmla="*/ 283845 h 514350"/>
              <a:gd name="connsiteX25" fmla="*/ 79629 w 438150"/>
              <a:gd name="connsiteY25" fmla="*/ 417862 h 514350"/>
              <a:gd name="connsiteX26" fmla="*/ 208502 w 438150"/>
              <a:gd name="connsiteY26" fmla="*/ 417862 h 514350"/>
              <a:gd name="connsiteX27" fmla="*/ 208502 w 438150"/>
              <a:gd name="connsiteY27" fmla="*/ 49149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150" h="514350">
                <a:moveTo>
                  <a:pt x="395954" y="514636"/>
                </a:moveTo>
                <a:lnTo>
                  <a:pt x="185166" y="514636"/>
                </a:lnTo>
                <a:lnTo>
                  <a:pt x="185166" y="441007"/>
                </a:lnTo>
                <a:lnTo>
                  <a:pt x="56293" y="441007"/>
                </a:lnTo>
                <a:lnTo>
                  <a:pt x="56293" y="306991"/>
                </a:lnTo>
                <a:lnTo>
                  <a:pt x="0" y="306991"/>
                </a:lnTo>
                <a:lnTo>
                  <a:pt x="50578" y="214598"/>
                </a:lnTo>
                <a:lnTo>
                  <a:pt x="50578" y="143827"/>
                </a:lnTo>
                <a:lnTo>
                  <a:pt x="136017" y="0"/>
                </a:lnTo>
                <a:lnTo>
                  <a:pt x="365188" y="0"/>
                </a:lnTo>
                <a:lnTo>
                  <a:pt x="446627" y="118491"/>
                </a:lnTo>
                <a:lnTo>
                  <a:pt x="446627" y="220694"/>
                </a:lnTo>
                <a:lnTo>
                  <a:pt x="395954" y="306991"/>
                </a:lnTo>
                <a:lnTo>
                  <a:pt x="395954" y="514540"/>
                </a:lnTo>
                <a:close/>
                <a:moveTo>
                  <a:pt x="208407" y="491395"/>
                </a:moveTo>
                <a:lnTo>
                  <a:pt x="372713" y="491395"/>
                </a:lnTo>
                <a:lnTo>
                  <a:pt x="372713" y="300799"/>
                </a:lnTo>
                <a:lnTo>
                  <a:pt x="423386" y="214503"/>
                </a:lnTo>
                <a:lnTo>
                  <a:pt x="423386" y="125825"/>
                </a:lnTo>
                <a:lnTo>
                  <a:pt x="352996" y="23431"/>
                </a:lnTo>
                <a:lnTo>
                  <a:pt x="149352" y="23431"/>
                </a:lnTo>
                <a:lnTo>
                  <a:pt x="73914" y="150304"/>
                </a:lnTo>
                <a:lnTo>
                  <a:pt x="73914" y="220694"/>
                </a:lnTo>
                <a:lnTo>
                  <a:pt x="39338" y="283845"/>
                </a:lnTo>
                <a:lnTo>
                  <a:pt x="79629" y="283845"/>
                </a:lnTo>
                <a:lnTo>
                  <a:pt x="79629" y="417862"/>
                </a:lnTo>
                <a:lnTo>
                  <a:pt x="208502" y="417862"/>
                </a:lnTo>
                <a:lnTo>
                  <a:pt x="208502" y="49149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E8B80A75-4F12-4226-80F6-AC381FFE569B}"/>
              </a:ext>
            </a:extLst>
          </p:cNvPr>
          <p:cNvSpPr/>
          <p:nvPr/>
        </p:nvSpPr>
        <p:spPr>
          <a:xfrm>
            <a:off x="2437447" y="4326350"/>
            <a:ext cx="152400" cy="152400"/>
          </a:xfrm>
          <a:custGeom>
            <a:avLst/>
            <a:gdLst>
              <a:gd name="connsiteX0" fmla="*/ 161258 w 152400"/>
              <a:gd name="connsiteY0" fmla="*/ 159639 h 152400"/>
              <a:gd name="connsiteX1" fmla="*/ 0 w 152400"/>
              <a:gd name="connsiteY1" fmla="*/ 159639 h 152400"/>
              <a:gd name="connsiteX2" fmla="*/ 0 w 152400"/>
              <a:gd name="connsiteY2" fmla="*/ 0 h 152400"/>
              <a:gd name="connsiteX3" fmla="*/ 161258 w 152400"/>
              <a:gd name="connsiteY3" fmla="*/ 0 h 152400"/>
              <a:gd name="connsiteX4" fmla="*/ 161258 w 152400"/>
              <a:gd name="connsiteY4" fmla="*/ 159639 h 152400"/>
              <a:gd name="connsiteX5" fmla="*/ 11716 w 152400"/>
              <a:gd name="connsiteY5" fmla="*/ 148019 h 152400"/>
              <a:gd name="connsiteX6" fmla="*/ 149638 w 152400"/>
              <a:gd name="connsiteY6" fmla="*/ 148019 h 152400"/>
              <a:gd name="connsiteX7" fmla="*/ 149638 w 152400"/>
              <a:gd name="connsiteY7" fmla="*/ 11621 h 152400"/>
              <a:gd name="connsiteX8" fmla="*/ 11716 w 152400"/>
              <a:gd name="connsiteY8" fmla="*/ 11621 h 152400"/>
              <a:gd name="connsiteX9" fmla="*/ 11716 w 152400"/>
              <a:gd name="connsiteY9" fmla="*/ 14801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52400">
                <a:moveTo>
                  <a:pt x="161258" y="159639"/>
                </a:moveTo>
                <a:lnTo>
                  <a:pt x="0" y="159639"/>
                </a:lnTo>
                <a:lnTo>
                  <a:pt x="0" y="0"/>
                </a:lnTo>
                <a:lnTo>
                  <a:pt x="161258" y="0"/>
                </a:lnTo>
                <a:lnTo>
                  <a:pt x="161258" y="159639"/>
                </a:lnTo>
                <a:close/>
                <a:moveTo>
                  <a:pt x="11716" y="148019"/>
                </a:moveTo>
                <a:lnTo>
                  <a:pt x="149638" y="148019"/>
                </a:lnTo>
                <a:lnTo>
                  <a:pt x="149638" y="11621"/>
                </a:lnTo>
                <a:lnTo>
                  <a:pt x="11716" y="11621"/>
                </a:lnTo>
                <a:lnTo>
                  <a:pt x="11716" y="148019"/>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A341BC4-F4A5-4487-B453-FFC0B320DD85}"/>
              </a:ext>
            </a:extLst>
          </p:cNvPr>
          <p:cNvSpPr/>
          <p:nvPr/>
        </p:nvSpPr>
        <p:spPr>
          <a:xfrm>
            <a:off x="2477833" y="4366165"/>
            <a:ext cx="76200" cy="76200"/>
          </a:xfrm>
          <a:custGeom>
            <a:avLst/>
            <a:gdLst>
              <a:gd name="connsiteX0" fmla="*/ 80581 w 76200"/>
              <a:gd name="connsiteY0" fmla="*/ 79915 h 76200"/>
              <a:gd name="connsiteX1" fmla="*/ 0 w 76200"/>
              <a:gd name="connsiteY1" fmla="*/ 79915 h 76200"/>
              <a:gd name="connsiteX2" fmla="*/ 0 w 76200"/>
              <a:gd name="connsiteY2" fmla="*/ 0 h 76200"/>
              <a:gd name="connsiteX3" fmla="*/ 80581 w 76200"/>
              <a:gd name="connsiteY3" fmla="*/ 0 h 76200"/>
              <a:gd name="connsiteX4" fmla="*/ 80581 w 76200"/>
              <a:gd name="connsiteY4" fmla="*/ 79915 h 76200"/>
              <a:gd name="connsiteX5" fmla="*/ 11621 w 76200"/>
              <a:gd name="connsiteY5" fmla="*/ 68294 h 76200"/>
              <a:gd name="connsiteX6" fmla="*/ 68961 w 76200"/>
              <a:gd name="connsiteY6" fmla="*/ 68294 h 76200"/>
              <a:gd name="connsiteX7" fmla="*/ 68961 w 76200"/>
              <a:gd name="connsiteY7" fmla="*/ 11620 h 76200"/>
              <a:gd name="connsiteX8" fmla="*/ 11621 w 76200"/>
              <a:gd name="connsiteY8" fmla="*/ 11620 h 76200"/>
              <a:gd name="connsiteX9" fmla="*/ 11621 w 76200"/>
              <a:gd name="connsiteY9" fmla="*/ 6829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80581" y="79915"/>
                </a:moveTo>
                <a:lnTo>
                  <a:pt x="0" y="79915"/>
                </a:lnTo>
                <a:lnTo>
                  <a:pt x="0" y="0"/>
                </a:lnTo>
                <a:lnTo>
                  <a:pt x="80581" y="0"/>
                </a:lnTo>
                <a:lnTo>
                  <a:pt x="80581" y="79915"/>
                </a:lnTo>
                <a:close/>
                <a:moveTo>
                  <a:pt x="11621" y="68294"/>
                </a:moveTo>
                <a:lnTo>
                  <a:pt x="68961" y="68294"/>
                </a:lnTo>
                <a:lnTo>
                  <a:pt x="68961" y="11620"/>
                </a:lnTo>
                <a:lnTo>
                  <a:pt x="11621" y="11620"/>
                </a:lnTo>
                <a:lnTo>
                  <a:pt x="11621" y="6829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78B2B63-2637-41E5-AE5A-71EF3DE59128}"/>
              </a:ext>
            </a:extLst>
          </p:cNvPr>
          <p:cNvSpPr/>
          <p:nvPr/>
        </p:nvSpPr>
        <p:spPr>
          <a:xfrm>
            <a:off x="2592895" y="4366165"/>
            <a:ext cx="38100" cy="9525"/>
          </a:xfrm>
          <a:custGeom>
            <a:avLst/>
            <a:gdLst>
              <a:gd name="connsiteX0" fmla="*/ 0 w 38100"/>
              <a:gd name="connsiteY0" fmla="*/ 0 h 9525"/>
              <a:gd name="connsiteX1" fmla="*/ 39910 w 38100"/>
              <a:gd name="connsiteY1" fmla="*/ 0 h 9525"/>
              <a:gd name="connsiteX2" fmla="*/ 39910 w 38100"/>
              <a:gd name="connsiteY2" fmla="*/ 11621 h 9525"/>
              <a:gd name="connsiteX3" fmla="*/ 0 w 38100"/>
              <a:gd name="connsiteY3" fmla="*/ 11621 h 9525"/>
            </a:gdLst>
            <a:ahLst/>
            <a:cxnLst>
              <a:cxn ang="0">
                <a:pos x="connsiteX0" y="connsiteY0"/>
              </a:cxn>
              <a:cxn ang="0">
                <a:pos x="connsiteX1" y="connsiteY1"/>
              </a:cxn>
              <a:cxn ang="0">
                <a:pos x="connsiteX2" y="connsiteY2"/>
              </a:cxn>
              <a:cxn ang="0">
                <a:pos x="connsiteX3" y="connsiteY3"/>
              </a:cxn>
            </a:cxnLst>
            <a:rect l="l" t="t" r="r" b="b"/>
            <a:pathLst>
              <a:path w="38100" h="9525">
                <a:moveTo>
                  <a:pt x="0" y="0"/>
                </a:moveTo>
                <a:lnTo>
                  <a:pt x="39910" y="0"/>
                </a:lnTo>
                <a:lnTo>
                  <a:pt x="39910" y="11621"/>
                </a:lnTo>
                <a:lnTo>
                  <a:pt x="0" y="1162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F3007675-A76D-4704-9120-5DEB13DD7205}"/>
              </a:ext>
            </a:extLst>
          </p:cNvPr>
          <p:cNvSpPr/>
          <p:nvPr/>
        </p:nvSpPr>
        <p:spPr>
          <a:xfrm>
            <a:off x="2592895" y="4400360"/>
            <a:ext cx="38100" cy="9525"/>
          </a:xfrm>
          <a:custGeom>
            <a:avLst/>
            <a:gdLst>
              <a:gd name="connsiteX0" fmla="*/ 0 w 38100"/>
              <a:gd name="connsiteY0" fmla="*/ 0 h 9525"/>
              <a:gd name="connsiteX1" fmla="*/ 39910 w 38100"/>
              <a:gd name="connsiteY1" fmla="*/ 0 h 9525"/>
              <a:gd name="connsiteX2" fmla="*/ 39910 w 38100"/>
              <a:gd name="connsiteY2" fmla="*/ 11621 h 9525"/>
              <a:gd name="connsiteX3" fmla="*/ 0 w 38100"/>
              <a:gd name="connsiteY3" fmla="*/ 11621 h 9525"/>
            </a:gdLst>
            <a:ahLst/>
            <a:cxnLst>
              <a:cxn ang="0">
                <a:pos x="connsiteX0" y="connsiteY0"/>
              </a:cxn>
              <a:cxn ang="0">
                <a:pos x="connsiteX1" y="connsiteY1"/>
              </a:cxn>
              <a:cxn ang="0">
                <a:pos x="connsiteX2" y="connsiteY2"/>
              </a:cxn>
              <a:cxn ang="0">
                <a:pos x="connsiteX3" y="connsiteY3"/>
              </a:cxn>
            </a:cxnLst>
            <a:rect l="l" t="t" r="r" b="b"/>
            <a:pathLst>
              <a:path w="38100" h="9525">
                <a:moveTo>
                  <a:pt x="0" y="0"/>
                </a:moveTo>
                <a:lnTo>
                  <a:pt x="39910" y="0"/>
                </a:lnTo>
                <a:lnTo>
                  <a:pt x="39910" y="11621"/>
                </a:lnTo>
                <a:lnTo>
                  <a:pt x="0" y="1162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8EF7803C-58CE-4ADC-A811-D6314E7CBB93}"/>
              </a:ext>
            </a:extLst>
          </p:cNvPr>
          <p:cNvSpPr/>
          <p:nvPr/>
        </p:nvSpPr>
        <p:spPr>
          <a:xfrm>
            <a:off x="2592895" y="4434459"/>
            <a:ext cx="38100" cy="9525"/>
          </a:xfrm>
          <a:custGeom>
            <a:avLst/>
            <a:gdLst>
              <a:gd name="connsiteX0" fmla="*/ 0 w 38100"/>
              <a:gd name="connsiteY0" fmla="*/ 0 h 9525"/>
              <a:gd name="connsiteX1" fmla="*/ 39910 w 38100"/>
              <a:gd name="connsiteY1" fmla="*/ 0 h 9525"/>
              <a:gd name="connsiteX2" fmla="*/ 39910 w 38100"/>
              <a:gd name="connsiteY2" fmla="*/ 11620 h 9525"/>
              <a:gd name="connsiteX3" fmla="*/ 0 w 38100"/>
              <a:gd name="connsiteY3" fmla="*/ 11620 h 9525"/>
            </a:gdLst>
            <a:ahLst/>
            <a:cxnLst>
              <a:cxn ang="0">
                <a:pos x="connsiteX0" y="connsiteY0"/>
              </a:cxn>
              <a:cxn ang="0">
                <a:pos x="connsiteX1" y="connsiteY1"/>
              </a:cxn>
              <a:cxn ang="0">
                <a:pos x="connsiteX2" y="connsiteY2"/>
              </a:cxn>
              <a:cxn ang="0">
                <a:pos x="connsiteX3" y="connsiteY3"/>
              </a:cxn>
            </a:cxnLst>
            <a:rect l="l" t="t" r="r" b="b"/>
            <a:pathLst>
              <a:path w="38100" h="9525">
                <a:moveTo>
                  <a:pt x="0" y="0"/>
                </a:moveTo>
                <a:lnTo>
                  <a:pt x="39910" y="0"/>
                </a:lnTo>
                <a:lnTo>
                  <a:pt x="39910" y="11620"/>
                </a:lnTo>
                <a:lnTo>
                  <a:pt x="0" y="1162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CB717F0F-1947-4F32-99F1-B7B40BE07E73}"/>
              </a:ext>
            </a:extLst>
          </p:cNvPr>
          <p:cNvSpPr/>
          <p:nvPr/>
        </p:nvSpPr>
        <p:spPr>
          <a:xfrm>
            <a:off x="2403443" y="4366165"/>
            <a:ext cx="38100" cy="9525"/>
          </a:xfrm>
          <a:custGeom>
            <a:avLst/>
            <a:gdLst>
              <a:gd name="connsiteX0" fmla="*/ 0 w 38100"/>
              <a:gd name="connsiteY0" fmla="*/ 0 h 9525"/>
              <a:gd name="connsiteX1" fmla="*/ 39910 w 38100"/>
              <a:gd name="connsiteY1" fmla="*/ 0 h 9525"/>
              <a:gd name="connsiteX2" fmla="*/ 39910 w 38100"/>
              <a:gd name="connsiteY2" fmla="*/ 11621 h 9525"/>
              <a:gd name="connsiteX3" fmla="*/ 0 w 38100"/>
              <a:gd name="connsiteY3" fmla="*/ 11621 h 9525"/>
            </a:gdLst>
            <a:ahLst/>
            <a:cxnLst>
              <a:cxn ang="0">
                <a:pos x="connsiteX0" y="connsiteY0"/>
              </a:cxn>
              <a:cxn ang="0">
                <a:pos x="connsiteX1" y="connsiteY1"/>
              </a:cxn>
              <a:cxn ang="0">
                <a:pos x="connsiteX2" y="connsiteY2"/>
              </a:cxn>
              <a:cxn ang="0">
                <a:pos x="connsiteX3" y="connsiteY3"/>
              </a:cxn>
            </a:cxnLst>
            <a:rect l="l" t="t" r="r" b="b"/>
            <a:pathLst>
              <a:path w="38100" h="9525">
                <a:moveTo>
                  <a:pt x="0" y="0"/>
                </a:moveTo>
                <a:lnTo>
                  <a:pt x="39910" y="0"/>
                </a:lnTo>
                <a:lnTo>
                  <a:pt x="39910" y="11621"/>
                </a:lnTo>
                <a:lnTo>
                  <a:pt x="0" y="1162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B5DB2EEA-DC41-4972-AAE7-D5CCE215E485}"/>
              </a:ext>
            </a:extLst>
          </p:cNvPr>
          <p:cNvSpPr/>
          <p:nvPr/>
        </p:nvSpPr>
        <p:spPr>
          <a:xfrm>
            <a:off x="2403443" y="4400360"/>
            <a:ext cx="38100" cy="9525"/>
          </a:xfrm>
          <a:custGeom>
            <a:avLst/>
            <a:gdLst>
              <a:gd name="connsiteX0" fmla="*/ 0 w 38100"/>
              <a:gd name="connsiteY0" fmla="*/ 0 h 9525"/>
              <a:gd name="connsiteX1" fmla="*/ 39910 w 38100"/>
              <a:gd name="connsiteY1" fmla="*/ 0 h 9525"/>
              <a:gd name="connsiteX2" fmla="*/ 39910 w 38100"/>
              <a:gd name="connsiteY2" fmla="*/ 11621 h 9525"/>
              <a:gd name="connsiteX3" fmla="*/ 0 w 38100"/>
              <a:gd name="connsiteY3" fmla="*/ 11621 h 9525"/>
            </a:gdLst>
            <a:ahLst/>
            <a:cxnLst>
              <a:cxn ang="0">
                <a:pos x="connsiteX0" y="connsiteY0"/>
              </a:cxn>
              <a:cxn ang="0">
                <a:pos x="connsiteX1" y="connsiteY1"/>
              </a:cxn>
              <a:cxn ang="0">
                <a:pos x="connsiteX2" y="connsiteY2"/>
              </a:cxn>
              <a:cxn ang="0">
                <a:pos x="connsiteX3" y="connsiteY3"/>
              </a:cxn>
            </a:cxnLst>
            <a:rect l="l" t="t" r="r" b="b"/>
            <a:pathLst>
              <a:path w="38100" h="9525">
                <a:moveTo>
                  <a:pt x="0" y="0"/>
                </a:moveTo>
                <a:lnTo>
                  <a:pt x="39910" y="0"/>
                </a:lnTo>
                <a:lnTo>
                  <a:pt x="39910" y="11621"/>
                </a:lnTo>
                <a:lnTo>
                  <a:pt x="0" y="1162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3FA74383-6482-4565-B35C-3BDC949B7D04}"/>
              </a:ext>
            </a:extLst>
          </p:cNvPr>
          <p:cNvSpPr/>
          <p:nvPr/>
        </p:nvSpPr>
        <p:spPr>
          <a:xfrm>
            <a:off x="2403443" y="4434459"/>
            <a:ext cx="38100" cy="9525"/>
          </a:xfrm>
          <a:custGeom>
            <a:avLst/>
            <a:gdLst>
              <a:gd name="connsiteX0" fmla="*/ 0 w 38100"/>
              <a:gd name="connsiteY0" fmla="*/ 0 h 9525"/>
              <a:gd name="connsiteX1" fmla="*/ 39910 w 38100"/>
              <a:gd name="connsiteY1" fmla="*/ 0 h 9525"/>
              <a:gd name="connsiteX2" fmla="*/ 39910 w 38100"/>
              <a:gd name="connsiteY2" fmla="*/ 11620 h 9525"/>
              <a:gd name="connsiteX3" fmla="*/ 0 w 38100"/>
              <a:gd name="connsiteY3" fmla="*/ 11620 h 9525"/>
            </a:gdLst>
            <a:ahLst/>
            <a:cxnLst>
              <a:cxn ang="0">
                <a:pos x="connsiteX0" y="connsiteY0"/>
              </a:cxn>
              <a:cxn ang="0">
                <a:pos x="connsiteX1" y="connsiteY1"/>
              </a:cxn>
              <a:cxn ang="0">
                <a:pos x="connsiteX2" y="connsiteY2"/>
              </a:cxn>
              <a:cxn ang="0">
                <a:pos x="connsiteX3" y="connsiteY3"/>
              </a:cxn>
            </a:cxnLst>
            <a:rect l="l" t="t" r="r" b="b"/>
            <a:pathLst>
              <a:path w="38100" h="9525">
                <a:moveTo>
                  <a:pt x="0" y="0"/>
                </a:moveTo>
                <a:lnTo>
                  <a:pt x="39910" y="0"/>
                </a:lnTo>
                <a:lnTo>
                  <a:pt x="39910" y="11620"/>
                </a:lnTo>
                <a:lnTo>
                  <a:pt x="0" y="1162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9CDA0579-F995-4141-BFB4-ADA1BF4A8814}"/>
              </a:ext>
            </a:extLst>
          </p:cNvPr>
          <p:cNvSpPr/>
          <p:nvPr/>
        </p:nvSpPr>
        <p:spPr>
          <a:xfrm>
            <a:off x="2550890" y="4292251"/>
            <a:ext cx="9525" cy="38100"/>
          </a:xfrm>
          <a:custGeom>
            <a:avLst/>
            <a:gdLst>
              <a:gd name="connsiteX0" fmla="*/ 0 w 9525"/>
              <a:gd name="connsiteY0" fmla="*/ 0 h 38100"/>
              <a:gd name="connsiteX1" fmla="*/ 11620 w 9525"/>
              <a:gd name="connsiteY1" fmla="*/ 0 h 38100"/>
              <a:gd name="connsiteX2" fmla="*/ 11620 w 9525"/>
              <a:gd name="connsiteY2" fmla="*/ 39910 h 38100"/>
              <a:gd name="connsiteX3" fmla="*/ 0 w 9525"/>
              <a:gd name="connsiteY3" fmla="*/ 39910 h 38100"/>
            </a:gdLst>
            <a:ahLst/>
            <a:cxnLst>
              <a:cxn ang="0">
                <a:pos x="connsiteX0" y="connsiteY0"/>
              </a:cxn>
              <a:cxn ang="0">
                <a:pos x="connsiteX1" y="connsiteY1"/>
              </a:cxn>
              <a:cxn ang="0">
                <a:pos x="connsiteX2" y="connsiteY2"/>
              </a:cxn>
              <a:cxn ang="0">
                <a:pos x="connsiteX3" y="connsiteY3"/>
              </a:cxn>
            </a:cxnLst>
            <a:rect l="l" t="t" r="r" b="b"/>
            <a:pathLst>
              <a:path w="9525" h="38100">
                <a:moveTo>
                  <a:pt x="0" y="0"/>
                </a:moveTo>
                <a:lnTo>
                  <a:pt x="11620" y="0"/>
                </a:lnTo>
                <a:lnTo>
                  <a:pt x="11620" y="39910"/>
                </a:lnTo>
                <a:lnTo>
                  <a:pt x="0" y="3991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E38F75E8-AD6B-4712-B5A7-91E346EDD726}"/>
              </a:ext>
            </a:extLst>
          </p:cNvPr>
          <p:cNvSpPr/>
          <p:nvPr/>
        </p:nvSpPr>
        <p:spPr>
          <a:xfrm>
            <a:off x="2516695" y="4292251"/>
            <a:ext cx="9525" cy="38100"/>
          </a:xfrm>
          <a:custGeom>
            <a:avLst/>
            <a:gdLst>
              <a:gd name="connsiteX0" fmla="*/ 0 w 9525"/>
              <a:gd name="connsiteY0" fmla="*/ 0 h 38100"/>
              <a:gd name="connsiteX1" fmla="*/ 11621 w 9525"/>
              <a:gd name="connsiteY1" fmla="*/ 0 h 38100"/>
              <a:gd name="connsiteX2" fmla="*/ 11621 w 9525"/>
              <a:gd name="connsiteY2" fmla="*/ 39910 h 38100"/>
              <a:gd name="connsiteX3" fmla="*/ 0 w 9525"/>
              <a:gd name="connsiteY3" fmla="*/ 39910 h 38100"/>
            </a:gdLst>
            <a:ahLst/>
            <a:cxnLst>
              <a:cxn ang="0">
                <a:pos x="connsiteX0" y="connsiteY0"/>
              </a:cxn>
              <a:cxn ang="0">
                <a:pos x="connsiteX1" y="connsiteY1"/>
              </a:cxn>
              <a:cxn ang="0">
                <a:pos x="connsiteX2" y="connsiteY2"/>
              </a:cxn>
              <a:cxn ang="0">
                <a:pos x="connsiteX3" y="connsiteY3"/>
              </a:cxn>
            </a:cxnLst>
            <a:rect l="l" t="t" r="r" b="b"/>
            <a:pathLst>
              <a:path w="9525" h="38100">
                <a:moveTo>
                  <a:pt x="0" y="0"/>
                </a:moveTo>
                <a:lnTo>
                  <a:pt x="11621" y="0"/>
                </a:lnTo>
                <a:lnTo>
                  <a:pt x="11621" y="39910"/>
                </a:lnTo>
                <a:lnTo>
                  <a:pt x="0" y="3991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501E71C6-4050-4FCE-8C6D-C26EC622C892}"/>
              </a:ext>
            </a:extLst>
          </p:cNvPr>
          <p:cNvSpPr/>
          <p:nvPr/>
        </p:nvSpPr>
        <p:spPr>
          <a:xfrm>
            <a:off x="2482596" y="4292251"/>
            <a:ext cx="9525" cy="38100"/>
          </a:xfrm>
          <a:custGeom>
            <a:avLst/>
            <a:gdLst>
              <a:gd name="connsiteX0" fmla="*/ 0 w 9525"/>
              <a:gd name="connsiteY0" fmla="*/ 0 h 38100"/>
              <a:gd name="connsiteX1" fmla="*/ 11621 w 9525"/>
              <a:gd name="connsiteY1" fmla="*/ 0 h 38100"/>
              <a:gd name="connsiteX2" fmla="*/ 11621 w 9525"/>
              <a:gd name="connsiteY2" fmla="*/ 39910 h 38100"/>
              <a:gd name="connsiteX3" fmla="*/ 0 w 9525"/>
              <a:gd name="connsiteY3" fmla="*/ 39910 h 38100"/>
            </a:gdLst>
            <a:ahLst/>
            <a:cxnLst>
              <a:cxn ang="0">
                <a:pos x="connsiteX0" y="connsiteY0"/>
              </a:cxn>
              <a:cxn ang="0">
                <a:pos x="connsiteX1" y="connsiteY1"/>
              </a:cxn>
              <a:cxn ang="0">
                <a:pos x="connsiteX2" y="connsiteY2"/>
              </a:cxn>
              <a:cxn ang="0">
                <a:pos x="connsiteX3" y="connsiteY3"/>
              </a:cxn>
            </a:cxnLst>
            <a:rect l="l" t="t" r="r" b="b"/>
            <a:pathLst>
              <a:path w="9525" h="38100">
                <a:moveTo>
                  <a:pt x="0" y="0"/>
                </a:moveTo>
                <a:lnTo>
                  <a:pt x="11621" y="0"/>
                </a:lnTo>
                <a:lnTo>
                  <a:pt x="11621" y="39910"/>
                </a:lnTo>
                <a:lnTo>
                  <a:pt x="0" y="3991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B0A363A4-7087-49B7-9FEE-B16A12FB69EA}"/>
              </a:ext>
            </a:extLst>
          </p:cNvPr>
          <p:cNvSpPr/>
          <p:nvPr/>
        </p:nvSpPr>
        <p:spPr>
          <a:xfrm>
            <a:off x="2550890" y="4480179"/>
            <a:ext cx="9525" cy="38100"/>
          </a:xfrm>
          <a:custGeom>
            <a:avLst/>
            <a:gdLst>
              <a:gd name="connsiteX0" fmla="*/ 0 w 9525"/>
              <a:gd name="connsiteY0" fmla="*/ 0 h 38100"/>
              <a:gd name="connsiteX1" fmla="*/ 11620 w 9525"/>
              <a:gd name="connsiteY1" fmla="*/ 0 h 38100"/>
              <a:gd name="connsiteX2" fmla="*/ 11620 w 9525"/>
              <a:gd name="connsiteY2" fmla="*/ 39910 h 38100"/>
              <a:gd name="connsiteX3" fmla="*/ 0 w 9525"/>
              <a:gd name="connsiteY3" fmla="*/ 39910 h 38100"/>
            </a:gdLst>
            <a:ahLst/>
            <a:cxnLst>
              <a:cxn ang="0">
                <a:pos x="connsiteX0" y="connsiteY0"/>
              </a:cxn>
              <a:cxn ang="0">
                <a:pos x="connsiteX1" y="connsiteY1"/>
              </a:cxn>
              <a:cxn ang="0">
                <a:pos x="connsiteX2" y="connsiteY2"/>
              </a:cxn>
              <a:cxn ang="0">
                <a:pos x="connsiteX3" y="connsiteY3"/>
              </a:cxn>
            </a:cxnLst>
            <a:rect l="l" t="t" r="r" b="b"/>
            <a:pathLst>
              <a:path w="9525" h="38100">
                <a:moveTo>
                  <a:pt x="0" y="0"/>
                </a:moveTo>
                <a:lnTo>
                  <a:pt x="11620" y="0"/>
                </a:lnTo>
                <a:lnTo>
                  <a:pt x="11620" y="39910"/>
                </a:lnTo>
                <a:lnTo>
                  <a:pt x="0" y="3991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EE56BAF6-38BD-4417-A8DC-9C50B2397491}"/>
              </a:ext>
            </a:extLst>
          </p:cNvPr>
          <p:cNvSpPr/>
          <p:nvPr/>
        </p:nvSpPr>
        <p:spPr>
          <a:xfrm>
            <a:off x="2516695" y="4480179"/>
            <a:ext cx="9525" cy="38100"/>
          </a:xfrm>
          <a:custGeom>
            <a:avLst/>
            <a:gdLst>
              <a:gd name="connsiteX0" fmla="*/ 0 w 9525"/>
              <a:gd name="connsiteY0" fmla="*/ 0 h 38100"/>
              <a:gd name="connsiteX1" fmla="*/ 11621 w 9525"/>
              <a:gd name="connsiteY1" fmla="*/ 0 h 38100"/>
              <a:gd name="connsiteX2" fmla="*/ 11621 w 9525"/>
              <a:gd name="connsiteY2" fmla="*/ 39910 h 38100"/>
              <a:gd name="connsiteX3" fmla="*/ 0 w 9525"/>
              <a:gd name="connsiteY3" fmla="*/ 39910 h 38100"/>
            </a:gdLst>
            <a:ahLst/>
            <a:cxnLst>
              <a:cxn ang="0">
                <a:pos x="connsiteX0" y="connsiteY0"/>
              </a:cxn>
              <a:cxn ang="0">
                <a:pos x="connsiteX1" y="connsiteY1"/>
              </a:cxn>
              <a:cxn ang="0">
                <a:pos x="connsiteX2" y="connsiteY2"/>
              </a:cxn>
              <a:cxn ang="0">
                <a:pos x="connsiteX3" y="connsiteY3"/>
              </a:cxn>
            </a:cxnLst>
            <a:rect l="l" t="t" r="r" b="b"/>
            <a:pathLst>
              <a:path w="9525" h="38100">
                <a:moveTo>
                  <a:pt x="0" y="0"/>
                </a:moveTo>
                <a:lnTo>
                  <a:pt x="11621" y="0"/>
                </a:lnTo>
                <a:lnTo>
                  <a:pt x="11621" y="39910"/>
                </a:lnTo>
                <a:lnTo>
                  <a:pt x="0" y="3991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3D2152FE-E8AB-40BE-90E5-9B2BAA5D4583}"/>
              </a:ext>
            </a:extLst>
          </p:cNvPr>
          <p:cNvSpPr/>
          <p:nvPr/>
        </p:nvSpPr>
        <p:spPr>
          <a:xfrm>
            <a:off x="2482596" y="4480179"/>
            <a:ext cx="9525" cy="38100"/>
          </a:xfrm>
          <a:custGeom>
            <a:avLst/>
            <a:gdLst>
              <a:gd name="connsiteX0" fmla="*/ 0 w 9525"/>
              <a:gd name="connsiteY0" fmla="*/ 0 h 38100"/>
              <a:gd name="connsiteX1" fmla="*/ 11621 w 9525"/>
              <a:gd name="connsiteY1" fmla="*/ 0 h 38100"/>
              <a:gd name="connsiteX2" fmla="*/ 11621 w 9525"/>
              <a:gd name="connsiteY2" fmla="*/ 39910 h 38100"/>
              <a:gd name="connsiteX3" fmla="*/ 0 w 9525"/>
              <a:gd name="connsiteY3" fmla="*/ 39910 h 38100"/>
            </a:gdLst>
            <a:ahLst/>
            <a:cxnLst>
              <a:cxn ang="0">
                <a:pos x="connsiteX0" y="connsiteY0"/>
              </a:cxn>
              <a:cxn ang="0">
                <a:pos x="connsiteX1" y="connsiteY1"/>
              </a:cxn>
              <a:cxn ang="0">
                <a:pos x="connsiteX2" y="connsiteY2"/>
              </a:cxn>
              <a:cxn ang="0">
                <a:pos x="connsiteX3" y="connsiteY3"/>
              </a:cxn>
            </a:cxnLst>
            <a:rect l="l" t="t" r="r" b="b"/>
            <a:pathLst>
              <a:path w="9525" h="38100">
                <a:moveTo>
                  <a:pt x="0" y="0"/>
                </a:moveTo>
                <a:lnTo>
                  <a:pt x="11621" y="0"/>
                </a:lnTo>
                <a:lnTo>
                  <a:pt x="11621" y="39910"/>
                </a:lnTo>
                <a:lnTo>
                  <a:pt x="0" y="3991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nvGrpSpPr>
          <p:cNvPr id="333" name="Group 332">
            <a:extLst>
              <a:ext uri="{FF2B5EF4-FFF2-40B4-BE49-F238E27FC236}">
                <a16:creationId xmlns:a16="http://schemas.microsoft.com/office/drawing/2014/main" id="{E332A86A-3660-4E1E-84AB-D9DDC1172C9B}"/>
              </a:ext>
            </a:extLst>
          </p:cNvPr>
          <p:cNvGrpSpPr/>
          <p:nvPr/>
        </p:nvGrpSpPr>
        <p:grpSpPr>
          <a:xfrm>
            <a:off x="5128736" y="4887087"/>
            <a:ext cx="344601" cy="509099"/>
            <a:chOff x="5128736" y="4887087"/>
            <a:chExt cx="344601" cy="509099"/>
          </a:xfrm>
        </p:grpSpPr>
        <p:sp>
          <p:nvSpPr>
            <p:cNvPr id="166" name="Freeform: Shape 165">
              <a:extLst>
                <a:ext uri="{FF2B5EF4-FFF2-40B4-BE49-F238E27FC236}">
                  <a16:creationId xmlns:a16="http://schemas.microsoft.com/office/drawing/2014/main" id="{5CCE51B0-2AC5-4360-BB83-3893538BF2F3}"/>
                </a:ext>
              </a:extLst>
            </p:cNvPr>
            <p:cNvSpPr/>
            <p:nvPr/>
          </p:nvSpPr>
          <p:spPr>
            <a:xfrm>
              <a:off x="5254262" y="5110436"/>
              <a:ext cx="219075" cy="285750"/>
            </a:xfrm>
            <a:custGeom>
              <a:avLst/>
              <a:gdLst>
                <a:gd name="connsiteX0" fmla="*/ 112980 w 219075"/>
                <a:gd name="connsiteY0" fmla="*/ 294526 h 285750"/>
                <a:gd name="connsiteX1" fmla="*/ 85072 w 219075"/>
                <a:gd name="connsiteY1" fmla="*/ 270046 h 285750"/>
                <a:gd name="connsiteX2" fmla="*/ 61640 w 219075"/>
                <a:gd name="connsiteY2" fmla="*/ 240519 h 285750"/>
                <a:gd name="connsiteX3" fmla="*/ 36304 w 219075"/>
                <a:gd name="connsiteY3" fmla="*/ 203467 h 285750"/>
                <a:gd name="connsiteX4" fmla="*/ 8205 w 219075"/>
                <a:gd name="connsiteY4" fmla="*/ 150127 h 285750"/>
                <a:gd name="connsiteX5" fmla="*/ 14 w 219075"/>
                <a:gd name="connsiteY5" fmla="*/ 111836 h 285750"/>
                <a:gd name="connsiteX6" fmla="*/ 18587 w 219075"/>
                <a:gd name="connsiteY6" fmla="*/ 51162 h 285750"/>
                <a:gd name="connsiteX7" fmla="*/ 136316 w 219075"/>
                <a:gd name="connsiteY7" fmla="*/ 2680 h 285750"/>
                <a:gd name="connsiteX8" fmla="*/ 221946 w 219075"/>
                <a:gd name="connsiteY8" fmla="*/ 83356 h 285750"/>
                <a:gd name="connsiteX9" fmla="*/ 222803 w 219075"/>
                <a:gd name="connsiteY9" fmla="*/ 135649 h 285750"/>
                <a:gd name="connsiteX10" fmla="*/ 209087 w 219075"/>
                <a:gd name="connsiteY10" fmla="*/ 169843 h 285750"/>
                <a:gd name="connsiteX11" fmla="*/ 162986 w 219075"/>
                <a:gd name="connsiteY11" fmla="*/ 242424 h 285750"/>
                <a:gd name="connsiteX12" fmla="*/ 141079 w 219075"/>
                <a:gd name="connsiteY12" fmla="*/ 269761 h 285750"/>
                <a:gd name="connsiteX13" fmla="*/ 113266 w 219075"/>
                <a:gd name="connsiteY13" fmla="*/ 294430 h 285750"/>
                <a:gd name="connsiteX14" fmla="*/ 119171 w 219075"/>
                <a:gd name="connsiteY14" fmla="*/ 273190 h 285750"/>
                <a:gd name="connsiteX15" fmla="*/ 119171 w 219075"/>
                <a:gd name="connsiteY15" fmla="*/ 273190 h 285750"/>
                <a:gd name="connsiteX16" fmla="*/ 119171 w 219075"/>
                <a:gd name="connsiteY16" fmla="*/ 273190 h 285750"/>
                <a:gd name="connsiteX17" fmla="*/ 112599 w 219075"/>
                <a:gd name="connsiteY17" fmla="*/ 23349 h 285750"/>
                <a:gd name="connsiteX18" fmla="*/ 38114 w 219075"/>
                <a:gd name="connsiteY18" fmla="*/ 63925 h 285750"/>
                <a:gd name="connsiteX19" fmla="*/ 23350 w 219075"/>
                <a:gd name="connsiteY19" fmla="*/ 112217 h 285750"/>
                <a:gd name="connsiteX20" fmla="*/ 29922 w 219075"/>
                <a:gd name="connsiteY20" fmla="*/ 141745 h 285750"/>
                <a:gd name="connsiteX21" fmla="*/ 55925 w 219075"/>
                <a:gd name="connsiteY21" fmla="*/ 190798 h 285750"/>
                <a:gd name="connsiteX22" fmla="*/ 80785 w 219075"/>
                <a:gd name="connsiteY22" fmla="*/ 227089 h 285750"/>
                <a:gd name="connsiteX23" fmla="*/ 113075 w 219075"/>
                <a:gd name="connsiteY23" fmla="*/ 266617 h 285750"/>
                <a:gd name="connsiteX24" fmla="*/ 144222 w 219075"/>
                <a:gd name="connsiteY24" fmla="*/ 228613 h 285750"/>
                <a:gd name="connsiteX25" fmla="*/ 188323 w 219075"/>
                <a:gd name="connsiteY25" fmla="*/ 159271 h 285750"/>
                <a:gd name="connsiteX26" fmla="*/ 200420 w 219075"/>
                <a:gd name="connsiteY26" fmla="*/ 129172 h 285750"/>
                <a:gd name="connsiteX27" fmla="*/ 199657 w 219075"/>
                <a:gd name="connsiteY27" fmla="*/ 89929 h 285750"/>
                <a:gd name="connsiteX28" fmla="*/ 131078 w 219075"/>
                <a:gd name="connsiteY28" fmla="*/ 25349 h 285750"/>
                <a:gd name="connsiteX29" fmla="*/ 112694 w 219075"/>
                <a:gd name="connsiteY29" fmla="*/ 23254 h 285750"/>
                <a:gd name="connsiteX30" fmla="*/ 113266 w 219075"/>
                <a:gd name="connsiteY30" fmla="*/ 165271 h 285750"/>
                <a:gd name="connsiteX31" fmla="*/ 112980 w 219075"/>
                <a:gd name="connsiteY31" fmla="*/ 165271 h 285750"/>
                <a:gd name="connsiteX32" fmla="*/ 60783 w 219075"/>
                <a:gd name="connsiteY32" fmla="*/ 112789 h 285750"/>
                <a:gd name="connsiteX33" fmla="*/ 60783 w 219075"/>
                <a:gd name="connsiteY33" fmla="*/ 112789 h 285750"/>
                <a:gd name="connsiteX34" fmla="*/ 113266 w 219075"/>
                <a:gd name="connsiteY34" fmla="*/ 60687 h 285750"/>
                <a:gd name="connsiteX35" fmla="*/ 113456 w 219075"/>
                <a:gd name="connsiteY35" fmla="*/ 60687 h 285750"/>
                <a:gd name="connsiteX36" fmla="*/ 150128 w 219075"/>
                <a:gd name="connsiteY36" fmla="*/ 76213 h 285750"/>
                <a:gd name="connsiteX37" fmla="*/ 165177 w 219075"/>
                <a:gd name="connsiteY37" fmla="*/ 113265 h 285750"/>
                <a:gd name="connsiteX38" fmla="*/ 149651 w 219075"/>
                <a:gd name="connsiteY38" fmla="*/ 150127 h 285750"/>
                <a:gd name="connsiteX39" fmla="*/ 113266 w 219075"/>
                <a:gd name="connsiteY39" fmla="*/ 165176 h 285750"/>
                <a:gd name="connsiteX40" fmla="*/ 84024 w 219075"/>
                <a:gd name="connsiteY40" fmla="*/ 112979 h 285750"/>
                <a:gd name="connsiteX41" fmla="*/ 113075 w 219075"/>
                <a:gd name="connsiteY41" fmla="*/ 142030 h 285750"/>
                <a:gd name="connsiteX42" fmla="*/ 113266 w 219075"/>
                <a:gd name="connsiteY42" fmla="*/ 142030 h 285750"/>
                <a:gd name="connsiteX43" fmla="*/ 133268 w 219075"/>
                <a:gd name="connsiteY43" fmla="*/ 133744 h 285750"/>
                <a:gd name="connsiteX44" fmla="*/ 141936 w 219075"/>
                <a:gd name="connsiteY44" fmla="*/ 113360 h 285750"/>
                <a:gd name="connsiteX45" fmla="*/ 133554 w 219075"/>
                <a:gd name="connsiteY45" fmla="*/ 92691 h 285750"/>
                <a:gd name="connsiteX46" fmla="*/ 113361 w 219075"/>
                <a:gd name="connsiteY46" fmla="*/ 84118 h 285750"/>
                <a:gd name="connsiteX47" fmla="*/ 113266 w 219075"/>
                <a:gd name="connsiteY47" fmla="*/ 84118 h 285750"/>
                <a:gd name="connsiteX48" fmla="*/ 84024 w 219075"/>
                <a:gd name="connsiteY48" fmla="*/ 113074 h 285750"/>
                <a:gd name="connsiteX49" fmla="*/ 84024 w 219075"/>
                <a:gd name="connsiteY49" fmla="*/ 113074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9075" h="285750">
                  <a:moveTo>
                    <a:pt x="112980" y="294526"/>
                  </a:moveTo>
                  <a:cubicBezTo>
                    <a:pt x="107265" y="294526"/>
                    <a:pt x="104789" y="293478"/>
                    <a:pt x="85072" y="270046"/>
                  </a:cubicBezTo>
                  <a:cubicBezTo>
                    <a:pt x="75547" y="258712"/>
                    <a:pt x="65641" y="246329"/>
                    <a:pt x="61640" y="240519"/>
                  </a:cubicBezTo>
                  <a:cubicBezTo>
                    <a:pt x="53354" y="228708"/>
                    <a:pt x="44590" y="216230"/>
                    <a:pt x="36304" y="203467"/>
                  </a:cubicBezTo>
                  <a:cubicBezTo>
                    <a:pt x="23731" y="184036"/>
                    <a:pt x="14777" y="167081"/>
                    <a:pt x="8205" y="150127"/>
                  </a:cubicBezTo>
                  <a:cubicBezTo>
                    <a:pt x="4014" y="139363"/>
                    <a:pt x="-272" y="126409"/>
                    <a:pt x="14" y="111836"/>
                  </a:cubicBezTo>
                  <a:cubicBezTo>
                    <a:pt x="395" y="90024"/>
                    <a:pt x="6586" y="69640"/>
                    <a:pt x="18587" y="51162"/>
                  </a:cubicBezTo>
                  <a:cubicBezTo>
                    <a:pt x="43733" y="12395"/>
                    <a:pt x="92120" y="-7607"/>
                    <a:pt x="136316" y="2680"/>
                  </a:cubicBezTo>
                  <a:cubicBezTo>
                    <a:pt x="180131" y="12871"/>
                    <a:pt x="208992" y="40018"/>
                    <a:pt x="221946" y="83356"/>
                  </a:cubicBezTo>
                  <a:cubicBezTo>
                    <a:pt x="227280" y="101263"/>
                    <a:pt x="227566" y="118789"/>
                    <a:pt x="222803" y="135649"/>
                  </a:cubicBezTo>
                  <a:cubicBezTo>
                    <a:pt x="219660" y="146603"/>
                    <a:pt x="215183" y="157842"/>
                    <a:pt x="209087" y="169843"/>
                  </a:cubicBezTo>
                  <a:cubicBezTo>
                    <a:pt x="197657" y="192418"/>
                    <a:pt x="183465" y="214801"/>
                    <a:pt x="162986" y="242424"/>
                  </a:cubicBezTo>
                  <a:cubicBezTo>
                    <a:pt x="159748" y="246805"/>
                    <a:pt x="150223" y="258807"/>
                    <a:pt x="141079" y="269761"/>
                  </a:cubicBezTo>
                  <a:cubicBezTo>
                    <a:pt x="121933" y="292621"/>
                    <a:pt x="119362" y="294430"/>
                    <a:pt x="113266" y="294430"/>
                  </a:cubicBezTo>
                  <a:close/>
                  <a:moveTo>
                    <a:pt x="119171" y="273190"/>
                  </a:moveTo>
                  <a:lnTo>
                    <a:pt x="119171" y="273190"/>
                  </a:lnTo>
                  <a:lnTo>
                    <a:pt x="119171" y="273190"/>
                  </a:lnTo>
                  <a:close/>
                  <a:moveTo>
                    <a:pt x="112599" y="23349"/>
                  </a:moveTo>
                  <a:cubicBezTo>
                    <a:pt x="83453" y="23349"/>
                    <a:pt x="54497" y="38589"/>
                    <a:pt x="38114" y="63925"/>
                  </a:cubicBezTo>
                  <a:cubicBezTo>
                    <a:pt x="28398" y="78880"/>
                    <a:pt x="23635" y="94691"/>
                    <a:pt x="23350" y="112217"/>
                  </a:cubicBezTo>
                  <a:cubicBezTo>
                    <a:pt x="23159" y="122790"/>
                    <a:pt x="26588" y="133077"/>
                    <a:pt x="29922" y="141745"/>
                  </a:cubicBezTo>
                  <a:cubicBezTo>
                    <a:pt x="35923" y="157175"/>
                    <a:pt x="44209" y="172796"/>
                    <a:pt x="55925" y="190798"/>
                  </a:cubicBezTo>
                  <a:cubicBezTo>
                    <a:pt x="64022" y="203181"/>
                    <a:pt x="72594" y="215563"/>
                    <a:pt x="80785" y="227089"/>
                  </a:cubicBezTo>
                  <a:cubicBezTo>
                    <a:pt x="86881" y="235756"/>
                    <a:pt x="103550" y="255949"/>
                    <a:pt x="113075" y="266617"/>
                  </a:cubicBezTo>
                  <a:cubicBezTo>
                    <a:pt x="122600" y="255854"/>
                    <a:pt x="138983" y="235661"/>
                    <a:pt x="144222" y="228613"/>
                  </a:cubicBezTo>
                  <a:cubicBezTo>
                    <a:pt x="163939" y="202038"/>
                    <a:pt x="177464" y="180607"/>
                    <a:pt x="188323" y="159271"/>
                  </a:cubicBezTo>
                  <a:cubicBezTo>
                    <a:pt x="193752" y="148603"/>
                    <a:pt x="197657" y="138792"/>
                    <a:pt x="200420" y="129172"/>
                  </a:cubicBezTo>
                  <a:cubicBezTo>
                    <a:pt x="203944" y="116694"/>
                    <a:pt x="203753" y="103549"/>
                    <a:pt x="199657" y="89929"/>
                  </a:cubicBezTo>
                  <a:cubicBezTo>
                    <a:pt x="189085" y="54686"/>
                    <a:pt x="166701" y="33541"/>
                    <a:pt x="131078" y="25349"/>
                  </a:cubicBezTo>
                  <a:cubicBezTo>
                    <a:pt x="124981" y="23920"/>
                    <a:pt x="118790" y="23254"/>
                    <a:pt x="112694" y="23254"/>
                  </a:cubicBezTo>
                  <a:close/>
                  <a:moveTo>
                    <a:pt x="113266" y="165271"/>
                  </a:moveTo>
                  <a:lnTo>
                    <a:pt x="112980" y="165271"/>
                  </a:lnTo>
                  <a:cubicBezTo>
                    <a:pt x="84024" y="165081"/>
                    <a:pt x="60688" y="141554"/>
                    <a:pt x="60783" y="112789"/>
                  </a:cubicBezTo>
                  <a:lnTo>
                    <a:pt x="60783" y="112789"/>
                  </a:lnTo>
                  <a:cubicBezTo>
                    <a:pt x="60973" y="83547"/>
                    <a:pt x="83929" y="60687"/>
                    <a:pt x="113266" y="60687"/>
                  </a:cubicBezTo>
                  <a:lnTo>
                    <a:pt x="113456" y="60687"/>
                  </a:lnTo>
                  <a:cubicBezTo>
                    <a:pt x="127363" y="60687"/>
                    <a:pt x="140412" y="66307"/>
                    <a:pt x="150128" y="76213"/>
                  </a:cubicBezTo>
                  <a:cubicBezTo>
                    <a:pt x="159843" y="86119"/>
                    <a:pt x="165177" y="99358"/>
                    <a:pt x="165177" y="113265"/>
                  </a:cubicBezTo>
                  <a:cubicBezTo>
                    <a:pt x="165177" y="127171"/>
                    <a:pt x="159557" y="140221"/>
                    <a:pt x="149651" y="150127"/>
                  </a:cubicBezTo>
                  <a:cubicBezTo>
                    <a:pt x="139840" y="159842"/>
                    <a:pt x="126887" y="165176"/>
                    <a:pt x="113266" y="165176"/>
                  </a:cubicBezTo>
                  <a:close/>
                  <a:moveTo>
                    <a:pt x="84024" y="112979"/>
                  </a:moveTo>
                  <a:cubicBezTo>
                    <a:pt x="84024" y="128886"/>
                    <a:pt x="96978" y="141935"/>
                    <a:pt x="113075" y="142030"/>
                  </a:cubicBezTo>
                  <a:lnTo>
                    <a:pt x="113266" y="142030"/>
                  </a:lnTo>
                  <a:cubicBezTo>
                    <a:pt x="120695" y="142030"/>
                    <a:pt x="127839" y="139078"/>
                    <a:pt x="133268" y="133744"/>
                  </a:cubicBezTo>
                  <a:cubicBezTo>
                    <a:pt x="138793" y="128219"/>
                    <a:pt x="141841" y="120980"/>
                    <a:pt x="141936" y="113360"/>
                  </a:cubicBezTo>
                  <a:cubicBezTo>
                    <a:pt x="141936" y="105549"/>
                    <a:pt x="138983" y="98215"/>
                    <a:pt x="133554" y="92691"/>
                  </a:cubicBezTo>
                  <a:cubicBezTo>
                    <a:pt x="128125" y="87166"/>
                    <a:pt x="120981" y="84118"/>
                    <a:pt x="113361" y="84118"/>
                  </a:cubicBezTo>
                  <a:lnTo>
                    <a:pt x="113266" y="84118"/>
                  </a:lnTo>
                  <a:cubicBezTo>
                    <a:pt x="96978" y="84118"/>
                    <a:pt x="84119" y="96787"/>
                    <a:pt x="84024" y="113074"/>
                  </a:cubicBezTo>
                  <a:lnTo>
                    <a:pt x="84024" y="11307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F1A8919-66B2-48E7-9844-55BE13F18782}"/>
                </a:ext>
              </a:extLst>
            </p:cNvPr>
            <p:cNvSpPr/>
            <p:nvPr/>
          </p:nvSpPr>
          <p:spPr>
            <a:xfrm>
              <a:off x="5128736" y="4933283"/>
              <a:ext cx="247650" cy="457200"/>
            </a:xfrm>
            <a:custGeom>
              <a:avLst/>
              <a:gdLst>
                <a:gd name="connsiteX0" fmla="*/ 250222 w 247650"/>
                <a:gd name="connsiteY0" fmla="*/ 464534 h 457200"/>
                <a:gd name="connsiteX1" fmla="*/ 0 w 247650"/>
                <a:gd name="connsiteY1" fmla="*/ 464534 h 457200"/>
                <a:gd name="connsiteX2" fmla="*/ 0 w 247650"/>
                <a:gd name="connsiteY2" fmla="*/ 0 h 457200"/>
                <a:gd name="connsiteX3" fmla="*/ 250222 w 247650"/>
                <a:gd name="connsiteY3" fmla="*/ 0 h 457200"/>
                <a:gd name="connsiteX4" fmla="*/ 250222 w 247650"/>
                <a:gd name="connsiteY4" fmla="*/ 200501 h 457200"/>
                <a:gd name="connsiteX5" fmla="*/ 226885 w 247650"/>
                <a:gd name="connsiteY5" fmla="*/ 200501 h 457200"/>
                <a:gd name="connsiteX6" fmla="*/ 226885 w 247650"/>
                <a:gd name="connsiteY6" fmla="*/ 23336 h 457200"/>
                <a:gd name="connsiteX7" fmla="*/ 23241 w 247650"/>
                <a:gd name="connsiteY7" fmla="*/ 23336 h 457200"/>
                <a:gd name="connsiteX8" fmla="*/ 23241 w 247650"/>
                <a:gd name="connsiteY8" fmla="*/ 441293 h 457200"/>
                <a:gd name="connsiteX9" fmla="*/ 250222 w 247650"/>
                <a:gd name="connsiteY9" fmla="*/ 441293 h 457200"/>
                <a:gd name="connsiteX10" fmla="*/ 250222 w 247650"/>
                <a:gd name="connsiteY10" fmla="*/ 464534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457200">
                  <a:moveTo>
                    <a:pt x="250222" y="464534"/>
                  </a:moveTo>
                  <a:lnTo>
                    <a:pt x="0" y="464534"/>
                  </a:lnTo>
                  <a:lnTo>
                    <a:pt x="0" y="0"/>
                  </a:lnTo>
                  <a:lnTo>
                    <a:pt x="250222" y="0"/>
                  </a:lnTo>
                  <a:lnTo>
                    <a:pt x="250222" y="200501"/>
                  </a:lnTo>
                  <a:lnTo>
                    <a:pt x="226885" y="200501"/>
                  </a:lnTo>
                  <a:lnTo>
                    <a:pt x="226885" y="23336"/>
                  </a:lnTo>
                  <a:lnTo>
                    <a:pt x="23241" y="23336"/>
                  </a:lnTo>
                  <a:lnTo>
                    <a:pt x="23241" y="441293"/>
                  </a:lnTo>
                  <a:lnTo>
                    <a:pt x="250222" y="441293"/>
                  </a:lnTo>
                  <a:lnTo>
                    <a:pt x="250222" y="46453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EB23FC2E-C927-4AA9-AD2E-96752D0EA0EC}"/>
                </a:ext>
              </a:extLst>
            </p:cNvPr>
            <p:cNvSpPr/>
            <p:nvPr/>
          </p:nvSpPr>
          <p:spPr>
            <a:xfrm>
              <a:off x="5161121" y="4887087"/>
              <a:ext cx="190500" cy="66675"/>
            </a:xfrm>
            <a:custGeom>
              <a:avLst/>
              <a:gdLst>
                <a:gd name="connsiteX0" fmla="*/ 196501 w 190500"/>
                <a:gd name="connsiteY0" fmla="*/ 69533 h 66675"/>
                <a:gd name="connsiteX1" fmla="*/ 0 w 190500"/>
                <a:gd name="connsiteY1" fmla="*/ 69533 h 66675"/>
                <a:gd name="connsiteX2" fmla="*/ 0 w 190500"/>
                <a:gd name="connsiteY2" fmla="*/ 0 h 66675"/>
                <a:gd name="connsiteX3" fmla="*/ 196501 w 190500"/>
                <a:gd name="connsiteY3" fmla="*/ 0 h 66675"/>
                <a:gd name="connsiteX4" fmla="*/ 196501 w 190500"/>
                <a:gd name="connsiteY4" fmla="*/ 69533 h 66675"/>
                <a:gd name="connsiteX5" fmla="*/ 23241 w 190500"/>
                <a:gd name="connsiteY5" fmla="*/ 46292 h 66675"/>
                <a:gd name="connsiteX6" fmla="*/ 173260 w 190500"/>
                <a:gd name="connsiteY6" fmla="*/ 46292 h 66675"/>
                <a:gd name="connsiteX7" fmla="*/ 173260 w 190500"/>
                <a:gd name="connsiteY7" fmla="*/ 23336 h 66675"/>
                <a:gd name="connsiteX8" fmla="*/ 23241 w 190500"/>
                <a:gd name="connsiteY8" fmla="*/ 23336 h 66675"/>
                <a:gd name="connsiteX9" fmla="*/ 23241 w 190500"/>
                <a:gd name="connsiteY9" fmla="*/ 4629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66675">
                  <a:moveTo>
                    <a:pt x="196501" y="69533"/>
                  </a:moveTo>
                  <a:lnTo>
                    <a:pt x="0" y="69533"/>
                  </a:lnTo>
                  <a:lnTo>
                    <a:pt x="0" y="0"/>
                  </a:lnTo>
                  <a:lnTo>
                    <a:pt x="196501" y="0"/>
                  </a:lnTo>
                  <a:lnTo>
                    <a:pt x="196501" y="69533"/>
                  </a:lnTo>
                  <a:close/>
                  <a:moveTo>
                    <a:pt x="23241" y="46292"/>
                  </a:moveTo>
                  <a:lnTo>
                    <a:pt x="173260" y="46292"/>
                  </a:lnTo>
                  <a:lnTo>
                    <a:pt x="173260" y="23336"/>
                  </a:lnTo>
                  <a:lnTo>
                    <a:pt x="23241" y="23336"/>
                  </a:lnTo>
                  <a:lnTo>
                    <a:pt x="23241" y="46292"/>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16B9DDD3-E19F-4FD4-A95F-59B30D57E323}"/>
                </a:ext>
              </a:extLst>
            </p:cNvPr>
            <p:cNvSpPr/>
            <p:nvPr/>
          </p:nvSpPr>
          <p:spPr>
            <a:xfrm>
              <a:off x="5173408" y="5136642"/>
              <a:ext cx="57150" cy="57150"/>
            </a:xfrm>
            <a:custGeom>
              <a:avLst/>
              <a:gdLst>
                <a:gd name="connsiteX0" fmla="*/ 57817 w 57150"/>
                <a:gd name="connsiteY0" fmla="*/ 57817 h 57150"/>
                <a:gd name="connsiteX1" fmla="*/ 0 w 57150"/>
                <a:gd name="connsiteY1" fmla="*/ 57817 h 57150"/>
                <a:gd name="connsiteX2" fmla="*/ 0 w 57150"/>
                <a:gd name="connsiteY2" fmla="*/ 0 h 57150"/>
                <a:gd name="connsiteX3" fmla="*/ 57817 w 57150"/>
                <a:gd name="connsiteY3" fmla="*/ 0 h 57150"/>
                <a:gd name="connsiteX4" fmla="*/ 57817 w 57150"/>
                <a:gd name="connsiteY4" fmla="*/ 57817 h 57150"/>
                <a:gd name="connsiteX5" fmla="*/ 11620 w 57150"/>
                <a:gd name="connsiteY5" fmla="*/ 46196 h 57150"/>
                <a:gd name="connsiteX6" fmla="*/ 46196 w 57150"/>
                <a:gd name="connsiteY6" fmla="*/ 46196 h 57150"/>
                <a:gd name="connsiteX7" fmla="*/ 46196 w 57150"/>
                <a:gd name="connsiteY7" fmla="*/ 11621 h 57150"/>
                <a:gd name="connsiteX8" fmla="*/ 11620 w 57150"/>
                <a:gd name="connsiteY8" fmla="*/ 11621 h 57150"/>
                <a:gd name="connsiteX9" fmla="*/ 11620 w 57150"/>
                <a:gd name="connsiteY9" fmla="*/ 4619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57150">
                  <a:moveTo>
                    <a:pt x="57817" y="57817"/>
                  </a:moveTo>
                  <a:lnTo>
                    <a:pt x="0" y="57817"/>
                  </a:lnTo>
                  <a:lnTo>
                    <a:pt x="0" y="0"/>
                  </a:lnTo>
                  <a:lnTo>
                    <a:pt x="57817" y="0"/>
                  </a:lnTo>
                  <a:lnTo>
                    <a:pt x="57817" y="57817"/>
                  </a:lnTo>
                  <a:close/>
                  <a:moveTo>
                    <a:pt x="11620" y="46196"/>
                  </a:moveTo>
                  <a:lnTo>
                    <a:pt x="46196" y="46196"/>
                  </a:lnTo>
                  <a:lnTo>
                    <a:pt x="46196" y="11621"/>
                  </a:lnTo>
                  <a:lnTo>
                    <a:pt x="11620" y="11621"/>
                  </a:lnTo>
                  <a:lnTo>
                    <a:pt x="11620" y="4619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6F58699E-0E5D-4DB5-B725-DDFB3757C495}"/>
                </a:ext>
              </a:extLst>
            </p:cNvPr>
            <p:cNvSpPr/>
            <p:nvPr/>
          </p:nvSpPr>
          <p:spPr>
            <a:xfrm>
              <a:off x="5173408" y="5205794"/>
              <a:ext cx="57150" cy="57150"/>
            </a:xfrm>
            <a:custGeom>
              <a:avLst/>
              <a:gdLst>
                <a:gd name="connsiteX0" fmla="*/ 57817 w 57150"/>
                <a:gd name="connsiteY0" fmla="*/ 57817 h 57150"/>
                <a:gd name="connsiteX1" fmla="*/ 0 w 57150"/>
                <a:gd name="connsiteY1" fmla="*/ 57817 h 57150"/>
                <a:gd name="connsiteX2" fmla="*/ 0 w 57150"/>
                <a:gd name="connsiteY2" fmla="*/ 0 h 57150"/>
                <a:gd name="connsiteX3" fmla="*/ 57817 w 57150"/>
                <a:gd name="connsiteY3" fmla="*/ 0 h 57150"/>
                <a:gd name="connsiteX4" fmla="*/ 57817 w 57150"/>
                <a:gd name="connsiteY4" fmla="*/ 57817 h 57150"/>
                <a:gd name="connsiteX5" fmla="*/ 11620 w 57150"/>
                <a:gd name="connsiteY5" fmla="*/ 46196 h 57150"/>
                <a:gd name="connsiteX6" fmla="*/ 46196 w 57150"/>
                <a:gd name="connsiteY6" fmla="*/ 46196 h 57150"/>
                <a:gd name="connsiteX7" fmla="*/ 46196 w 57150"/>
                <a:gd name="connsiteY7" fmla="*/ 11621 h 57150"/>
                <a:gd name="connsiteX8" fmla="*/ 11620 w 57150"/>
                <a:gd name="connsiteY8" fmla="*/ 11621 h 57150"/>
                <a:gd name="connsiteX9" fmla="*/ 11620 w 57150"/>
                <a:gd name="connsiteY9" fmla="*/ 4619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57150">
                  <a:moveTo>
                    <a:pt x="57817" y="57817"/>
                  </a:moveTo>
                  <a:lnTo>
                    <a:pt x="0" y="57817"/>
                  </a:lnTo>
                  <a:lnTo>
                    <a:pt x="0" y="0"/>
                  </a:lnTo>
                  <a:lnTo>
                    <a:pt x="57817" y="0"/>
                  </a:lnTo>
                  <a:lnTo>
                    <a:pt x="57817" y="57817"/>
                  </a:lnTo>
                  <a:close/>
                  <a:moveTo>
                    <a:pt x="11620" y="46196"/>
                  </a:moveTo>
                  <a:lnTo>
                    <a:pt x="46196" y="46196"/>
                  </a:lnTo>
                  <a:lnTo>
                    <a:pt x="46196" y="11621"/>
                  </a:lnTo>
                  <a:lnTo>
                    <a:pt x="11620" y="11621"/>
                  </a:lnTo>
                  <a:lnTo>
                    <a:pt x="11620" y="4619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9E3A15C5-F4C7-4FF7-8C5A-40F7042554A5}"/>
                </a:ext>
              </a:extLst>
            </p:cNvPr>
            <p:cNvSpPr/>
            <p:nvPr/>
          </p:nvSpPr>
          <p:spPr>
            <a:xfrm>
              <a:off x="5270849" y="4979575"/>
              <a:ext cx="57150" cy="57150"/>
            </a:xfrm>
            <a:custGeom>
              <a:avLst/>
              <a:gdLst>
                <a:gd name="connsiteX0" fmla="*/ 57817 w 57150"/>
                <a:gd name="connsiteY0" fmla="*/ 57817 h 57150"/>
                <a:gd name="connsiteX1" fmla="*/ 0 w 57150"/>
                <a:gd name="connsiteY1" fmla="*/ 57817 h 57150"/>
                <a:gd name="connsiteX2" fmla="*/ 0 w 57150"/>
                <a:gd name="connsiteY2" fmla="*/ 0 h 57150"/>
                <a:gd name="connsiteX3" fmla="*/ 57817 w 57150"/>
                <a:gd name="connsiteY3" fmla="*/ 0 h 57150"/>
                <a:gd name="connsiteX4" fmla="*/ 57817 w 57150"/>
                <a:gd name="connsiteY4" fmla="*/ 57817 h 57150"/>
                <a:gd name="connsiteX5" fmla="*/ 11621 w 57150"/>
                <a:gd name="connsiteY5" fmla="*/ 46196 h 57150"/>
                <a:gd name="connsiteX6" fmla="*/ 46196 w 57150"/>
                <a:gd name="connsiteY6" fmla="*/ 46196 h 57150"/>
                <a:gd name="connsiteX7" fmla="*/ 46196 w 57150"/>
                <a:gd name="connsiteY7" fmla="*/ 11621 h 57150"/>
                <a:gd name="connsiteX8" fmla="*/ 11621 w 57150"/>
                <a:gd name="connsiteY8" fmla="*/ 11621 h 57150"/>
                <a:gd name="connsiteX9" fmla="*/ 11621 w 57150"/>
                <a:gd name="connsiteY9" fmla="*/ 4619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57150">
                  <a:moveTo>
                    <a:pt x="57817" y="57817"/>
                  </a:moveTo>
                  <a:lnTo>
                    <a:pt x="0" y="57817"/>
                  </a:lnTo>
                  <a:lnTo>
                    <a:pt x="0" y="0"/>
                  </a:lnTo>
                  <a:lnTo>
                    <a:pt x="57817" y="0"/>
                  </a:lnTo>
                  <a:lnTo>
                    <a:pt x="57817" y="57817"/>
                  </a:lnTo>
                  <a:close/>
                  <a:moveTo>
                    <a:pt x="11621" y="46196"/>
                  </a:moveTo>
                  <a:lnTo>
                    <a:pt x="46196" y="46196"/>
                  </a:lnTo>
                  <a:lnTo>
                    <a:pt x="46196" y="11621"/>
                  </a:lnTo>
                  <a:lnTo>
                    <a:pt x="11621" y="11621"/>
                  </a:lnTo>
                  <a:lnTo>
                    <a:pt x="11621" y="4619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A1A4B25A-A6B7-4298-B87F-5E4C71466437}"/>
                </a:ext>
              </a:extLst>
            </p:cNvPr>
            <p:cNvSpPr/>
            <p:nvPr/>
          </p:nvSpPr>
          <p:spPr>
            <a:xfrm>
              <a:off x="5270849" y="5048631"/>
              <a:ext cx="57150" cy="57150"/>
            </a:xfrm>
            <a:custGeom>
              <a:avLst/>
              <a:gdLst>
                <a:gd name="connsiteX0" fmla="*/ 57817 w 57150"/>
                <a:gd name="connsiteY0" fmla="*/ 57817 h 57150"/>
                <a:gd name="connsiteX1" fmla="*/ 0 w 57150"/>
                <a:gd name="connsiteY1" fmla="*/ 57817 h 57150"/>
                <a:gd name="connsiteX2" fmla="*/ 0 w 57150"/>
                <a:gd name="connsiteY2" fmla="*/ 0 h 57150"/>
                <a:gd name="connsiteX3" fmla="*/ 57817 w 57150"/>
                <a:gd name="connsiteY3" fmla="*/ 0 h 57150"/>
                <a:gd name="connsiteX4" fmla="*/ 57817 w 57150"/>
                <a:gd name="connsiteY4" fmla="*/ 57817 h 57150"/>
                <a:gd name="connsiteX5" fmla="*/ 11621 w 57150"/>
                <a:gd name="connsiteY5" fmla="*/ 46196 h 57150"/>
                <a:gd name="connsiteX6" fmla="*/ 46196 w 57150"/>
                <a:gd name="connsiteY6" fmla="*/ 46196 h 57150"/>
                <a:gd name="connsiteX7" fmla="*/ 46196 w 57150"/>
                <a:gd name="connsiteY7" fmla="*/ 11621 h 57150"/>
                <a:gd name="connsiteX8" fmla="*/ 11621 w 57150"/>
                <a:gd name="connsiteY8" fmla="*/ 11621 h 57150"/>
                <a:gd name="connsiteX9" fmla="*/ 11621 w 57150"/>
                <a:gd name="connsiteY9" fmla="*/ 4619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57150">
                  <a:moveTo>
                    <a:pt x="57817" y="57817"/>
                  </a:moveTo>
                  <a:lnTo>
                    <a:pt x="0" y="57817"/>
                  </a:lnTo>
                  <a:lnTo>
                    <a:pt x="0" y="0"/>
                  </a:lnTo>
                  <a:lnTo>
                    <a:pt x="57817" y="0"/>
                  </a:lnTo>
                  <a:lnTo>
                    <a:pt x="57817" y="57817"/>
                  </a:lnTo>
                  <a:close/>
                  <a:moveTo>
                    <a:pt x="11621" y="46196"/>
                  </a:moveTo>
                  <a:lnTo>
                    <a:pt x="46196" y="46196"/>
                  </a:lnTo>
                  <a:lnTo>
                    <a:pt x="46196" y="11621"/>
                  </a:lnTo>
                  <a:lnTo>
                    <a:pt x="11621" y="11621"/>
                  </a:lnTo>
                  <a:lnTo>
                    <a:pt x="11621" y="4619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36B50461-8252-4B2F-B5C0-A89082BC012D}"/>
                </a:ext>
              </a:extLst>
            </p:cNvPr>
            <p:cNvSpPr/>
            <p:nvPr/>
          </p:nvSpPr>
          <p:spPr>
            <a:xfrm>
              <a:off x="5219604" y="5313331"/>
              <a:ext cx="57150" cy="76200"/>
            </a:xfrm>
            <a:custGeom>
              <a:avLst/>
              <a:gdLst>
                <a:gd name="connsiteX0" fmla="*/ 62865 w 57150"/>
                <a:gd name="connsiteY0" fmla="*/ 78677 h 76200"/>
                <a:gd name="connsiteX1" fmla="*/ 0 w 57150"/>
                <a:gd name="connsiteY1" fmla="*/ 78677 h 76200"/>
                <a:gd name="connsiteX2" fmla="*/ 0 w 57150"/>
                <a:gd name="connsiteY2" fmla="*/ 0 h 76200"/>
                <a:gd name="connsiteX3" fmla="*/ 62865 w 57150"/>
                <a:gd name="connsiteY3" fmla="*/ 0 h 76200"/>
                <a:gd name="connsiteX4" fmla="*/ 62865 w 57150"/>
                <a:gd name="connsiteY4" fmla="*/ 78677 h 76200"/>
                <a:gd name="connsiteX5" fmla="*/ 11621 w 57150"/>
                <a:gd name="connsiteY5" fmla="*/ 67056 h 76200"/>
                <a:gd name="connsiteX6" fmla="*/ 51149 w 57150"/>
                <a:gd name="connsiteY6" fmla="*/ 67056 h 76200"/>
                <a:gd name="connsiteX7" fmla="*/ 51149 w 57150"/>
                <a:gd name="connsiteY7" fmla="*/ 11716 h 76200"/>
                <a:gd name="connsiteX8" fmla="*/ 11621 w 57150"/>
                <a:gd name="connsiteY8" fmla="*/ 11716 h 76200"/>
                <a:gd name="connsiteX9" fmla="*/ 11621 w 57150"/>
                <a:gd name="connsiteY9" fmla="*/ 6705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76200">
                  <a:moveTo>
                    <a:pt x="62865" y="78677"/>
                  </a:moveTo>
                  <a:lnTo>
                    <a:pt x="0" y="78677"/>
                  </a:lnTo>
                  <a:lnTo>
                    <a:pt x="0" y="0"/>
                  </a:lnTo>
                  <a:lnTo>
                    <a:pt x="62865" y="0"/>
                  </a:lnTo>
                  <a:lnTo>
                    <a:pt x="62865" y="78677"/>
                  </a:lnTo>
                  <a:close/>
                  <a:moveTo>
                    <a:pt x="11621" y="67056"/>
                  </a:moveTo>
                  <a:lnTo>
                    <a:pt x="51149" y="67056"/>
                  </a:lnTo>
                  <a:lnTo>
                    <a:pt x="51149" y="11716"/>
                  </a:lnTo>
                  <a:lnTo>
                    <a:pt x="11621" y="11716"/>
                  </a:lnTo>
                  <a:lnTo>
                    <a:pt x="11621" y="6705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grpSp>
        <p:nvGrpSpPr>
          <p:cNvPr id="8" name="Group 7">
            <a:extLst>
              <a:ext uri="{FF2B5EF4-FFF2-40B4-BE49-F238E27FC236}">
                <a16:creationId xmlns:a16="http://schemas.microsoft.com/office/drawing/2014/main" id="{F91C0CDA-FFB4-4A81-925B-B0C181D8A3E9}"/>
              </a:ext>
            </a:extLst>
          </p:cNvPr>
          <p:cNvGrpSpPr/>
          <p:nvPr/>
        </p:nvGrpSpPr>
        <p:grpSpPr>
          <a:xfrm>
            <a:off x="4315967" y="2165128"/>
            <a:ext cx="504825" cy="504825"/>
            <a:chOff x="4315967" y="2165128"/>
            <a:chExt cx="504825" cy="504825"/>
          </a:xfrm>
        </p:grpSpPr>
        <p:sp>
          <p:nvSpPr>
            <p:cNvPr id="174" name="Freeform: Shape 173">
              <a:extLst>
                <a:ext uri="{FF2B5EF4-FFF2-40B4-BE49-F238E27FC236}">
                  <a16:creationId xmlns:a16="http://schemas.microsoft.com/office/drawing/2014/main" id="{A5250A4D-5C94-4262-87C2-5D0B35044ABB}"/>
                </a:ext>
              </a:extLst>
            </p:cNvPr>
            <p:cNvSpPr/>
            <p:nvPr/>
          </p:nvSpPr>
          <p:spPr>
            <a:xfrm>
              <a:off x="4440364" y="2374868"/>
              <a:ext cx="257175" cy="209550"/>
            </a:xfrm>
            <a:custGeom>
              <a:avLst/>
              <a:gdLst>
                <a:gd name="connsiteX0" fmla="*/ 212408 w 257175"/>
                <a:gd name="connsiteY0" fmla="*/ 210788 h 209550"/>
                <a:gd name="connsiteX1" fmla="*/ 132017 w 257175"/>
                <a:gd name="connsiteY1" fmla="*/ 210788 h 209550"/>
                <a:gd name="connsiteX2" fmla="*/ 46768 w 257175"/>
                <a:gd name="connsiteY2" fmla="*/ 209645 h 209550"/>
                <a:gd name="connsiteX3" fmla="*/ 0 w 257175"/>
                <a:gd name="connsiteY3" fmla="*/ 162592 h 209550"/>
                <a:gd name="connsiteX4" fmla="*/ 1048 w 257175"/>
                <a:gd name="connsiteY4" fmla="*/ 66675 h 209550"/>
                <a:gd name="connsiteX5" fmla="*/ 67723 w 257175"/>
                <a:gd name="connsiteY5" fmla="*/ 762 h 209550"/>
                <a:gd name="connsiteX6" fmla="*/ 80296 w 257175"/>
                <a:gd name="connsiteY6" fmla="*/ 13525 h 209550"/>
                <a:gd name="connsiteX7" fmla="*/ 18764 w 257175"/>
                <a:gd name="connsiteY7" fmla="*/ 74200 h 209550"/>
                <a:gd name="connsiteX8" fmla="*/ 17907 w 257175"/>
                <a:gd name="connsiteY8" fmla="*/ 155353 h 209550"/>
                <a:gd name="connsiteX9" fmla="*/ 54293 w 257175"/>
                <a:gd name="connsiteY9" fmla="*/ 191929 h 209550"/>
                <a:gd name="connsiteX10" fmla="*/ 132112 w 257175"/>
                <a:gd name="connsiteY10" fmla="*/ 192881 h 209550"/>
                <a:gd name="connsiteX11" fmla="*/ 205264 w 257175"/>
                <a:gd name="connsiteY11" fmla="*/ 192881 h 209550"/>
                <a:gd name="connsiteX12" fmla="*/ 245078 w 257175"/>
                <a:gd name="connsiteY12" fmla="*/ 155162 h 209550"/>
                <a:gd name="connsiteX13" fmla="*/ 245174 w 257175"/>
                <a:gd name="connsiteY13" fmla="*/ 75724 h 209550"/>
                <a:gd name="connsiteX14" fmla="*/ 182880 w 257175"/>
                <a:gd name="connsiteY14" fmla="*/ 12573 h 209550"/>
                <a:gd name="connsiteX15" fmla="*/ 195644 w 257175"/>
                <a:gd name="connsiteY15" fmla="*/ 0 h 209550"/>
                <a:gd name="connsiteX16" fmla="*/ 263080 w 257175"/>
                <a:gd name="connsiteY16" fmla="*/ 68390 h 209550"/>
                <a:gd name="connsiteX17" fmla="*/ 262890 w 257175"/>
                <a:gd name="connsiteY17" fmla="*/ 162877 h 209550"/>
                <a:gd name="connsiteX18" fmla="*/ 212408 w 257175"/>
                <a:gd name="connsiteY18" fmla="*/ 21078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209550">
                  <a:moveTo>
                    <a:pt x="212408" y="210788"/>
                  </a:moveTo>
                  <a:lnTo>
                    <a:pt x="132017" y="210788"/>
                  </a:lnTo>
                  <a:lnTo>
                    <a:pt x="46768" y="209645"/>
                  </a:lnTo>
                  <a:lnTo>
                    <a:pt x="0" y="162592"/>
                  </a:lnTo>
                  <a:lnTo>
                    <a:pt x="1048" y="66675"/>
                  </a:lnTo>
                  <a:lnTo>
                    <a:pt x="67723" y="762"/>
                  </a:lnTo>
                  <a:lnTo>
                    <a:pt x="80296" y="13525"/>
                  </a:lnTo>
                  <a:lnTo>
                    <a:pt x="18764" y="74200"/>
                  </a:lnTo>
                  <a:lnTo>
                    <a:pt x="17907" y="155353"/>
                  </a:lnTo>
                  <a:lnTo>
                    <a:pt x="54293" y="191929"/>
                  </a:lnTo>
                  <a:lnTo>
                    <a:pt x="132112" y="192881"/>
                  </a:lnTo>
                  <a:lnTo>
                    <a:pt x="205264" y="192881"/>
                  </a:lnTo>
                  <a:lnTo>
                    <a:pt x="245078" y="155162"/>
                  </a:lnTo>
                  <a:lnTo>
                    <a:pt x="245174" y="75724"/>
                  </a:lnTo>
                  <a:lnTo>
                    <a:pt x="182880" y="12573"/>
                  </a:lnTo>
                  <a:lnTo>
                    <a:pt x="195644" y="0"/>
                  </a:lnTo>
                  <a:lnTo>
                    <a:pt x="263080" y="68390"/>
                  </a:lnTo>
                  <a:lnTo>
                    <a:pt x="262890" y="162877"/>
                  </a:lnTo>
                  <a:lnTo>
                    <a:pt x="212408" y="21078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F619A50F-B5D8-4E4C-9F58-3A59E965FBB3}"/>
                </a:ext>
              </a:extLst>
            </p:cNvPr>
            <p:cNvSpPr/>
            <p:nvPr/>
          </p:nvSpPr>
          <p:spPr>
            <a:xfrm>
              <a:off x="4490561" y="2256854"/>
              <a:ext cx="161925" cy="161925"/>
            </a:xfrm>
            <a:custGeom>
              <a:avLst/>
              <a:gdLst>
                <a:gd name="connsiteX0" fmla="*/ 81153 w 161925"/>
                <a:gd name="connsiteY0" fmla="*/ 162306 h 161925"/>
                <a:gd name="connsiteX1" fmla="*/ 0 w 161925"/>
                <a:gd name="connsiteY1" fmla="*/ 81153 h 161925"/>
                <a:gd name="connsiteX2" fmla="*/ 81153 w 161925"/>
                <a:gd name="connsiteY2" fmla="*/ 0 h 161925"/>
                <a:gd name="connsiteX3" fmla="*/ 162306 w 161925"/>
                <a:gd name="connsiteY3" fmla="*/ 81153 h 161925"/>
                <a:gd name="connsiteX4" fmla="*/ 81153 w 161925"/>
                <a:gd name="connsiteY4" fmla="*/ 162306 h 161925"/>
                <a:gd name="connsiteX5" fmla="*/ 81153 w 161925"/>
                <a:gd name="connsiteY5" fmla="*/ 17812 h 161925"/>
                <a:gd name="connsiteX6" fmla="*/ 17812 w 161925"/>
                <a:gd name="connsiteY6" fmla="*/ 81153 h 161925"/>
                <a:gd name="connsiteX7" fmla="*/ 81153 w 161925"/>
                <a:gd name="connsiteY7" fmla="*/ 144494 h 161925"/>
                <a:gd name="connsiteX8" fmla="*/ 144494 w 161925"/>
                <a:gd name="connsiteY8" fmla="*/ 81153 h 161925"/>
                <a:gd name="connsiteX9" fmla="*/ 81153 w 161925"/>
                <a:gd name="connsiteY9" fmla="*/ 1781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81153" y="162306"/>
                  </a:moveTo>
                  <a:cubicBezTo>
                    <a:pt x="36385" y="162306"/>
                    <a:pt x="0" y="125921"/>
                    <a:pt x="0" y="81153"/>
                  </a:cubicBezTo>
                  <a:cubicBezTo>
                    <a:pt x="0" y="36385"/>
                    <a:pt x="36385" y="0"/>
                    <a:pt x="81153" y="0"/>
                  </a:cubicBezTo>
                  <a:cubicBezTo>
                    <a:pt x="125921" y="0"/>
                    <a:pt x="162306" y="36385"/>
                    <a:pt x="162306" y="81153"/>
                  </a:cubicBezTo>
                  <a:cubicBezTo>
                    <a:pt x="162306" y="125921"/>
                    <a:pt x="125921" y="162306"/>
                    <a:pt x="81153" y="162306"/>
                  </a:cubicBezTo>
                  <a:close/>
                  <a:moveTo>
                    <a:pt x="81153" y="17812"/>
                  </a:moveTo>
                  <a:cubicBezTo>
                    <a:pt x="46196" y="17812"/>
                    <a:pt x="17812" y="46196"/>
                    <a:pt x="17812" y="81153"/>
                  </a:cubicBezTo>
                  <a:cubicBezTo>
                    <a:pt x="17812" y="116110"/>
                    <a:pt x="46196" y="144494"/>
                    <a:pt x="81153" y="144494"/>
                  </a:cubicBezTo>
                  <a:cubicBezTo>
                    <a:pt x="116110" y="144494"/>
                    <a:pt x="144494" y="116110"/>
                    <a:pt x="144494" y="81153"/>
                  </a:cubicBezTo>
                  <a:cubicBezTo>
                    <a:pt x="144494" y="46196"/>
                    <a:pt x="116110" y="17812"/>
                    <a:pt x="81153" y="17812"/>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80E3C3C9-E17F-4481-81D1-02394A97AAE9}"/>
                </a:ext>
              </a:extLst>
            </p:cNvPr>
            <p:cNvSpPr/>
            <p:nvPr/>
          </p:nvSpPr>
          <p:spPr>
            <a:xfrm>
              <a:off x="4506086" y="2377916"/>
              <a:ext cx="123825" cy="171450"/>
            </a:xfrm>
            <a:custGeom>
              <a:avLst/>
              <a:gdLst>
                <a:gd name="connsiteX0" fmla="*/ 65532 w 123825"/>
                <a:gd name="connsiteY0" fmla="*/ 175355 h 171450"/>
                <a:gd name="connsiteX1" fmla="*/ 0 w 123825"/>
                <a:gd name="connsiteY1" fmla="*/ 7334 h 171450"/>
                <a:gd name="connsiteX2" fmla="*/ 16669 w 123825"/>
                <a:gd name="connsiteY2" fmla="*/ 857 h 171450"/>
                <a:gd name="connsiteX3" fmla="*/ 65627 w 123825"/>
                <a:gd name="connsiteY3" fmla="*/ 126397 h 171450"/>
                <a:gd name="connsiteX4" fmla="*/ 115253 w 123825"/>
                <a:gd name="connsiteY4" fmla="*/ 0 h 171450"/>
                <a:gd name="connsiteX5" fmla="*/ 131826 w 123825"/>
                <a:gd name="connsiteY5" fmla="*/ 6477 h 171450"/>
                <a:gd name="connsiteX6" fmla="*/ 65532 w 123825"/>
                <a:gd name="connsiteY6" fmla="*/ 17535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71450">
                  <a:moveTo>
                    <a:pt x="65532" y="175355"/>
                  </a:moveTo>
                  <a:lnTo>
                    <a:pt x="0" y="7334"/>
                  </a:lnTo>
                  <a:lnTo>
                    <a:pt x="16669" y="857"/>
                  </a:lnTo>
                  <a:lnTo>
                    <a:pt x="65627" y="126397"/>
                  </a:lnTo>
                  <a:lnTo>
                    <a:pt x="115253" y="0"/>
                  </a:lnTo>
                  <a:lnTo>
                    <a:pt x="131826" y="6477"/>
                  </a:lnTo>
                  <a:lnTo>
                    <a:pt x="65532" y="17535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22A6FD9B-8A26-4DD4-BFB9-6EE8B9A45474}"/>
                </a:ext>
              </a:extLst>
            </p:cNvPr>
            <p:cNvSpPr/>
            <p:nvPr/>
          </p:nvSpPr>
          <p:spPr>
            <a:xfrm>
              <a:off x="4315967" y="2165128"/>
              <a:ext cx="504825" cy="504825"/>
            </a:xfrm>
            <a:custGeom>
              <a:avLst/>
              <a:gdLst>
                <a:gd name="connsiteX0" fmla="*/ 256127 w 504825"/>
                <a:gd name="connsiteY0" fmla="*/ 512255 h 504825"/>
                <a:gd name="connsiteX1" fmla="*/ 0 w 504825"/>
                <a:gd name="connsiteY1" fmla="*/ 256127 h 504825"/>
                <a:gd name="connsiteX2" fmla="*/ 256127 w 504825"/>
                <a:gd name="connsiteY2" fmla="*/ 0 h 504825"/>
                <a:gd name="connsiteX3" fmla="*/ 512255 w 504825"/>
                <a:gd name="connsiteY3" fmla="*/ 256127 h 504825"/>
                <a:gd name="connsiteX4" fmla="*/ 256127 w 504825"/>
                <a:gd name="connsiteY4" fmla="*/ 512255 h 504825"/>
                <a:gd name="connsiteX5" fmla="*/ 256127 w 504825"/>
                <a:gd name="connsiteY5" fmla="*/ 17907 h 504825"/>
                <a:gd name="connsiteX6" fmla="*/ 17907 w 504825"/>
                <a:gd name="connsiteY6" fmla="*/ 256127 h 504825"/>
                <a:gd name="connsiteX7" fmla="*/ 256127 w 504825"/>
                <a:gd name="connsiteY7" fmla="*/ 494348 h 504825"/>
                <a:gd name="connsiteX8" fmla="*/ 494347 w 504825"/>
                <a:gd name="connsiteY8" fmla="*/ 256127 h 504825"/>
                <a:gd name="connsiteX9" fmla="*/ 256127 w 504825"/>
                <a:gd name="connsiteY9" fmla="*/ 17907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5" h="504825">
                  <a:moveTo>
                    <a:pt x="256127" y="512255"/>
                  </a:moveTo>
                  <a:cubicBezTo>
                    <a:pt x="114871" y="512255"/>
                    <a:pt x="0" y="397383"/>
                    <a:pt x="0" y="256127"/>
                  </a:cubicBezTo>
                  <a:cubicBezTo>
                    <a:pt x="0" y="114872"/>
                    <a:pt x="114871" y="0"/>
                    <a:pt x="256127" y="0"/>
                  </a:cubicBezTo>
                  <a:cubicBezTo>
                    <a:pt x="397383" y="0"/>
                    <a:pt x="512255" y="114872"/>
                    <a:pt x="512255" y="256127"/>
                  </a:cubicBezTo>
                  <a:cubicBezTo>
                    <a:pt x="512255" y="397383"/>
                    <a:pt x="397383" y="512255"/>
                    <a:pt x="256127" y="512255"/>
                  </a:cubicBezTo>
                  <a:close/>
                  <a:moveTo>
                    <a:pt x="256127" y="17907"/>
                  </a:moveTo>
                  <a:cubicBezTo>
                    <a:pt x="124778" y="17907"/>
                    <a:pt x="17907" y="124778"/>
                    <a:pt x="17907" y="256127"/>
                  </a:cubicBezTo>
                  <a:cubicBezTo>
                    <a:pt x="17907" y="387477"/>
                    <a:pt x="124778" y="494348"/>
                    <a:pt x="256127" y="494348"/>
                  </a:cubicBezTo>
                  <a:cubicBezTo>
                    <a:pt x="387477" y="494348"/>
                    <a:pt x="494347" y="387477"/>
                    <a:pt x="494347" y="256127"/>
                  </a:cubicBezTo>
                  <a:cubicBezTo>
                    <a:pt x="494347" y="124778"/>
                    <a:pt x="387477" y="17907"/>
                    <a:pt x="256127" y="17907"/>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EB48509-2F02-4137-B823-97E704EF777E}"/>
                </a:ext>
              </a:extLst>
            </p:cNvPr>
            <p:cNvSpPr/>
            <p:nvPr/>
          </p:nvSpPr>
          <p:spPr>
            <a:xfrm>
              <a:off x="4562951" y="2619756"/>
              <a:ext cx="9525" cy="47625"/>
            </a:xfrm>
            <a:custGeom>
              <a:avLst/>
              <a:gdLst>
                <a:gd name="connsiteX0" fmla="*/ 0 w 9525"/>
                <a:gd name="connsiteY0" fmla="*/ 0 h 47625"/>
                <a:gd name="connsiteX1" fmla="*/ 18383 w 9525"/>
                <a:gd name="connsiteY1" fmla="*/ 0 h 47625"/>
                <a:gd name="connsiteX2" fmla="*/ 18383 w 9525"/>
                <a:gd name="connsiteY2" fmla="*/ 48673 h 47625"/>
                <a:gd name="connsiteX3" fmla="*/ 0 w 9525"/>
                <a:gd name="connsiteY3" fmla="*/ 48673 h 47625"/>
              </a:gdLst>
              <a:ahLst/>
              <a:cxnLst>
                <a:cxn ang="0">
                  <a:pos x="connsiteX0" y="connsiteY0"/>
                </a:cxn>
                <a:cxn ang="0">
                  <a:pos x="connsiteX1" y="connsiteY1"/>
                </a:cxn>
                <a:cxn ang="0">
                  <a:pos x="connsiteX2" y="connsiteY2"/>
                </a:cxn>
                <a:cxn ang="0">
                  <a:pos x="connsiteX3" y="connsiteY3"/>
                </a:cxn>
              </a:cxnLst>
              <a:rect l="l" t="t" r="r" b="b"/>
              <a:pathLst>
                <a:path w="9525" h="47625">
                  <a:moveTo>
                    <a:pt x="0" y="0"/>
                  </a:moveTo>
                  <a:lnTo>
                    <a:pt x="18383" y="0"/>
                  </a:lnTo>
                  <a:lnTo>
                    <a:pt x="18383" y="48673"/>
                  </a:lnTo>
                  <a:lnTo>
                    <a:pt x="0" y="48673"/>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F115CC62-0E07-4346-A732-C5DBD4CD2A86}"/>
                </a:ext>
              </a:extLst>
            </p:cNvPr>
            <p:cNvSpPr/>
            <p:nvPr/>
          </p:nvSpPr>
          <p:spPr>
            <a:xfrm>
              <a:off x="4562951" y="2174081"/>
              <a:ext cx="9525" cy="47625"/>
            </a:xfrm>
            <a:custGeom>
              <a:avLst/>
              <a:gdLst>
                <a:gd name="connsiteX0" fmla="*/ 0 w 9525"/>
                <a:gd name="connsiteY0" fmla="*/ 0 h 47625"/>
                <a:gd name="connsiteX1" fmla="*/ 18383 w 9525"/>
                <a:gd name="connsiteY1" fmla="*/ 0 h 47625"/>
                <a:gd name="connsiteX2" fmla="*/ 18383 w 9525"/>
                <a:gd name="connsiteY2" fmla="*/ 48673 h 47625"/>
                <a:gd name="connsiteX3" fmla="*/ 0 w 9525"/>
                <a:gd name="connsiteY3" fmla="*/ 48673 h 47625"/>
              </a:gdLst>
              <a:ahLst/>
              <a:cxnLst>
                <a:cxn ang="0">
                  <a:pos x="connsiteX0" y="connsiteY0"/>
                </a:cxn>
                <a:cxn ang="0">
                  <a:pos x="connsiteX1" y="connsiteY1"/>
                </a:cxn>
                <a:cxn ang="0">
                  <a:pos x="connsiteX2" y="connsiteY2"/>
                </a:cxn>
                <a:cxn ang="0">
                  <a:pos x="connsiteX3" y="connsiteY3"/>
                </a:cxn>
              </a:cxnLst>
              <a:rect l="l" t="t" r="r" b="b"/>
              <a:pathLst>
                <a:path w="9525" h="47625">
                  <a:moveTo>
                    <a:pt x="0" y="0"/>
                  </a:moveTo>
                  <a:lnTo>
                    <a:pt x="18383" y="0"/>
                  </a:lnTo>
                  <a:lnTo>
                    <a:pt x="18383" y="48673"/>
                  </a:lnTo>
                  <a:lnTo>
                    <a:pt x="0" y="48673"/>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E0743678-8154-416F-B15E-4EF511E251EB}"/>
                </a:ext>
              </a:extLst>
            </p:cNvPr>
            <p:cNvSpPr/>
            <p:nvPr/>
          </p:nvSpPr>
          <p:spPr>
            <a:xfrm>
              <a:off x="4770596" y="2412016"/>
              <a:ext cx="47625" cy="9525"/>
            </a:xfrm>
            <a:custGeom>
              <a:avLst/>
              <a:gdLst>
                <a:gd name="connsiteX0" fmla="*/ 0 w 47625"/>
                <a:gd name="connsiteY0" fmla="*/ 0 h 9525"/>
                <a:gd name="connsiteX1" fmla="*/ 48673 w 47625"/>
                <a:gd name="connsiteY1" fmla="*/ 0 h 9525"/>
                <a:gd name="connsiteX2" fmla="*/ 48673 w 47625"/>
                <a:gd name="connsiteY2" fmla="*/ 18383 h 9525"/>
                <a:gd name="connsiteX3" fmla="*/ 0 w 47625"/>
                <a:gd name="connsiteY3" fmla="*/ 18383 h 9525"/>
              </a:gdLst>
              <a:ahLst/>
              <a:cxnLst>
                <a:cxn ang="0">
                  <a:pos x="connsiteX0" y="connsiteY0"/>
                </a:cxn>
                <a:cxn ang="0">
                  <a:pos x="connsiteX1" y="connsiteY1"/>
                </a:cxn>
                <a:cxn ang="0">
                  <a:pos x="connsiteX2" y="connsiteY2"/>
                </a:cxn>
                <a:cxn ang="0">
                  <a:pos x="connsiteX3" y="connsiteY3"/>
                </a:cxn>
              </a:cxnLst>
              <a:rect l="l" t="t" r="r" b="b"/>
              <a:pathLst>
                <a:path w="47625" h="9525">
                  <a:moveTo>
                    <a:pt x="0" y="0"/>
                  </a:moveTo>
                  <a:lnTo>
                    <a:pt x="48673" y="0"/>
                  </a:lnTo>
                  <a:lnTo>
                    <a:pt x="48673" y="18383"/>
                  </a:lnTo>
                  <a:lnTo>
                    <a:pt x="0" y="18383"/>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1D946FB-A3F4-425F-8703-C5C5CFA1BF67}"/>
                </a:ext>
              </a:extLst>
            </p:cNvPr>
            <p:cNvSpPr/>
            <p:nvPr/>
          </p:nvSpPr>
          <p:spPr>
            <a:xfrm>
              <a:off x="4324540" y="2412016"/>
              <a:ext cx="47625" cy="9525"/>
            </a:xfrm>
            <a:custGeom>
              <a:avLst/>
              <a:gdLst>
                <a:gd name="connsiteX0" fmla="*/ 0 w 47625"/>
                <a:gd name="connsiteY0" fmla="*/ 0 h 9525"/>
                <a:gd name="connsiteX1" fmla="*/ 48673 w 47625"/>
                <a:gd name="connsiteY1" fmla="*/ 0 h 9525"/>
                <a:gd name="connsiteX2" fmla="*/ 48673 w 47625"/>
                <a:gd name="connsiteY2" fmla="*/ 18383 h 9525"/>
                <a:gd name="connsiteX3" fmla="*/ 0 w 47625"/>
                <a:gd name="connsiteY3" fmla="*/ 18383 h 9525"/>
              </a:gdLst>
              <a:ahLst/>
              <a:cxnLst>
                <a:cxn ang="0">
                  <a:pos x="connsiteX0" y="connsiteY0"/>
                </a:cxn>
                <a:cxn ang="0">
                  <a:pos x="connsiteX1" y="connsiteY1"/>
                </a:cxn>
                <a:cxn ang="0">
                  <a:pos x="connsiteX2" y="connsiteY2"/>
                </a:cxn>
                <a:cxn ang="0">
                  <a:pos x="connsiteX3" y="connsiteY3"/>
                </a:cxn>
              </a:cxnLst>
              <a:rect l="l" t="t" r="r" b="b"/>
              <a:pathLst>
                <a:path w="47625" h="9525">
                  <a:moveTo>
                    <a:pt x="0" y="0"/>
                  </a:moveTo>
                  <a:lnTo>
                    <a:pt x="48673" y="0"/>
                  </a:lnTo>
                  <a:lnTo>
                    <a:pt x="48673" y="18383"/>
                  </a:lnTo>
                  <a:lnTo>
                    <a:pt x="0" y="18383"/>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sp>
        <p:nvSpPr>
          <p:cNvPr id="182" name="Freeform: Shape 181">
            <a:extLst>
              <a:ext uri="{FF2B5EF4-FFF2-40B4-BE49-F238E27FC236}">
                <a16:creationId xmlns:a16="http://schemas.microsoft.com/office/drawing/2014/main" id="{445BEE8B-1AE0-4938-B709-40343D47884C}"/>
              </a:ext>
            </a:extLst>
          </p:cNvPr>
          <p:cNvSpPr/>
          <p:nvPr/>
        </p:nvSpPr>
        <p:spPr>
          <a:xfrm>
            <a:off x="3639026" y="2159317"/>
            <a:ext cx="457200" cy="523875"/>
          </a:xfrm>
          <a:custGeom>
            <a:avLst/>
            <a:gdLst>
              <a:gd name="connsiteX0" fmla="*/ 407384 w 457200"/>
              <a:gd name="connsiteY0" fmla="*/ 524256 h 523875"/>
              <a:gd name="connsiteX1" fmla="*/ 188500 w 457200"/>
              <a:gd name="connsiteY1" fmla="*/ 524256 h 523875"/>
              <a:gd name="connsiteX2" fmla="*/ 188500 w 457200"/>
              <a:gd name="connsiteY2" fmla="*/ 450247 h 523875"/>
              <a:gd name="connsiteX3" fmla="*/ 58960 w 457200"/>
              <a:gd name="connsiteY3" fmla="*/ 450247 h 523875"/>
              <a:gd name="connsiteX4" fmla="*/ 58960 w 457200"/>
              <a:gd name="connsiteY4" fmla="*/ 315563 h 523875"/>
              <a:gd name="connsiteX5" fmla="*/ 0 w 457200"/>
              <a:gd name="connsiteY5" fmla="*/ 315563 h 523875"/>
              <a:gd name="connsiteX6" fmla="*/ 53245 w 457200"/>
              <a:gd name="connsiteY6" fmla="*/ 218313 h 523875"/>
              <a:gd name="connsiteX7" fmla="*/ 53245 w 457200"/>
              <a:gd name="connsiteY7" fmla="*/ 147066 h 523875"/>
              <a:gd name="connsiteX8" fmla="*/ 140589 w 457200"/>
              <a:gd name="connsiteY8" fmla="*/ 0 h 523875"/>
              <a:gd name="connsiteX9" fmla="*/ 374714 w 457200"/>
              <a:gd name="connsiteY9" fmla="*/ 0 h 523875"/>
              <a:gd name="connsiteX10" fmla="*/ 458248 w 457200"/>
              <a:gd name="connsiteY10" fmla="*/ 121444 h 523875"/>
              <a:gd name="connsiteX11" fmla="*/ 458248 w 457200"/>
              <a:gd name="connsiteY11" fmla="*/ 226219 h 523875"/>
              <a:gd name="connsiteX12" fmla="*/ 407384 w 457200"/>
              <a:gd name="connsiteY12" fmla="*/ 312992 h 523875"/>
              <a:gd name="connsiteX13" fmla="*/ 407384 w 457200"/>
              <a:gd name="connsiteY13" fmla="*/ 524161 h 523875"/>
              <a:gd name="connsiteX14" fmla="*/ 218884 w 457200"/>
              <a:gd name="connsiteY14" fmla="*/ 493871 h 523875"/>
              <a:gd name="connsiteX15" fmla="*/ 377000 w 457200"/>
              <a:gd name="connsiteY15" fmla="*/ 493871 h 523875"/>
              <a:gd name="connsiteX16" fmla="*/ 377000 w 457200"/>
              <a:gd name="connsiteY16" fmla="*/ 304895 h 523875"/>
              <a:gd name="connsiteX17" fmla="*/ 427863 w 457200"/>
              <a:gd name="connsiteY17" fmla="*/ 218123 h 523875"/>
              <a:gd name="connsiteX18" fmla="*/ 427863 w 457200"/>
              <a:gd name="connsiteY18" fmla="*/ 130969 h 523875"/>
              <a:gd name="connsiteX19" fmla="*/ 358711 w 457200"/>
              <a:gd name="connsiteY19" fmla="*/ 30385 h 523875"/>
              <a:gd name="connsiteX20" fmla="*/ 157829 w 457200"/>
              <a:gd name="connsiteY20" fmla="*/ 30385 h 523875"/>
              <a:gd name="connsiteX21" fmla="*/ 83534 w 457200"/>
              <a:gd name="connsiteY21" fmla="*/ 155448 h 523875"/>
              <a:gd name="connsiteX22" fmla="*/ 83534 w 457200"/>
              <a:gd name="connsiteY22" fmla="*/ 226124 h 523875"/>
              <a:gd name="connsiteX23" fmla="*/ 51149 w 457200"/>
              <a:gd name="connsiteY23" fmla="*/ 285179 h 523875"/>
              <a:gd name="connsiteX24" fmla="*/ 89249 w 457200"/>
              <a:gd name="connsiteY24" fmla="*/ 285179 h 523875"/>
              <a:gd name="connsiteX25" fmla="*/ 89249 w 457200"/>
              <a:gd name="connsiteY25" fmla="*/ 419862 h 523875"/>
              <a:gd name="connsiteX26" fmla="*/ 218789 w 457200"/>
              <a:gd name="connsiteY26" fmla="*/ 419862 h 523875"/>
              <a:gd name="connsiteX27" fmla="*/ 218789 w 457200"/>
              <a:gd name="connsiteY27" fmla="*/ 49387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7200" h="523875">
                <a:moveTo>
                  <a:pt x="407384" y="524256"/>
                </a:moveTo>
                <a:lnTo>
                  <a:pt x="188500" y="524256"/>
                </a:lnTo>
                <a:lnTo>
                  <a:pt x="188500" y="450247"/>
                </a:lnTo>
                <a:lnTo>
                  <a:pt x="58960" y="450247"/>
                </a:lnTo>
                <a:lnTo>
                  <a:pt x="58960" y="315563"/>
                </a:lnTo>
                <a:lnTo>
                  <a:pt x="0" y="315563"/>
                </a:lnTo>
                <a:lnTo>
                  <a:pt x="53245" y="218313"/>
                </a:lnTo>
                <a:lnTo>
                  <a:pt x="53245" y="147066"/>
                </a:lnTo>
                <a:lnTo>
                  <a:pt x="140589" y="0"/>
                </a:lnTo>
                <a:lnTo>
                  <a:pt x="374714" y="0"/>
                </a:lnTo>
                <a:lnTo>
                  <a:pt x="458248" y="121444"/>
                </a:lnTo>
                <a:lnTo>
                  <a:pt x="458248" y="226219"/>
                </a:lnTo>
                <a:lnTo>
                  <a:pt x="407384" y="312992"/>
                </a:lnTo>
                <a:lnTo>
                  <a:pt x="407384" y="524161"/>
                </a:lnTo>
                <a:close/>
                <a:moveTo>
                  <a:pt x="218884" y="493871"/>
                </a:moveTo>
                <a:lnTo>
                  <a:pt x="377000" y="493871"/>
                </a:lnTo>
                <a:lnTo>
                  <a:pt x="377000" y="304895"/>
                </a:lnTo>
                <a:lnTo>
                  <a:pt x="427863" y="218123"/>
                </a:lnTo>
                <a:lnTo>
                  <a:pt x="427863" y="130969"/>
                </a:lnTo>
                <a:lnTo>
                  <a:pt x="358711" y="30385"/>
                </a:lnTo>
                <a:lnTo>
                  <a:pt x="157829" y="30385"/>
                </a:lnTo>
                <a:lnTo>
                  <a:pt x="83534" y="155448"/>
                </a:lnTo>
                <a:lnTo>
                  <a:pt x="83534" y="226124"/>
                </a:lnTo>
                <a:lnTo>
                  <a:pt x="51149" y="285179"/>
                </a:lnTo>
                <a:lnTo>
                  <a:pt x="89249" y="285179"/>
                </a:lnTo>
                <a:lnTo>
                  <a:pt x="89249" y="419862"/>
                </a:lnTo>
                <a:lnTo>
                  <a:pt x="218789" y="419862"/>
                </a:lnTo>
                <a:lnTo>
                  <a:pt x="218789" y="49387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7CB326B7-5013-4042-B935-7AF7A33DB368}"/>
              </a:ext>
            </a:extLst>
          </p:cNvPr>
          <p:cNvSpPr/>
          <p:nvPr/>
        </p:nvSpPr>
        <p:spPr>
          <a:xfrm>
            <a:off x="3787330" y="2224373"/>
            <a:ext cx="200025" cy="209550"/>
          </a:xfrm>
          <a:custGeom>
            <a:avLst/>
            <a:gdLst>
              <a:gd name="connsiteX0" fmla="*/ 160973 w 200025"/>
              <a:gd name="connsiteY0" fmla="*/ 211074 h 209550"/>
              <a:gd name="connsiteX1" fmla="*/ 47625 w 200025"/>
              <a:gd name="connsiteY1" fmla="*/ 211074 h 209550"/>
              <a:gd name="connsiteX2" fmla="*/ 0 w 200025"/>
              <a:gd name="connsiteY2" fmla="*/ 144399 h 209550"/>
              <a:gd name="connsiteX3" fmla="*/ 0 w 200025"/>
              <a:gd name="connsiteY3" fmla="*/ 52959 h 209550"/>
              <a:gd name="connsiteX4" fmla="*/ 48196 w 200025"/>
              <a:gd name="connsiteY4" fmla="*/ 0 h 209550"/>
              <a:gd name="connsiteX5" fmla="*/ 160592 w 200025"/>
              <a:gd name="connsiteY5" fmla="*/ 0 h 209550"/>
              <a:gd name="connsiteX6" fmla="*/ 207454 w 200025"/>
              <a:gd name="connsiteY6" fmla="*/ 53054 h 209550"/>
              <a:gd name="connsiteX7" fmla="*/ 207454 w 200025"/>
              <a:gd name="connsiteY7" fmla="*/ 144399 h 209550"/>
              <a:gd name="connsiteX8" fmla="*/ 161068 w 200025"/>
              <a:gd name="connsiteY8" fmla="*/ 211074 h 209550"/>
              <a:gd name="connsiteX9" fmla="*/ 55436 w 200025"/>
              <a:gd name="connsiteY9" fmla="*/ 195929 h 209550"/>
              <a:gd name="connsiteX10" fmla="*/ 153067 w 200025"/>
              <a:gd name="connsiteY10" fmla="*/ 195929 h 209550"/>
              <a:gd name="connsiteX11" fmla="*/ 192119 w 200025"/>
              <a:gd name="connsiteY11" fmla="*/ 139637 h 209550"/>
              <a:gd name="connsiteX12" fmla="*/ 192119 w 200025"/>
              <a:gd name="connsiteY12" fmla="*/ 58769 h 209550"/>
              <a:gd name="connsiteX13" fmla="*/ 153638 w 200025"/>
              <a:gd name="connsiteY13" fmla="*/ 15145 h 209550"/>
              <a:gd name="connsiteX14" fmla="*/ 54864 w 200025"/>
              <a:gd name="connsiteY14" fmla="*/ 15145 h 209550"/>
              <a:gd name="connsiteX15" fmla="*/ 15145 w 200025"/>
              <a:gd name="connsiteY15" fmla="*/ 58769 h 209550"/>
              <a:gd name="connsiteX16" fmla="*/ 15145 w 200025"/>
              <a:gd name="connsiteY16" fmla="*/ 139446 h 209550"/>
              <a:gd name="connsiteX17" fmla="*/ 55436 w 200025"/>
              <a:gd name="connsiteY17" fmla="*/ 19583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025" h="209550">
                <a:moveTo>
                  <a:pt x="160973" y="211074"/>
                </a:moveTo>
                <a:lnTo>
                  <a:pt x="47625" y="211074"/>
                </a:lnTo>
                <a:lnTo>
                  <a:pt x="0" y="144399"/>
                </a:lnTo>
                <a:lnTo>
                  <a:pt x="0" y="52959"/>
                </a:lnTo>
                <a:lnTo>
                  <a:pt x="48196" y="0"/>
                </a:lnTo>
                <a:lnTo>
                  <a:pt x="160592" y="0"/>
                </a:lnTo>
                <a:lnTo>
                  <a:pt x="207454" y="53054"/>
                </a:lnTo>
                <a:lnTo>
                  <a:pt x="207454" y="144399"/>
                </a:lnTo>
                <a:lnTo>
                  <a:pt x="161068" y="211074"/>
                </a:lnTo>
                <a:close/>
                <a:moveTo>
                  <a:pt x="55436" y="195929"/>
                </a:moveTo>
                <a:lnTo>
                  <a:pt x="153067" y="195929"/>
                </a:lnTo>
                <a:lnTo>
                  <a:pt x="192119" y="139637"/>
                </a:lnTo>
                <a:lnTo>
                  <a:pt x="192119" y="58769"/>
                </a:lnTo>
                <a:lnTo>
                  <a:pt x="153638" y="15145"/>
                </a:lnTo>
                <a:lnTo>
                  <a:pt x="54864" y="15145"/>
                </a:lnTo>
                <a:lnTo>
                  <a:pt x="15145" y="58769"/>
                </a:lnTo>
                <a:lnTo>
                  <a:pt x="15145" y="139446"/>
                </a:lnTo>
                <a:lnTo>
                  <a:pt x="55436" y="19583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0A8BD064-0417-447D-9445-6B9599D4AB1A}"/>
              </a:ext>
            </a:extLst>
          </p:cNvPr>
          <p:cNvSpPr/>
          <p:nvPr/>
        </p:nvSpPr>
        <p:spPr>
          <a:xfrm>
            <a:off x="3836479" y="2420302"/>
            <a:ext cx="104775" cy="66675"/>
          </a:xfrm>
          <a:custGeom>
            <a:avLst/>
            <a:gdLst>
              <a:gd name="connsiteX0" fmla="*/ 113252 w 104775"/>
              <a:gd name="connsiteY0" fmla="*/ 68008 h 66675"/>
              <a:gd name="connsiteX1" fmla="*/ 0 w 104775"/>
              <a:gd name="connsiteY1" fmla="*/ 68008 h 66675"/>
              <a:gd name="connsiteX2" fmla="*/ 0 w 104775"/>
              <a:gd name="connsiteY2" fmla="*/ 0 h 66675"/>
              <a:gd name="connsiteX3" fmla="*/ 113252 w 104775"/>
              <a:gd name="connsiteY3" fmla="*/ 0 h 66675"/>
              <a:gd name="connsiteX4" fmla="*/ 113252 w 104775"/>
              <a:gd name="connsiteY4" fmla="*/ 68008 h 66675"/>
              <a:gd name="connsiteX5" fmla="*/ 15240 w 104775"/>
              <a:gd name="connsiteY5" fmla="*/ 52864 h 66675"/>
              <a:gd name="connsiteX6" fmla="*/ 98108 w 104775"/>
              <a:gd name="connsiteY6" fmla="*/ 52864 h 66675"/>
              <a:gd name="connsiteX7" fmla="*/ 98108 w 104775"/>
              <a:gd name="connsiteY7" fmla="*/ 15240 h 66675"/>
              <a:gd name="connsiteX8" fmla="*/ 15240 w 104775"/>
              <a:gd name="connsiteY8" fmla="*/ 15240 h 66675"/>
              <a:gd name="connsiteX9" fmla="*/ 15240 w 104775"/>
              <a:gd name="connsiteY9" fmla="*/ 5286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66675">
                <a:moveTo>
                  <a:pt x="113252" y="68008"/>
                </a:moveTo>
                <a:lnTo>
                  <a:pt x="0" y="68008"/>
                </a:lnTo>
                <a:lnTo>
                  <a:pt x="0" y="0"/>
                </a:lnTo>
                <a:lnTo>
                  <a:pt x="113252" y="0"/>
                </a:lnTo>
                <a:lnTo>
                  <a:pt x="113252" y="68008"/>
                </a:lnTo>
                <a:close/>
                <a:moveTo>
                  <a:pt x="15240" y="52864"/>
                </a:moveTo>
                <a:lnTo>
                  <a:pt x="98108" y="52864"/>
                </a:lnTo>
                <a:lnTo>
                  <a:pt x="98108" y="15240"/>
                </a:lnTo>
                <a:lnTo>
                  <a:pt x="15240" y="15240"/>
                </a:lnTo>
                <a:lnTo>
                  <a:pt x="15240" y="5286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7441B699-4A3D-405B-B858-30EEB64A0BE6}"/>
              </a:ext>
            </a:extLst>
          </p:cNvPr>
          <p:cNvSpPr/>
          <p:nvPr/>
        </p:nvSpPr>
        <p:spPr>
          <a:xfrm>
            <a:off x="3850481" y="2473166"/>
            <a:ext cx="76200" cy="47625"/>
          </a:xfrm>
          <a:custGeom>
            <a:avLst/>
            <a:gdLst>
              <a:gd name="connsiteX0" fmla="*/ 84106 w 76200"/>
              <a:gd name="connsiteY0" fmla="*/ 47720 h 47625"/>
              <a:gd name="connsiteX1" fmla="*/ 0 w 76200"/>
              <a:gd name="connsiteY1" fmla="*/ 47720 h 47625"/>
              <a:gd name="connsiteX2" fmla="*/ 0 w 76200"/>
              <a:gd name="connsiteY2" fmla="*/ 0 h 47625"/>
              <a:gd name="connsiteX3" fmla="*/ 84106 w 76200"/>
              <a:gd name="connsiteY3" fmla="*/ 0 h 47625"/>
              <a:gd name="connsiteX4" fmla="*/ 84106 w 76200"/>
              <a:gd name="connsiteY4" fmla="*/ 47720 h 47625"/>
              <a:gd name="connsiteX5" fmla="*/ 15240 w 76200"/>
              <a:gd name="connsiteY5" fmla="*/ 32575 h 47625"/>
              <a:gd name="connsiteX6" fmla="*/ 68961 w 76200"/>
              <a:gd name="connsiteY6" fmla="*/ 32575 h 47625"/>
              <a:gd name="connsiteX7" fmla="*/ 68961 w 76200"/>
              <a:gd name="connsiteY7" fmla="*/ 15240 h 47625"/>
              <a:gd name="connsiteX8" fmla="*/ 15240 w 76200"/>
              <a:gd name="connsiteY8" fmla="*/ 15240 h 47625"/>
              <a:gd name="connsiteX9" fmla="*/ 15240 w 76200"/>
              <a:gd name="connsiteY9" fmla="*/ 3257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47625">
                <a:moveTo>
                  <a:pt x="84106" y="47720"/>
                </a:moveTo>
                <a:lnTo>
                  <a:pt x="0" y="47720"/>
                </a:lnTo>
                <a:lnTo>
                  <a:pt x="0" y="0"/>
                </a:lnTo>
                <a:lnTo>
                  <a:pt x="84106" y="0"/>
                </a:lnTo>
                <a:lnTo>
                  <a:pt x="84106" y="47720"/>
                </a:lnTo>
                <a:close/>
                <a:moveTo>
                  <a:pt x="15240" y="32575"/>
                </a:moveTo>
                <a:lnTo>
                  <a:pt x="68961" y="32575"/>
                </a:lnTo>
                <a:lnTo>
                  <a:pt x="68961" y="15240"/>
                </a:lnTo>
                <a:lnTo>
                  <a:pt x="15240" y="15240"/>
                </a:lnTo>
                <a:lnTo>
                  <a:pt x="15240" y="3257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0D7BCEA8-48F1-4E4A-9E6F-18FD1885917A}"/>
              </a:ext>
            </a:extLst>
          </p:cNvPr>
          <p:cNvSpPr/>
          <p:nvPr/>
        </p:nvSpPr>
        <p:spPr>
          <a:xfrm>
            <a:off x="3836479" y="2310670"/>
            <a:ext cx="104775" cy="114300"/>
          </a:xfrm>
          <a:custGeom>
            <a:avLst/>
            <a:gdLst>
              <a:gd name="connsiteX0" fmla="*/ 78010 w 104775"/>
              <a:gd name="connsiteY0" fmla="*/ 117158 h 114300"/>
              <a:gd name="connsiteX1" fmla="*/ 62865 w 104775"/>
              <a:gd name="connsiteY1" fmla="*/ 117158 h 114300"/>
              <a:gd name="connsiteX2" fmla="*/ 62865 w 104775"/>
              <a:gd name="connsiteY2" fmla="*/ 48863 h 114300"/>
              <a:gd name="connsiteX3" fmla="*/ 49625 w 104775"/>
              <a:gd name="connsiteY3" fmla="*/ 48863 h 114300"/>
              <a:gd name="connsiteX4" fmla="*/ 49625 w 104775"/>
              <a:gd name="connsiteY4" fmla="*/ 117158 h 114300"/>
              <a:gd name="connsiteX5" fmla="*/ 34480 w 104775"/>
              <a:gd name="connsiteY5" fmla="*/ 117158 h 114300"/>
              <a:gd name="connsiteX6" fmla="*/ 34480 w 104775"/>
              <a:gd name="connsiteY6" fmla="*/ 48863 h 114300"/>
              <a:gd name="connsiteX7" fmla="*/ 0 w 104775"/>
              <a:gd name="connsiteY7" fmla="*/ 48863 h 114300"/>
              <a:gd name="connsiteX8" fmla="*/ 0 w 104775"/>
              <a:gd name="connsiteY8" fmla="*/ 0 h 114300"/>
              <a:gd name="connsiteX9" fmla="*/ 49625 w 104775"/>
              <a:gd name="connsiteY9" fmla="*/ 0 h 114300"/>
              <a:gd name="connsiteX10" fmla="*/ 49625 w 104775"/>
              <a:gd name="connsiteY10" fmla="*/ 33719 h 114300"/>
              <a:gd name="connsiteX11" fmla="*/ 62865 w 104775"/>
              <a:gd name="connsiteY11" fmla="*/ 33719 h 114300"/>
              <a:gd name="connsiteX12" fmla="*/ 62865 w 104775"/>
              <a:gd name="connsiteY12" fmla="*/ 0 h 114300"/>
              <a:gd name="connsiteX13" fmla="*/ 110966 w 104775"/>
              <a:gd name="connsiteY13" fmla="*/ 0 h 114300"/>
              <a:gd name="connsiteX14" fmla="*/ 110966 w 104775"/>
              <a:gd name="connsiteY14" fmla="*/ 48863 h 114300"/>
              <a:gd name="connsiteX15" fmla="*/ 78010 w 104775"/>
              <a:gd name="connsiteY15" fmla="*/ 48863 h 114300"/>
              <a:gd name="connsiteX16" fmla="*/ 78010 w 104775"/>
              <a:gd name="connsiteY16" fmla="*/ 117158 h 114300"/>
              <a:gd name="connsiteX17" fmla="*/ 78010 w 104775"/>
              <a:gd name="connsiteY17" fmla="*/ 33719 h 114300"/>
              <a:gd name="connsiteX18" fmla="*/ 95726 w 104775"/>
              <a:gd name="connsiteY18" fmla="*/ 33719 h 114300"/>
              <a:gd name="connsiteX19" fmla="*/ 95726 w 104775"/>
              <a:gd name="connsiteY19" fmla="*/ 15240 h 114300"/>
              <a:gd name="connsiteX20" fmla="*/ 78010 w 104775"/>
              <a:gd name="connsiteY20" fmla="*/ 15240 h 114300"/>
              <a:gd name="connsiteX21" fmla="*/ 78010 w 104775"/>
              <a:gd name="connsiteY21" fmla="*/ 33719 h 114300"/>
              <a:gd name="connsiteX22" fmla="*/ 15145 w 104775"/>
              <a:gd name="connsiteY22" fmla="*/ 33719 h 114300"/>
              <a:gd name="connsiteX23" fmla="*/ 34385 w 104775"/>
              <a:gd name="connsiteY23" fmla="*/ 33719 h 114300"/>
              <a:gd name="connsiteX24" fmla="*/ 34385 w 104775"/>
              <a:gd name="connsiteY24" fmla="*/ 15240 h 114300"/>
              <a:gd name="connsiteX25" fmla="*/ 15145 w 104775"/>
              <a:gd name="connsiteY25" fmla="*/ 15240 h 114300"/>
              <a:gd name="connsiteX26" fmla="*/ 15145 w 104775"/>
              <a:gd name="connsiteY26" fmla="*/ 3371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4775" h="114300">
                <a:moveTo>
                  <a:pt x="78010" y="117158"/>
                </a:moveTo>
                <a:lnTo>
                  <a:pt x="62865" y="117158"/>
                </a:lnTo>
                <a:lnTo>
                  <a:pt x="62865" y="48863"/>
                </a:lnTo>
                <a:lnTo>
                  <a:pt x="49625" y="48863"/>
                </a:lnTo>
                <a:lnTo>
                  <a:pt x="49625" y="117158"/>
                </a:lnTo>
                <a:lnTo>
                  <a:pt x="34480" y="117158"/>
                </a:lnTo>
                <a:lnTo>
                  <a:pt x="34480" y="48863"/>
                </a:lnTo>
                <a:lnTo>
                  <a:pt x="0" y="48863"/>
                </a:lnTo>
                <a:lnTo>
                  <a:pt x="0" y="0"/>
                </a:lnTo>
                <a:lnTo>
                  <a:pt x="49625" y="0"/>
                </a:lnTo>
                <a:lnTo>
                  <a:pt x="49625" y="33719"/>
                </a:lnTo>
                <a:lnTo>
                  <a:pt x="62865" y="33719"/>
                </a:lnTo>
                <a:lnTo>
                  <a:pt x="62865" y="0"/>
                </a:lnTo>
                <a:lnTo>
                  <a:pt x="110966" y="0"/>
                </a:lnTo>
                <a:lnTo>
                  <a:pt x="110966" y="48863"/>
                </a:lnTo>
                <a:lnTo>
                  <a:pt x="78010" y="48863"/>
                </a:lnTo>
                <a:lnTo>
                  <a:pt x="78010" y="117158"/>
                </a:lnTo>
                <a:close/>
                <a:moveTo>
                  <a:pt x="78010" y="33719"/>
                </a:moveTo>
                <a:lnTo>
                  <a:pt x="95726" y="33719"/>
                </a:lnTo>
                <a:lnTo>
                  <a:pt x="95726" y="15240"/>
                </a:lnTo>
                <a:lnTo>
                  <a:pt x="78010" y="15240"/>
                </a:lnTo>
                <a:lnTo>
                  <a:pt x="78010" y="33719"/>
                </a:lnTo>
                <a:close/>
                <a:moveTo>
                  <a:pt x="15145" y="33719"/>
                </a:moveTo>
                <a:lnTo>
                  <a:pt x="34385" y="33719"/>
                </a:lnTo>
                <a:lnTo>
                  <a:pt x="34385" y="15240"/>
                </a:lnTo>
                <a:lnTo>
                  <a:pt x="15145" y="15240"/>
                </a:lnTo>
                <a:lnTo>
                  <a:pt x="15145" y="33719"/>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B1919FBA-080F-4F0F-AA8B-8A0920EB840D}"/>
              </a:ext>
            </a:extLst>
          </p:cNvPr>
          <p:cNvSpPr/>
          <p:nvPr/>
        </p:nvSpPr>
        <p:spPr>
          <a:xfrm>
            <a:off x="2273617" y="4910138"/>
            <a:ext cx="457200" cy="457200"/>
          </a:xfrm>
          <a:custGeom>
            <a:avLst/>
            <a:gdLst>
              <a:gd name="connsiteX0" fmla="*/ 214789 w 457200"/>
              <a:gd name="connsiteY0" fmla="*/ 462915 h 457200"/>
              <a:gd name="connsiteX1" fmla="*/ 68580 w 457200"/>
              <a:gd name="connsiteY1" fmla="*/ 393097 h 457200"/>
              <a:gd name="connsiteX2" fmla="*/ 0 w 457200"/>
              <a:gd name="connsiteY2" fmla="*/ 230696 h 457200"/>
              <a:gd name="connsiteX3" fmla="*/ 230696 w 457200"/>
              <a:gd name="connsiteY3" fmla="*/ 0 h 457200"/>
              <a:gd name="connsiteX4" fmla="*/ 410242 w 457200"/>
              <a:gd name="connsiteY4" fmla="*/ 91916 h 457200"/>
              <a:gd name="connsiteX5" fmla="*/ 415290 w 457200"/>
              <a:gd name="connsiteY5" fmla="*/ 99251 h 457200"/>
              <a:gd name="connsiteX6" fmla="*/ 210693 w 457200"/>
              <a:gd name="connsiteY6" fmla="*/ 336899 h 457200"/>
              <a:gd name="connsiteX7" fmla="*/ 86773 w 457200"/>
              <a:gd name="connsiteY7" fmla="*/ 211836 h 457200"/>
              <a:gd name="connsiteX8" fmla="*/ 103346 w 457200"/>
              <a:gd name="connsiteY8" fmla="*/ 195453 h 457200"/>
              <a:gd name="connsiteX9" fmla="*/ 209550 w 457200"/>
              <a:gd name="connsiteY9" fmla="*/ 302609 h 457200"/>
              <a:gd name="connsiteX10" fmla="*/ 385763 w 457200"/>
              <a:gd name="connsiteY10" fmla="*/ 98012 h 457200"/>
              <a:gd name="connsiteX11" fmla="*/ 230886 w 457200"/>
              <a:gd name="connsiteY11" fmla="*/ 23241 h 457200"/>
              <a:gd name="connsiteX12" fmla="*/ 23432 w 457200"/>
              <a:gd name="connsiteY12" fmla="*/ 230696 h 457200"/>
              <a:gd name="connsiteX13" fmla="*/ 214884 w 457200"/>
              <a:gd name="connsiteY13" fmla="*/ 439579 h 457200"/>
              <a:gd name="connsiteX14" fmla="*/ 438626 w 457200"/>
              <a:gd name="connsiteY14" fmla="*/ 231457 h 457200"/>
              <a:gd name="connsiteX15" fmla="*/ 461867 w 457200"/>
              <a:gd name="connsiteY15" fmla="*/ 231457 h 457200"/>
              <a:gd name="connsiteX16" fmla="*/ 375666 w 457200"/>
              <a:gd name="connsiteY16" fmla="*/ 413195 h 457200"/>
              <a:gd name="connsiteX17" fmla="*/ 214884 w 457200"/>
              <a:gd name="connsiteY17" fmla="*/ 46282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214789" y="462915"/>
                </a:moveTo>
                <a:cubicBezTo>
                  <a:pt x="164306" y="462915"/>
                  <a:pt x="110966" y="437483"/>
                  <a:pt x="68580" y="393097"/>
                </a:cubicBezTo>
                <a:cubicBezTo>
                  <a:pt x="25051" y="347567"/>
                  <a:pt x="0" y="288417"/>
                  <a:pt x="0" y="230696"/>
                </a:cubicBezTo>
                <a:cubicBezTo>
                  <a:pt x="0" y="109919"/>
                  <a:pt x="109919" y="0"/>
                  <a:pt x="230696" y="0"/>
                </a:cubicBezTo>
                <a:cubicBezTo>
                  <a:pt x="351473" y="0"/>
                  <a:pt x="407670" y="88106"/>
                  <a:pt x="410242" y="91916"/>
                </a:cubicBezTo>
                <a:lnTo>
                  <a:pt x="415290" y="99251"/>
                </a:lnTo>
                <a:lnTo>
                  <a:pt x="210693" y="336899"/>
                </a:lnTo>
                <a:lnTo>
                  <a:pt x="86773" y="211836"/>
                </a:lnTo>
                <a:lnTo>
                  <a:pt x="103346" y="195453"/>
                </a:lnTo>
                <a:lnTo>
                  <a:pt x="209550" y="302609"/>
                </a:lnTo>
                <a:lnTo>
                  <a:pt x="385763" y="98012"/>
                </a:lnTo>
                <a:cubicBezTo>
                  <a:pt x="369380" y="78296"/>
                  <a:pt x="315944" y="23241"/>
                  <a:pt x="230886" y="23241"/>
                </a:cubicBezTo>
                <a:cubicBezTo>
                  <a:pt x="122301" y="23241"/>
                  <a:pt x="23432" y="122111"/>
                  <a:pt x="23432" y="230696"/>
                </a:cubicBezTo>
                <a:cubicBezTo>
                  <a:pt x="23432" y="346424"/>
                  <a:pt x="128207" y="439579"/>
                  <a:pt x="214884" y="439579"/>
                </a:cubicBezTo>
                <a:cubicBezTo>
                  <a:pt x="301562" y="439579"/>
                  <a:pt x="438626" y="395764"/>
                  <a:pt x="438626" y="231457"/>
                </a:cubicBezTo>
                <a:lnTo>
                  <a:pt x="461867" y="231457"/>
                </a:lnTo>
                <a:cubicBezTo>
                  <a:pt x="461867" y="309181"/>
                  <a:pt x="432054" y="372046"/>
                  <a:pt x="375666" y="413195"/>
                </a:cubicBezTo>
                <a:cubicBezTo>
                  <a:pt x="332423" y="444722"/>
                  <a:pt x="273844" y="462820"/>
                  <a:pt x="214884" y="46282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F04A0777-A1C0-44EF-A7EF-7D04C7237D5C}"/>
              </a:ext>
            </a:extLst>
          </p:cNvPr>
          <p:cNvSpPr/>
          <p:nvPr/>
        </p:nvSpPr>
        <p:spPr>
          <a:xfrm>
            <a:off x="8863574" y="4803934"/>
            <a:ext cx="333375" cy="457200"/>
          </a:xfrm>
          <a:custGeom>
            <a:avLst/>
            <a:gdLst>
              <a:gd name="connsiteX0" fmla="*/ 173364 w 333375"/>
              <a:gd name="connsiteY0" fmla="*/ 458724 h 457200"/>
              <a:gd name="connsiteX1" fmla="*/ 173364 w 333375"/>
              <a:gd name="connsiteY1" fmla="*/ 458724 h 457200"/>
              <a:gd name="connsiteX2" fmla="*/ 173364 w 333375"/>
              <a:gd name="connsiteY2" fmla="*/ 458724 h 457200"/>
              <a:gd name="connsiteX3" fmla="*/ 167459 w 333375"/>
              <a:gd name="connsiteY3" fmla="*/ 95 h 457200"/>
              <a:gd name="connsiteX4" fmla="*/ 27727 w 333375"/>
              <a:gd name="connsiteY4" fmla="*/ 76105 h 457200"/>
              <a:gd name="connsiteX5" fmla="*/ 9 w 333375"/>
              <a:gd name="connsiteY5" fmla="*/ 166592 h 457200"/>
              <a:gd name="connsiteX6" fmla="*/ 12392 w 333375"/>
              <a:gd name="connsiteY6" fmla="*/ 222313 h 457200"/>
              <a:gd name="connsiteX7" fmla="*/ 59255 w 333375"/>
              <a:gd name="connsiteY7" fmla="*/ 310801 h 457200"/>
              <a:gd name="connsiteX8" fmla="*/ 103451 w 333375"/>
              <a:gd name="connsiteY8" fmla="*/ 375380 h 457200"/>
              <a:gd name="connsiteX9" fmla="*/ 168126 w 333375"/>
              <a:gd name="connsiteY9" fmla="*/ 453676 h 457200"/>
              <a:gd name="connsiteX10" fmla="*/ 230705 w 333375"/>
              <a:gd name="connsiteY10" fmla="*/ 378142 h 457200"/>
              <a:gd name="connsiteX11" fmla="*/ 309476 w 333375"/>
              <a:gd name="connsiteY11" fmla="*/ 254222 h 457200"/>
              <a:gd name="connsiteX12" fmla="*/ 331574 w 333375"/>
              <a:gd name="connsiteY12" fmla="*/ 199358 h 457200"/>
              <a:gd name="connsiteX13" fmla="*/ 330241 w 333375"/>
              <a:gd name="connsiteY13" fmla="*/ 124682 h 457200"/>
              <a:gd name="connsiteX14" fmla="*/ 202130 w 333375"/>
              <a:gd name="connsiteY14" fmla="*/ 3905 h 457200"/>
              <a:gd name="connsiteX15" fmla="*/ 167554 w 333375"/>
              <a:gd name="connsiteY15" fmla="*/ 0 h 457200"/>
              <a:gd name="connsiteX16" fmla="*/ 168602 w 333375"/>
              <a:gd name="connsiteY16" fmla="*/ 251174 h 457200"/>
              <a:gd name="connsiteX17" fmla="*/ 168126 w 333375"/>
              <a:gd name="connsiteY17" fmla="*/ 251174 h 457200"/>
              <a:gd name="connsiteX18" fmla="*/ 85163 w 333375"/>
              <a:gd name="connsiteY18" fmla="*/ 167830 h 457200"/>
              <a:gd name="connsiteX19" fmla="*/ 168697 w 333375"/>
              <a:gd name="connsiteY19" fmla="*/ 84963 h 457200"/>
              <a:gd name="connsiteX20" fmla="*/ 169078 w 333375"/>
              <a:gd name="connsiteY20" fmla="*/ 84963 h 457200"/>
              <a:gd name="connsiteX21" fmla="*/ 226990 w 333375"/>
              <a:gd name="connsiteY21" fmla="*/ 109347 h 457200"/>
              <a:gd name="connsiteX22" fmla="*/ 251183 w 333375"/>
              <a:gd name="connsiteY22" fmla="*/ 168688 h 457200"/>
              <a:gd name="connsiteX23" fmla="*/ 226419 w 333375"/>
              <a:gd name="connsiteY23" fmla="*/ 227266 h 457200"/>
              <a:gd name="connsiteX24" fmla="*/ 168602 w 333375"/>
              <a:gd name="connsiteY24" fmla="*/ 251174 h 457200"/>
              <a:gd name="connsiteX25" fmla="*/ 168602 w 333375"/>
              <a:gd name="connsiteY25" fmla="*/ 107442 h 457200"/>
              <a:gd name="connsiteX26" fmla="*/ 107546 w 333375"/>
              <a:gd name="connsiteY26" fmla="*/ 167926 h 457200"/>
              <a:gd name="connsiteX27" fmla="*/ 107546 w 333375"/>
              <a:gd name="connsiteY27" fmla="*/ 167926 h 457200"/>
              <a:gd name="connsiteX28" fmla="*/ 168220 w 333375"/>
              <a:gd name="connsiteY28" fmla="*/ 228695 h 457200"/>
              <a:gd name="connsiteX29" fmla="*/ 168602 w 333375"/>
              <a:gd name="connsiteY29" fmla="*/ 228695 h 457200"/>
              <a:gd name="connsiteX30" fmla="*/ 210607 w 333375"/>
              <a:gd name="connsiteY30" fmla="*/ 211264 h 457200"/>
              <a:gd name="connsiteX31" fmla="*/ 228705 w 333375"/>
              <a:gd name="connsiteY31" fmla="*/ 168592 h 457200"/>
              <a:gd name="connsiteX32" fmla="*/ 210988 w 333375"/>
              <a:gd name="connsiteY32" fmla="*/ 125158 h 457200"/>
              <a:gd name="connsiteX33" fmla="*/ 168887 w 333375"/>
              <a:gd name="connsiteY33" fmla="*/ 107442 h 457200"/>
              <a:gd name="connsiteX34" fmla="*/ 168602 w 333375"/>
              <a:gd name="connsiteY34" fmla="*/ 107442 h 457200"/>
              <a:gd name="connsiteX35" fmla="*/ 96307 w 333375"/>
              <a:gd name="connsiteY35" fmla="*/ 167830 h 457200"/>
              <a:gd name="connsiteX36" fmla="*/ 96307 w 333375"/>
              <a:gd name="connsiteY36" fmla="*/ 167830 h 457200"/>
              <a:gd name="connsiteX37" fmla="*/ 96307 w 333375"/>
              <a:gd name="connsiteY37" fmla="*/ 167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3375" h="457200">
                <a:moveTo>
                  <a:pt x="173364" y="458724"/>
                </a:moveTo>
                <a:lnTo>
                  <a:pt x="173364" y="458724"/>
                </a:lnTo>
                <a:lnTo>
                  <a:pt x="173364" y="458724"/>
                </a:lnTo>
                <a:close/>
                <a:moveTo>
                  <a:pt x="167459" y="95"/>
                </a:moveTo>
                <a:cubicBezTo>
                  <a:pt x="112785" y="95"/>
                  <a:pt x="58588" y="28575"/>
                  <a:pt x="27727" y="76105"/>
                </a:cubicBezTo>
                <a:cubicBezTo>
                  <a:pt x="9915" y="103632"/>
                  <a:pt x="581" y="134017"/>
                  <a:pt x="9" y="166592"/>
                </a:cubicBezTo>
                <a:cubicBezTo>
                  <a:pt x="-276" y="186976"/>
                  <a:pt x="6105" y="206216"/>
                  <a:pt x="12392" y="222313"/>
                </a:cubicBezTo>
                <a:cubicBezTo>
                  <a:pt x="23250" y="250222"/>
                  <a:pt x="38109" y="278321"/>
                  <a:pt x="59255" y="310801"/>
                </a:cubicBezTo>
                <a:cubicBezTo>
                  <a:pt x="73543" y="332804"/>
                  <a:pt x="88878" y="354806"/>
                  <a:pt x="103451" y="375380"/>
                </a:cubicBezTo>
                <a:cubicBezTo>
                  <a:pt x="115262" y="392144"/>
                  <a:pt x="152981" y="437864"/>
                  <a:pt x="168126" y="453676"/>
                </a:cubicBezTo>
                <a:cubicBezTo>
                  <a:pt x="182889" y="437959"/>
                  <a:pt x="219846" y="392811"/>
                  <a:pt x="230705" y="378142"/>
                </a:cubicBezTo>
                <a:cubicBezTo>
                  <a:pt x="265852" y="330613"/>
                  <a:pt x="290141" y="292417"/>
                  <a:pt x="309476" y="254222"/>
                </a:cubicBezTo>
                <a:cubicBezTo>
                  <a:pt x="319287" y="234791"/>
                  <a:pt x="326527" y="216884"/>
                  <a:pt x="331574" y="199358"/>
                </a:cubicBezTo>
                <a:cubicBezTo>
                  <a:pt x="338337" y="175546"/>
                  <a:pt x="337956" y="150495"/>
                  <a:pt x="330241" y="124682"/>
                </a:cubicBezTo>
                <a:cubicBezTo>
                  <a:pt x="310810" y="59817"/>
                  <a:pt x="267757" y="19145"/>
                  <a:pt x="202130" y="3905"/>
                </a:cubicBezTo>
                <a:cubicBezTo>
                  <a:pt x="190700" y="1238"/>
                  <a:pt x="179079" y="0"/>
                  <a:pt x="167554" y="0"/>
                </a:cubicBezTo>
                <a:close/>
                <a:moveTo>
                  <a:pt x="168602" y="251174"/>
                </a:moveTo>
                <a:lnTo>
                  <a:pt x="168126" y="251174"/>
                </a:lnTo>
                <a:cubicBezTo>
                  <a:pt x="122120" y="250888"/>
                  <a:pt x="84877" y="213455"/>
                  <a:pt x="85163" y="167830"/>
                </a:cubicBezTo>
                <a:cubicBezTo>
                  <a:pt x="85449" y="121253"/>
                  <a:pt x="122024" y="84963"/>
                  <a:pt x="168697" y="84963"/>
                </a:cubicBezTo>
                <a:lnTo>
                  <a:pt x="169078" y="84963"/>
                </a:lnTo>
                <a:cubicBezTo>
                  <a:pt x="190985" y="84963"/>
                  <a:pt x="211560" y="93726"/>
                  <a:pt x="226990" y="109347"/>
                </a:cubicBezTo>
                <a:cubicBezTo>
                  <a:pt x="242706" y="125254"/>
                  <a:pt x="251279" y="146304"/>
                  <a:pt x="251183" y="168688"/>
                </a:cubicBezTo>
                <a:cubicBezTo>
                  <a:pt x="251088" y="190786"/>
                  <a:pt x="242325" y="211550"/>
                  <a:pt x="226419" y="227266"/>
                </a:cubicBezTo>
                <a:cubicBezTo>
                  <a:pt x="210798" y="242697"/>
                  <a:pt x="190319" y="251174"/>
                  <a:pt x="168602" y="251174"/>
                </a:cubicBezTo>
                <a:close/>
                <a:moveTo>
                  <a:pt x="168602" y="107442"/>
                </a:moveTo>
                <a:cubicBezTo>
                  <a:pt x="134502" y="107442"/>
                  <a:pt x="107737" y="133921"/>
                  <a:pt x="107546" y="167926"/>
                </a:cubicBezTo>
                <a:lnTo>
                  <a:pt x="107546" y="167926"/>
                </a:lnTo>
                <a:cubicBezTo>
                  <a:pt x="107356" y="201263"/>
                  <a:pt x="134598" y="228505"/>
                  <a:pt x="168220" y="228695"/>
                </a:cubicBezTo>
                <a:lnTo>
                  <a:pt x="168602" y="228695"/>
                </a:lnTo>
                <a:cubicBezTo>
                  <a:pt x="184318" y="228695"/>
                  <a:pt x="199177" y="222504"/>
                  <a:pt x="210607" y="211264"/>
                </a:cubicBezTo>
                <a:cubicBezTo>
                  <a:pt x="222228" y="199834"/>
                  <a:pt x="228609" y="184690"/>
                  <a:pt x="228705" y="168592"/>
                </a:cubicBezTo>
                <a:cubicBezTo>
                  <a:pt x="228705" y="152209"/>
                  <a:pt x="222513" y="136779"/>
                  <a:pt x="210988" y="125158"/>
                </a:cubicBezTo>
                <a:cubicBezTo>
                  <a:pt x="199749" y="113824"/>
                  <a:pt x="184794" y="107537"/>
                  <a:pt x="168887" y="107442"/>
                </a:cubicBezTo>
                <a:lnTo>
                  <a:pt x="168602" y="107442"/>
                </a:lnTo>
                <a:close/>
                <a:moveTo>
                  <a:pt x="96307" y="167830"/>
                </a:moveTo>
                <a:lnTo>
                  <a:pt x="96307" y="167830"/>
                </a:lnTo>
                <a:lnTo>
                  <a:pt x="96307" y="16783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746BA43F-80EE-46AB-B6B5-99C6FB707E43}"/>
              </a:ext>
            </a:extLst>
          </p:cNvPr>
          <p:cNvSpPr/>
          <p:nvPr/>
        </p:nvSpPr>
        <p:spPr>
          <a:xfrm>
            <a:off x="10074497" y="2250567"/>
            <a:ext cx="457200" cy="457200"/>
          </a:xfrm>
          <a:custGeom>
            <a:avLst/>
            <a:gdLst>
              <a:gd name="connsiteX0" fmla="*/ 0 w 457200"/>
              <a:gd name="connsiteY0" fmla="*/ 148685 h 457200"/>
              <a:gd name="connsiteX1" fmla="*/ 309086 w 457200"/>
              <a:gd name="connsiteY1" fmla="*/ 148685 h 457200"/>
              <a:gd name="connsiteX2" fmla="*/ 309086 w 457200"/>
              <a:gd name="connsiteY2" fmla="*/ 457771 h 457200"/>
              <a:gd name="connsiteX3" fmla="*/ 457771 w 457200"/>
              <a:gd name="connsiteY3" fmla="*/ 307658 h 457200"/>
              <a:gd name="connsiteX4" fmla="*/ 457771 w 457200"/>
              <a:gd name="connsiteY4" fmla="*/ 0 h 457200"/>
              <a:gd name="connsiteX5" fmla="*/ 150114 w 457200"/>
              <a:gd name="connsiteY5" fmla="*/ 0 h 457200"/>
              <a:gd name="connsiteX6" fmla="*/ 0 w 457200"/>
              <a:gd name="connsiteY6" fmla="*/ 14868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57200">
                <a:moveTo>
                  <a:pt x="0" y="148685"/>
                </a:moveTo>
                <a:lnTo>
                  <a:pt x="309086" y="148685"/>
                </a:lnTo>
                <a:lnTo>
                  <a:pt x="309086" y="457771"/>
                </a:lnTo>
                <a:cubicBezTo>
                  <a:pt x="309086" y="457771"/>
                  <a:pt x="457771" y="307658"/>
                  <a:pt x="457771" y="307658"/>
                </a:cubicBezTo>
                <a:lnTo>
                  <a:pt x="457771" y="0"/>
                </a:lnTo>
                <a:cubicBezTo>
                  <a:pt x="457771" y="0"/>
                  <a:pt x="150114" y="0"/>
                  <a:pt x="150114" y="0"/>
                </a:cubicBezTo>
                <a:lnTo>
                  <a:pt x="0" y="14868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FF9683A9-2C72-4318-9E82-2E2ED12302C7}"/>
              </a:ext>
            </a:extLst>
          </p:cNvPr>
          <p:cNvSpPr/>
          <p:nvPr/>
        </p:nvSpPr>
        <p:spPr>
          <a:xfrm>
            <a:off x="6699979" y="1462564"/>
            <a:ext cx="495300" cy="504825"/>
          </a:xfrm>
          <a:custGeom>
            <a:avLst/>
            <a:gdLst>
              <a:gd name="connsiteX0" fmla="*/ 399098 w 495300"/>
              <a:gd name="connsiteY0" fmla="*/ 505587 h 504825"/>
              <a:gd name="connsiteX1" fmla="*/ 392906 w 495300"/>
              <a:gd name="connsiteY1" fmla="*/ 503968 h 504825"/>
              <a:gd name="connsiteX2" fmla="*/ 73629 w 495300"/>
              <a:gd name="connsiteY2" fmla="*/ 272796 h 504825"/>
              <a:gd name="connsiteX3" fmla="*/ 1238 w 495300"/>
              <a:gd name="connsiteY3" fmla="*/ 105918 h 504825"/>
              <a:gd name="connsiteX4" fmla="*/ 0 w 495300"/>
              <a:gd name="connsiteY4" fmla="*/ 99822 h 504825"/>
              <a:gd name="connsiteX5" fmla="*/ 105156 w 495300"/>
              <a:gd name="connsiteY5" fmla="*/ 0 h 504825"/>
              <a:gd name="connsiteX6" fmla="*/ 221552 w 495300"/>
              <a:gd name="connsiteY6" fmla="*/ 118777 h 504825"/>
              <a:gd name="connsiteX7" fmla="*/ 146018 w 495300"/>
              <a:gd name="connsiteY7" fmla="*/ 194310 h 504825"/>
              <a:gd name="connsiteX8" fmla="*/ 214218 w 495300"/>
              <a:gd name="connsiteY8" fmla="*/ 285369 h 504825"/>
              <a:gd name="connsiteX9" fmla="*/ 214599 w 495300"/>
              <a:gd name="connsiteY9" fmla="*/ 285750 h 504825"/>
              <a:gd name="connsiteX10" fmla="*/ 316802 w 495300"/>
              <a:gd name="connsiteY10" fmla="*/ 355092 h 504825"/>
              <a:gd name="connsiteX11" fmla="*/ 383667 w 495300"/>
              <a:gd name="connsiteY11" fmla="*/ 283369 h 504825"/>
              <a:gd name="connsiteX12" fmla="*/ 503111 w 495300"/>
              <a:gd name="connsiteY12" fmla="*/ 402812 h 504825"/>
              <a:gd name="connsiteX13" fmla="*/ 399002 w 495300"/>
              <a:gd name="connsiteY13" fmla="*/ 505587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300" h="504825">
                <a:moveTo>
                  <a:pt x="399098" y="505587"/>
                </a:moveTo>
                <a:lnTo>
                  <a:pt x="392906" y="503968"/>
                </a:lnTo>
                <a:cubicBezTo>
                  <a:pt x="222790" y="459391"/>
                  <a:pt x="125445" y="353663"/>
                  <a:pt x="73629" y="272796"/>
                </a:cubicBezTo>
                <a:cubicBezTo>
                  <a:pt x="17622" y="185261"/>
                  <a:pt x="1905" y="109157"/>
                  <a:pt x="1238" y="105918"/>
                </a:cubicBezTo>
                <a:lnTo>
                  <a:pt x="0" y="99822"/>
                </a:lnTo>
                <a:lnTo>
                  <a:pt x="105156" y="0"/>
                </a:lnTo>
                <a:lnTo>
                  <a:pt x="221552" y="118777"/>
                </a:lnTo>
                <a:lnTo>
                  <a:pt x="146018" y="194310"/>
                </a:lnTo>
                <a:cubicBezTo>
                  <a:pt x="170117" y="238411"/>
                  <a:pt x="213741" y="284893"/>
                  <a:pt x="214218" y="285369"/>
                </a:cubicBezTo>
                <a:lnTo>
                  <a:pt x="214599" y="285750"/>
                </a:lnTo>
                <a:cubicBezTo>
                  <a:pt x="241650" y="317278"/>
                  <a:pt x="296990" y="345567"/>
                  <a:pt x="316802" y="355092"/>
                </a:cubicBezTo>
                <a:lnTo>
                  <a:pt x="383667" y="283369"/>
                </a:lnTo>
                <a:lnTo>
                  <a:pt x="503111" y="402812"/>
                </a:lnTo>
                <a:lnTo>
                  <a:pt x="399002" y="50558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4A355A10-E1A2-4F2B-A386-88EC79EACA53}"/>
              </a:ext>
            </a:extLst>
          </p:cNvPr>
          <p:cNvSpPr/>
          <p:nvPr/>
        </p:nvSpPr>
        <p:spPr>
          <a:xfrm>
            <a:off x="9536810" y="1793176"/>
            <a:ext cx="171450" cy="171450"/>
          </a:xfrm>
          <a:custGeom>
            <a:avLst/>
            <a:gdLst>
              <a:gd name="connsiteX0" fmla="*/ 118967 w 171450"/>
              <a:gd name="connsiteY0" fmla="*/ 178213 h 171450"/>
              <a:gd name="connsiteX1" fmla="*/ 75438 w 171450"/>
              <a:gd name="connsiteY1" fmla="*/ 95917 h 171450"/>
              <a:gd name="connsiteX2" fmla="*/ 0 w 171450"/>
              <a:gd name="connsiteY2" fmla="*/ 120110 h 171450"/>
              <a:gd name="connsiteX3" fmla="*/ 36195 w 171450"/>
              <a:gd name="connsiteY3" fmla="*/ 3334 h 171450"/>
              <a:gd name="connsiteX4" fmla="*/ 57626 w 171450"/>
              <a:gd name="connsiteY4" fmla="*/ 10001 h 171450"/>
              <a:gd name="connsiteX5" fmla="*/ 34290 w 171450"/>
              <a:gd name="connsiteY5" fmla="*/ 85439 h 171450"/>
              <a:gd name="connsiteX6" fmla="*/ 86487 w 171450"/>
              <a:gd name="connsiteY6" fmla="*/ 68675 h 171450"/>
              <a:gd name="connsiteX7" fmla="*/ 113633 w 171450"/>
              <a:gd name="connsiteY7" fmla="*/ 119920 h 171450"/>
              <a:gd name="connsiteX8" fmla="*/ 151162 w 171450"/>
              <a:gd name="connsiteY8" fmla="*/ 0 h 171450"/>
              <a:gd name="connsiteX9" fmla="*/ 172688 w 171450"/>
              <a:gd name="connsiteY9" fmla="*/ 6668 h 171450"/>
              <a:gd name="connsiteX10" fmla="*/ 118967 w 171450"/>
              <a:gd name="connsiteY10" fmla="*/ 17821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 h="171450">
                <a:moveTo>
                  <a:pt x="118967" y="178213"/>
                </a:moveTo>
                <a:lnTo>
                  <a:pt x="75438" y="95917"/>
                </a:lnTo>
                <a:lnTo>
                  <a:pt x="0" y="120110"/>
                </a:lnTo>
                <a:lnTo>
                  <a:pt x="36195" y="3334"/>
                </a:lnTo>
                <a:lnTo>
                  <a:pt x="57626" y="10001"/>
                </a:lnTo>
                <a:lnTo>
                  <a:pt x="34290" y="85439"/>
                </a:lnTo>
                <a:lnTo>
                  <a:pt x="86487" y="68675"/>
                </a:lnTo>
                <a:lnTo>
                  <a:pt x="113633" y="119920"/>
                </a:lnTo>
                <a:lnTo>
                  <a:pt x="151162" y="0"/>
                </a:lnTo>
                <a:lnTo>
                  <a:pt x="172688" y="6668"/>
                </a:lnTo>
                <a:lnTo>
                  <a:pt x="118967" y="178213"/>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E363714E-01C5-473E-B97D-13EE637DD465}"/>
              </a:ext>
            </a:extLst>
          </p:cNvPr>
          <p:cNvSpPr/>
          <p:nvPr/>
        </p:nvSpPr>
        <p:spPr>
          <a:xfrm>
            <a:off x="9705975" y="1767745"/>
            <a:ext cx="142875" cy="209550"/>
          </a:xfrm>
          <a:custGeom>
            <a:avLst/>
            <a:gdLst>
              <a:gd name="connsiteX0" fmla="*/ 33718 w 142875"/>
              <a:gd name="connsiteY0" fmla="*/ 215170 h 209550"/>
              <a:gd name="connsiteX1" fmla="*/ 0 w 142875"/>
              <a:gd name="connsiteY1" fmla="*/ 123158 h 209550"/>
              <a:gd name="connsiteX2" fmla="*/ 21145 w 142875"/>
              <a:gd name="connsiteY2" fmla="*/ 115443 h 209550"/>
              <a:gd name="connsiteX3" fmla="*/ 36386 w 142875"/>
              <a:gd name="connsiteY3" fmla="*/ 156972 h 209550"/>
              <a:gd name="connsiteX4" fmla="*/ 62675 w 142875"/>
              <a:gd name="connsiteY4" fmla="*/ 101155 h 209550"/>
              <a:gd name="connsiteX5" fmla="*/ 114586 w 142875"/>
              <a:gd name="connsiteY5" fmla="*/ 116300 h 209550"/>
              <a:gd name="connsiteX6" fmla="*/ 77248 w 142875"/>
              <a:gd name="connsiteY6" fmla="*/ 7239 h 209550"/>
              <a:gd name="connsiteX7" fmla="*/ 98584 w 142875"/>
              <a:gd name="connsiteY7" fmla="*/ 0 h 209550"/>
              <a:gd name="connsiteX8" fmla="*/ 149828 w 142875"/>
              <a:gd name="connsiteY8" fmla="*/ 150019 h 209550"/>
              <a:gd name="connsiteX9" fmla="*/ 74866 w 142875"/>
              <a:gd name="connsiteY9" fmla="*/ 128206 h 209550"/>
              <a:gd name="connsiteX10" fmla="*/ 33718 w 142875"/>
              <a:gd name="connsiteY10" fmla="*/ 21517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75" h="209550">
                <a:moveTo>
                  <a:pt x="33718" y="215170"/>
                </a:moveTo>
                <a:lnTo>
                  <a:pt x="0" y="123158"/>
                </a:lnTo>
                <a:lnTo>
                  <a:pt x="21145" y="115443"/>
                </a:lnTo>
                <a:lnTo>
                  <a:pt x="36386" y="156972"/>
                </a:lnTo>
                <a:lnTo>
                  <a:pt x="62675" y="101155"/>
                </a:lnTo>
                <a:lnTo>
                  <a:pt x="114586" y="116300"/>
                </a:lnTo>
                <a:lnTo>
                  <a:pt x="77248" y="7239"/>
                </a:lnTo>
                <a:lnTo>
                  <a:pt x="98584" y="0"/>
                </a:lnTo>
                <a:lnTo>
                  <a:pt x="149828" y="150019"/>
                </a:lnTo>
                <a:lnTo>
                  <a:pt x="74866" y="128206"/>
                </a:lnTo>
                <a:lnTo>
                  <a:pt x="33718" y="21517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D88D388-2B2D-4B5F-B717-C7CCE39FC034}"/>
              </a:ext>
            </a:extLst>
          </p:cNvPr>
          <p:cNvSpPr/>
          <p:nvPr/>
        </p:nvSpPr>
        <p:spPr>
          <a:xfrm>
            <a:off x="9540335" y="1461421"/>
            <a:ext cx="323850" cy="342900"/>
          </a:xfrm>
          <a:custGeom>
            <a:avLst/>
            <a:gdLst>
              <a:gd name="connsiteX0" fmla="*/ 326136 w 323850"/>
              <a:gd name="connsiteY0" fmla="*/ 126968 h 342900"/>
              <a:gd name="connsiteX1" fmla="*/ 278511 w 323850"/>
              <a:gd name="connsiteY1" fmla="*/ 95917 h 342900"/>
              <a:gd name="connsiteX2" fmla="*/ 262700 w 323850"/>
              <a:gd name="connsiteY2" fmla="*/ 39910 h 342900"/>
              <a:gd name="connsiteX3" fmla="*/ 205645 w 323850"/>
              <a:gd name="connsiteY3" fmla="*/ 42005 h 342900"/>
              <a:gd name="connsiteX4" fmla="*/ 160687 w 323850"/>
              <a:gd name="connsiteY4" fmla="*/ 0 h 342900"/>
              <a:gd name="connsiteX5" fmla="*/ 120872 w 323850"/>
              <a:gd name="connsiteY5" fmla="*/ 40481 h 342900"/>
              <a:gd name="connsiteX6" fmla="*/ 61913 w 323850"/>
              <a:gd name="connsiteY6" fmla="*/ 36957 h 342900"/>
              <a:gd name="connsiteX7" fmla="*/ 46768 w 323850"/>
              <a:gd name="connsiteY7" fmla="*/ 94107 h 342900"/>
              <a:gd name="connsiteX8" fmla="*/ 0 w 323850"/>
              <a:gd name="connsiteY8" fmla="*/ 126492 h 342900"/>
              <a:gd name="connsiteX9" fmla="*/ 18860 w 323850"/>
              <a:gd name="connsiteY9" fmla="*/ 177260 h 342900"/>
              <a:gd name="connsiteX10" fmla="*/ 95 w 323850"/>
              <a:gd name="connsiteY10" fmla="*/ 234982 h 342900"/>
              <a:gd name="connsiteX11" fmla="*/ 44482 w 323850"/>
              <a:gd name="connsiteY11" fmla="*/ 261461 h 342900"/>
              <a:gd name="connsiteX12" fmla="*/ 55245 w 323850"/>
              <a:gd name="connsiteY12" fmla="*/ 315182 h 342900"/>
              <a:gd name="connsiteX13" fmla="*/ 116014 w 323850"/>
              <a:gd name="connsiteY13" fmla="*/ 315182 h 342900"/>
              <a:gd name="connsiteX14" fmla="*/ 157734 w 323850"/>
              <a:gd name="connsiteY14" fmla="*/ 348996 h 342900"/>
              <a:gd name="connsiteX15" fmla="*/ 204978 w 323850"/>
              <a:gd name="connsiteY15" fmla="*/ 317468 h 342900"/>
              <a:gd name="connsiteX16" fmla="*/ 261652 w 323850"/>
              <a:gd name="connsiteY16" fmla="*/ 321850 h 342900"/>
              <a:gd name="connsiteX17" fmla="*/ 278321 w 323850"/>
              <a:gd name="connsiteY17" fmla="*/ 266129 h 342900"/>
              <a:gd name="connsiteX18" fmla="*/ 325470 w 323850"/>
              <a:gd name="connsiteY18" fmla="*/ 233934 h 342900"/>
              <a:gd name="connsiteX19" fmla="*/ 307657 w 323850"/>
              <a:gd name="connsiteY19" fmla="*/ 175832 h 342900"/>
              <a:gd name="connsiteX20" fmla="*/ 326041 w 323850"/>
              <a:gd name="connsiteY20" fmla="*/ 126968 h 342900"/>
              <a:gd name="connsiteX21" fmla="*/ 163068 w 323850"/>
              <a:gd name="connsiteY21" fmla="*/ 254889 h 342900"/>
              <a:gd name="connsiteX22" fmla="*/ 86868 w 323850"/>
              <a:gd name="connsiteY22" fmla="*/ 178689 h 342900"/>
              <a:gd name="connsiteX23" fmla="*/ 163068 w 323850"/>
              <a:gd name="connsiteY23" fmla="*/ 102489 h 342900"/>
              <a:gd name="connsiteX24" fmla="*/ 192310 w 323850"/>
              <a:gd name="connsiteY24" fmla="*/ 108299 h 342900"/>
              <a:gd name="connsiteX25" fmla="*/ 183642 w 323850"/>
              <a:gd name="connsiteY25" fmla="*/ 129064 h 342900"/>
              <a:gd name="connsiteX26" fmla="*/ 162973 w 323850"/>
              <a:gd name="connsiteY26" fmla="*/ 124968 h 342900"/>
              <a:gd name="connsiteX27" fmla="*/ 109252 w 323850"/>
              <a:gd name="connsiteY27" fmla="*/ 178689 h 342900"/>
              <a:gd name="connsiteX28" fmla="*/ 162973 w 323850"/>
              <a:gd name="connsiteY28" fmla="*/ 232410 h 342900"/>
              <a:gd name="connsiteX29" fmla="*/ 216694 w 323850"/>
              <a:gd name="connsiteY29" fmla="*/ 178689 h 342900"/>
              <a:gd name="connsiteX30" fmla="*/ 214599 w 323850"/>
              <a:gd name="connsiteY30" fmla="*/ 163925 h 342900"/>
              <a:gd name="connsiteX31" fmla="*/ 236220 w 323850"/>
              <a:gd name="connsiteY31" fmla="*/ 157734 h 342900"/>
              <a:gd name="connsiteX32" fmla="*/ 239173 w 323850"/>
              <a:gd name="connsiteY32" fmla="*/ 178689 h 342900"/>
              <a:gd name="connsiteX33" fmla="*/ 162973 w 323850"/>
              <a:gd name="connsiteY33" fmla="*/ 254889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850" h="342900">
                <a:moveTo>
                  <a:pt x="326136" y="126968"/>
                </a:moveTo>
                <a:lnTo>
                  <a:pt x="278511" y="95917"/>
                </a:lnTo>
                <a:lnTo>
                  <a:pt x="262700" y="39910"/>
                </a:lnTo>
                <a:lnTo>
                  <a:pt x="205645" y="42005"/>
                </a:lnTo>
                <a:lnTo>
                  <a:pt x="160687" y="0"/>
                </a:lnTo>
                <a:lnTo>
                  <a:pt x="120872" y="40481"/>
                </a:lnTo>
                <a:lnTo>
                  <a:pt x="61913" y="36957"/>
                </a:lnTo>
                <a:lnTo>
                  <a:pt x="46768" y="94107"/>
                </a:lnTo>
                <a:lnTo>
                  <a:pt x="0" y="126492"/>
                </a:lnTo>
                <a:lnTo>
                  <a:pt x="18860" y="177260"/>
                </a:lnTo>
                <a:lnTo>
                  <a:pt x="95" y="234982"/>
                </a:lnTo>
                <a:lnTo>
                  <a:pt x="44482" y="261461"/>
                </a:lnTo>
                <a:lnTo>
                  <a:pt x="55245" y="315182"/>
                </a:lnTo>
                <a:lnTo>
                  <a:pt x="116014" y="315182"/>
                </a:lnTo>
                <a:lnTo>
                  <a:pt x="157734" y="348996"/>
                </a:lnTo>
                <a:lnTo>
                  <a:pt x="204978" y="317468"/>
                </a:lnTo>
                <a:lnTo>
                  <a:pt x="261652" y="321850"/>
                </a:lnTo>
                <a:lnTo>
                  <a:pt x="278321" y="266129"/>
                </a:lnTo>
                <a:lnTo>
                  <a:pt x="325470" y="233934"/>
                </a:lnTo>
                <a:lnTo>
                  <a:pt x="307657" y="175832"/>
                </a:lnTo>
                <a:lnTo>
                  <a:pt x="326041" y="126968"/>
                </a:lnTo>
                <a:close/>
                <a:moveTo>
                  <a:pt x="163068" y="254889"/>
                </a:moveTo>
                <a:cubicBezTo>
                  <a:pt x="121063" y="254889"/>
                  <a:pt x="86868" y="220694"/>
                  <a:pt x="86868" y="178689"/>
                </a:cubicBezTo>
                <a:cubicBezTo>
                  <a:pt x="86868" y="136684"/>
                  <a:pt x="121063" y="102489"/>
                  <a:pt x="163068" y="102489"/>
                </a:cubicBezTo>
                <a:cubicBezTo>
                  <a:pt x="173164" y="102489"/>
                  <a:pt x="183071" y="104489"/>
                  <a:pt x="192310" y="108299"/>
                </a:cubicBezTo>
                <a:lnTo>
                  <a:pt x="183642" y="129064"/>
                </a:lnTo>
                <a:cubicBezTo>
                  <a:pt x="177070" y="126302"/>
                  <a:pt x="170116" y="124968"/>
                  <a:pt x="162973" y="124968"/>
                </a:cubicBezTo>
                <a:cubicBezTo>
                  <a:pt x="133350" y="124968"/>
                  <a:pt x="109252" y="149066"/>
                  <a:pt x="109252" y="178689"/>
                </a:cubicBezTo>
                <a:cubicBezTo>
                  <a:pt x="109252" y="208312"/>
                  <a:pt x="133350" y="232410"/>
                  <a:pt x="162973" y="232410"/>
                </a:cubicBezTo>
                <a:cubicBezTo>
                  <a:pt x="192596" y="232410"/>
                  <a:pt x="216694" y="208312"/>
                  <a:pt x="216694" y="178689"/>
                </a:cubicBezTo>
                <a:cubicBezTo>
                  <a:pt x="216694" y="173641"/>
                  <a:pt x="216027" y="168688"/>
                  <a:pt x="214599" y="163925"/>
                </a:cubicBezTo>
                <a:lnTo>
                  <a:pt x="236220" y="157734"/>
                </a:lnTo>
                <a:cubicBezTo>
                  <a:pt x="238125" y="164497"/>
                  <a:pt x="239173" y="171545"/>
                  <a:pt x="239173" y="178689"/>
                </a:cubicBezTo>
                <a:cubicBezTo>
                  <a:pt x="239173" y="220694"/>
                  <a:pt x="204978" y="254889"/>
                  <a:pt x="162973" y="254889"/>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D6477192-1078-440D-BEDC-DD084F722D73}"/>
              </a:ext>
            </a:extLst>
          </p:cNvPr>
          <p:cNvSpPr/>
          <p:nvPr/>
        </p:nvSpPr>
        <p:spPr>
          <a:xfrm>
            <a:off x="7499508" y="2835974"/>
            <a:ext cx="390525" cy="495300"/>
          </a:xfrm>
          <a:custGeom>
            <a:avLst/>
            <a:gdLst>
              <a:gd name="connsiteX0" fmla="*/ 302419 w 390525"/>
              <a:gd name="connsiteY0" fmla="*/ 186880 h 495300"/>
              <a:gd name="connsiteX1" fmla="*/ 321183 w 390525"/>
              <a:gd name="connsiteY1" fmla="*/ 122110 h 495300"/>
              <a:gd name="connsiteX2" fmla="*/ 199073 w 390525"/>
              <a:gd name="connsiteY2" fmla="*/ 0 h 495300"/>
              <a:gd name="connsiteX3" fmla="*/ 76962 w 390525"/>
              <a:gd name="connsiteY3" fmla="*/ 122110 h 495300"/>
              <a:gd name="connsiteX4" fmla="*/ 96584 w 390525"/>
              <a:gd name="connsiteY4" fmla="*/ 188309 h 495300"/>
              <a:gd name="connsiteX5" fmla="*/ 1620 w 390525"/>
              <a:gd name="connsiteY5" fmla="*/ 282035 h 495300"/>
              <a:gd name="connsiteX6" fmla="*/ 0 w 390525"/>
              <a:gd name="connsiteY6" fmla="*/ 427292 h 495300"/>
              <a:gd name="connsiteX7" fmla="*/ 70390 w 390525"/>
              <a:gd name="connsiteY7" fmla="*/ 498062 h 495300"/>
              <a:gd name="connsiteX8" fmla="*/ 200120 w 390525"/>
              <a:gd name="connsiteY8" fmla="*/ 499777 h 495300"/>
              <a:gd name="connsiteX9" fmla="*/ 322612 w 390525"/>
              <a:gd name="connsiteY9" fmla="*/ 499777 h 495300"/>
              <a:gd name="connsiteX10" fmla="*/ 398622 w 390525"/>
              <a:gd name="connsiteY10" fmla="*/ 427577 h 495300"/>
              <a:gd name="connsiteX11" fmla="*/ 398907 w 390525"/>
              <a:gd name="connsiteY11" fmla="*/ 284607 h 495300"/>
              <a:gd name="connsiteX12" fmla="*/ 302419 w 390525"/>
              <a:gd name="connsiteY12" fmla="*/ 186880 h 495300"/>
              <a:gd name="connsiteX13" fmla="*/ 199073 w 390525"/>
              <a:gd name="connsiteY13" fmla="*/ 22479 h 495300"/>
              <a:gd name="connsiteX14" fmla="*/ 298704 w 390525"/>
              <a:gd name="connsiteY14" fmla="*/ 122110 h 495300"/>
              <a:gd name="connsiteX15" fmla="*/ 199073 w 390525"/>
              <a:gd name="connsiteY15" fmla="*/ 221742 h 495300"/>
              <a:gd name="connsiteX16" fmla="*/ 99441 w 390525"/>
              <a:gd name="connsiteY16" fmla="*/ 122110 h 495300"/>
              <a:gd name="connsiteX17" fmla="*/ 199073 w 390525"/>
              <a:gd name="connsiteY17" fmla="*/ 22479 h 495300"/>
              <a:gd name="connsiteX18" fmla="*/ 260604 w 390525"/>
              <a:gd name="connsiteY18" fmla="*/ 227457 h 495300"/>
              <a:gd name="connsiteX19" fmla="*/ 199168 w 390525"/>
              <a:gd name="connsiteY19" fmla="*/ 384048 h 495300"/>
              <a:gd name="connsiteX20" fmla="*/ 138208 w 390525"/>
              <a:gd name="connsiteY20" fmla="*/ 227743 h 495300"/>
              <a:gd name="connsiteX21" fmla="*/ 199168 w 390525"/>
              <a:gd name="connsiteY21" fmla="*/ 244221 h 495300"/>
              <a:gd name="connsiteX22" fmla="*/ 260699 w 390525"/>
              <a:gd name="connsiteY22" fmla="*/ 227457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0525" h="495300">
                <a:moveTo>
                  <a:pt x="302419" y="186880"/>
                </a:moveTo>
                <a:cubicBezTo>
                  <a:pt x="314230" y="168116"/>
                  <a:pt x="321183" y="145923"/>
                  <a:pt x="321183" y="122110"/>
                </a:cubicBezTo>
                <a:cubicBezTo>
                  <a:pt x="321183" y="54769"/>
                  <a:pt x="266415" y="0"/>
                  <a:pt x="199073" y="0"/>
                </a:cubicBezTo>
                <a:cubicBezTo>
                  <a:pt x="131731" y="0"/>
                  <a:pt x="76962" y="54769"/>
                  <a:pt x="76962" y="122110"/>
                </a:cubicBezTo>
                <a:cubicBezTo>
                  <a:pt x="76962" y="146494"/>
                  <a:pt x="84201" y="169164"/>
                  <a:pt x="96584" y="188309"/>
                </a:cubicBezTo>
                <a:lnTo>
                  <a:pt x="1620" y="282035"/>
                </a:lnTo>
                <a:lnTo>
                  <a:pt x="0" y="427292"/>
                </a:lnTo>
                <a:lnTo>
                  <a:pt x="70390" y="498062"/>
                </a:lnTo>
                <a:lnTo>
                  <a:pt x="200120" y="499777"/>
                </a:lnTo>
                <a:lnTo>
                  <a:pt x="322612" y="499777"/>
                </a:lnTo>
                <a:lnTo>
                  <a:pt x="398622" y="427577"/>
                </a:lnTo>
                <a:lnTo>
                  <a:pt x="398907" y="284607"/>
                </a:lnTo>
                <a:lnTo>
                  <a:pt x="302419" y="186880"/>
                </a:lnTo>
                <a:close/>
                <a:moveTo>
                  <a:pt x="199073" y="22479"/>
                </a:moveTo>
                <a:cubicBezTo>
                  <a:pt x="254032" y="22479"/>
                  <a:pt x="298704" y="67151"/>
                  <a:pt x="298704" y="122110"/>
                </a:cubicBezTo>
                <a:cubicBezTo>
                  <a:pt x="298704" y="177070"/>
                  <a:pt x="254032" y="221742"/>
                  <a:pt x="199073" y="221742"/>
                </a:cubicBezTo>
                <a:cubicBezTo>
                  <a:pt x="144113" y="221742"/>
                  <a:pt x="99441" y="177070"/>
                  <a:pt x="99441" y="122110"/>
                </a:cubicBezTo>
                <a:cubicBezTo>
                  <a:pt x="99441" y="67151"/>
                  <a:pt x="144113" y="22479"/>
                  <a:pt x="199073" y="22479"/>
                </a:cubicBezTo>
                <a:close/>
                <a:moveTo>
                  <a:pt x="260604" y="227457"/>
                </a:moveTo>
                <a:lnTo>
                  <a:pt x="199168" y="384048"/>
                </a:lnTo>
                <a:lnTo>
                  <a:pt x="138208" y="227743"/>
                </a:lnTo>
                <a:cubicBezTo>
                  <a:pt x="156210" y="238125"/>
                  <a:pt x="176975" y="244221"/>
                  <a:pt x="199168" y="244221"/>
                </a:cubicBezTo>
                <a:cubicBezTo>
                  <a:pt x="221361" y="244221"/>
                  <a:pt x="242602" y="238030"/>
                  <a:pt x="260699" y="227457"/>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98C535E6-B98A-4D17-8770-BBF0DF737201}"/>
              </a:ext>
            </a:extLst>
          </p:cNvPr>
          <p:cNvSpPr/>
          <p:nvPr/>
        </p:nvSpPr>
        <p:spPr>
          <a:xfrm>
            <a:off x="8179974" y="3522059"/>
            <a:ext cx="200025" cy="371475"/>
          </a:xfrm>
          <a:custGeom>
            <a:avLst/>
            <a:gdLst>
              <a:gd name="connsiteX0" fmla="*/ 189072 w 200025"/>
              <a:gd name="connsiteY0" fmla="*/ 164878 h 371475"/>
              <a:gd name="connsiteX1" fmla="*/ 208598 w 200025"/>
              <a:gd name="connsiteY1" fmla="*/ 104299 h 371475"/>
              <a:gd name="connsiteX2" fmla="*/ 104299 w 200025"/>
              <a:gd name="connsiteY2" fmla="*/ 0 h 371475"/>
              <a:gd name="connsiteX3" fmla="*/ 0 w 200025"/>
              <a:gd name="connsiteY3" fmla="*/ 104299 h 371475"/>
              <a:gd name="connsiteX4" fmla="*/ 20384 w 200025"/>
              <a:gd name="connsiteY4" fmla="*/ 166021 h 371475"/>
              <a:gd name="connsiteX5" fmla="*/ 104204 w 200025"/>
              <a:gd name="connsiteY5" fmla="*/ 380905 h 371475"/>
              <a:gd name="connsiteX6" fmla="*/ 188976 w 200025"/>
              <a:gd name="connsiteY6" fmla="*/ 164783 h 371475"/>
              <a:gd name="connsiteX7" fmla="*/ 104299 w 200025"/>
              <a:gd name="connsiteY7" fmla="*/ 22574 h 371475"/>
              <a:gd name="connsiteX8" fmla="*/ 186119 w 200025"/>
              <a:gd name="connsiteY8" fmla="*/ 104394 h 371475"/>
              <a:gd name="connsiteX9" fmla="*/ 104299 w 200025"/>
              <a:gd name="connsiteY9" fmla="*/ 186214 h 371475"/>
              <a:gd name="connsiteX10" fmla="*/ 22479 w 200025"/>
              <a:gd name="connsiteY10" fmla="*/ 104394 h 371475"/>
              <a:gd name="connsiteX11" fmla="*/ 104299 w 200025"/>
              <a:gd name="connsiteY11" fmla="*/ 2257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025" h="371475">
                <a:moveTo>
                  <a:pt x="189072" y="164878"/>
                </a:moveTo>
                <a:cubicBezTo>
                  <a:pt x="201359" y="147828"/>
                  <a:pt x="208598" y="126968"/>
                  <a:pt x="208598" y="104299"/>
                </a:cubicBezTo>
                <a:cubicBezTo>
                  <a:pt x="208598" y="46768"/>
                  <a:pt x="161830" y="0"/>
                  <a:pt x="104299" y="0"/>
                </a:cubicBezTo>
                <a:cubicBezTo>
                  <a:pt x="46768" y="0"/>
                  <a:pt x="0" y="46768"/>
                  <a:pt x="0" y="104299"/>
                </a:cubicBezTo>
                <a:cubicBezTo>
                  <a:pt x="0" y="127444"/>
                  <a:pt x="7620" y="148685"/>
                  <a:pt x="20384" y="166021"/>
                </a:cubicBezTo>
                <a:lnTo>
                  <a:pt x="104204" y="380905"/>
                </a:lnTo>
                <a:lnTo>
                  <a:pt x="188976" y="164783"/>
                </a:lnTo>
                <a:close/>
                <a:moveTo>
                  <a:pt x="104299" y="22574"/>
                </a:moveTo>
                <a:cubicBezTo>
                  <a:pt x="149447" y="22574"/>
                  <a:pt x="186119" y="59246"/>
                  <a:pt x="186119" y="104394"/>
                </a:cubicBezTo>
                <a:cubicBezTo>
                  <a:pt x="186119" y="149542"/>
                  <a:pt x="149447" y="186214"/>
                  <a:pt x="104299" y="186214"/>
                </a:cubicBezTo>
                <a:cubicBezTo>
                  <a:pt x="59150" y="186214"/>
                  <a:pt x="22479" y="149542"/>
                  <a:pt x="22479" y="104394"/>
                </a:cubicBezTo>
                <a:cubicBezTo>
                  <a:pt x="22479" y="59246"/>
                  <a:pt x="59150" y="22574"/>
                  <a:pt x="104299" y="22574"/>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616A5433-4BC9-498A-8658-88E7E48FAAD7}"/>
              </a:ext>
            </a:extLst>
          </p:cNvPr>
          <p:cNvSpPr/>
          <p:nvPr/>
        </p:nvSpPr>
        <p:spPr>
          <a:xfrm>
            <a:off x="8115300" y="3639026"/>
            <a:ext cx="495300" cy="304800"/>
          </a:xfrm>
          <a:custGeom>
            <a:avLst/>
            <a:gdLst>
              <a:gd name="connsiteX0" fmla="*/ 438245 w 495300"/>
              <a:gd name="connsiteY0" fmla="*/ 113157 h 304800"/>
              <a:gd name="connsiteX1" fmla="*/ 449389 w 495300"/>
              <a:gd name="connsiteY1" fmla="*/ 74295 h 304800"/>
              <a:gd name="connsiteX2" fmla="*/ 375095 w 495300"/>
              <a:gd name="connsiteY2" fmla="*/ 0 h 304800"/>
              <a:gd name="connsiteX3" fmla="*/ 300800 w 495300"/>
              <a:gd name="connsiteY3" fmla="*/ 74295 h 304800"/>
              <a:gd name="connsiteX4" fmla="*/ 301847 w 495300"/>
              <a:gd name="connsiteY4" fmla="*/ 86011 h 304800"/>
              <a:gd name="connsiteX5" fmla="*/ 251650 w 495300"/>
              <a:gd name="connsiteY5" fmla="*/ 35147 h 304800"/>
              <a:gd name="connsiteX6" fmla="*/ 235648 w 495300"/>
              <a:gd name="connsiteY6" fmla="*/ 50959 h 304800"/>
              <a:gd name="connsiteX7" fmla="*/ 315944 w 495300"/>
              <a:gd name="connsiteY7" fmla="*/ 132302 h 304800"/>
              <a:gd name="connsiteX8" fmla="*/ 315754 w 495300"/>
              <a:gd name="connsiteY8" fmla="*/ 234887 h 304800"/>
              <a:gd name="connsiteX9" fmla="*/ 264414 w 495300"/>
              <a:gd name="connsiteY9" fmla="*/ 283654 h 304800"/>
              <a:gd name="connsiteX10" fmla="*/ 170021 w 495300"/>
              <a:gd name="connsiteY10" fmla="*/ 283654 h 304800"/>
              <a:gd name="connsiteX11" fmla="*/ 69723 w 495300"/>
              <a:gd name="connsiteY11" fmla="*/ 282321 h 304800"/>
              <a:gd name="connsiteX12" fmla="*/ 22670 w 495300"/>
              <a:gd name="connsiteY12" fmla="*/ 235077 h 304800"/>
              <a:gd name="connsiteX13" fmla="*/ 23813 w 495300"/>
              <a:gd name="connsiteY13" fmla="*/ 130302 h 304800"/>
              <a:gd name="connsiteX14" fmla="*/ 103061 w 495300"/>
              <a:gd name="connsiteY14" fmla="*/ 52102 h 304800"/>
              <a:gd name="connsiteX15" fmla="*/ 87249 w 495300"/>
              <a:gd name="connsiteY15" fmla="*/ 36100 h 304800"/>
              <a:gd name="connsiteX16" fmla="*/ 1334 w 495300"/>
              <a:gd name="connsiteY16" fmla="*/ 120872 h 304800"/>
              <a:gd name="connsiteX17" fmla="*/ 0 w 495300"/>
              <a:gd name="connsiteY17" fmla="*/ 244316 h 304800"/>
              <a:gd name="connsiteX18" fmla="*/ 60198 w 495300"/>
              <a:gd name="connsiteY18" fmla="*/ 304705 h 304800"/>
              <a:gd name="connsiteX19" fmla="*/ 169831 w 495300"/>
              <a:gd name="connsiteY19" fmla="*/ 306134 h 304800"/>
              <a:gd name="connsiteX20" fmla="*/ 273272 w 495300"/>
              <a:gd name="connsiteY20" fmla="*/ 306134 h 304800"/>
              <a:gd name="connsiteX21" fmla="*/ 288036 w 495300"/>
              <a:gd name="connsiteY21" fmla="*/ 292132 h 304800"/>
              <a:gd name="connsiteX22" fmla="*/ 297275 w 495300"/>
              <a:gd name="connsiteY22" fmla="*/ 301371 h 304800"/>
              <a:gd name="connsiteX23" fmla="*/ 375666 w 495300"/>
              <a:gd name="connsiteY23" fmla="*/ 302419 h 304800"/>
              <a:gd name="connsiteX24" fmla="*/ 449675 w 495300"/>
              <a:gd name="connsiteY24" fmla="*/ 302419 h 304800"/>
              <a:gd name="connsiteX25" fmla="*/ 495871 w 495300"/>
              <a:gd name="connsiteY25" fmla="*/ 258509 h 304800"/>
              <a:gd name="connsiteX26" fmla="*/ 496062 w 495300"/>
              <a:gd name="connsiteY26" fmla="*/ 171831 h 304800"/>
              <a:gd name="connsiteX27" fmla="*/ 438150 w 495300"/>
              <a:gd name="connsiteY27" fmla="*/ 113157 h 304800"/>
              <a:gd name="connsiteX28" fmla="*/ 410718 w 495300"/>
              <a:gd name="connsiteY28" fmla="*/ 139446 h 304800"/>
              <a:gd name="connsiteX29" fmla="*/ 375190 w 495300"/>
              <a:gd name="connsiteY29" fmla="*/ 230029 h 304800"/>
              <a:gd name="connsiteX30" fmla="*/ 339947 w 495300"/>
              <a:gd name="connsiteY30" fmla="*/ 139637 h 304800"/>
              <a:gd name="connsiteX31" fmla="*/ 375190 w 495300"/>
              <a:gd name="connsiteY31" fmla="*/ 148590 h 304800"/>
              <a:gd name="connsiteX32" fmla="*/ 410718 w 495300"/>
              <a:gd name="connsiteY32" fmla="*/ 13954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5300" h="304800">
                <a:moveTo>
                  <a:pt x="438245" y="113157"/>
                </a:moveTo>
                <a:cubicBezTo>
                  <a:pt x="445294" y="101822"/>
                  <a:pt x="449389" y="88487"/>
                  <a:pt x="449389" y="74295"/>
                </a:cubicBezTo>
                <a:cubicBezTo>
                  <a:pt x="449389" y="33338"/>
                  <a:pt x="416052" y="0"/>
                  <a:pt x="375095" y="0"/>
                </a:cubicBezTo>
                <a:cubicBezTo>
                  <a:pt x="334137" y="0"/>
                  <a:pt x="300800" y="33338"/>
                  <a:pt x="300800" y="74295"/>
                </a:cubicBezTo>
                <a:cubicBezTo>
                  <a:pt x="300800" y="78296"/>
                  <a:pt x="301180" y="82201"/>
                  <a:pt x="301847" y="86011"/>
                </a:cubicBezTo>
                <a:lnTo>
                  <a:pt x="251650" y="35147"/>
                </a:lnTo>
                <a:lnTo>
                  <a:pt x="235648" y="50959"/>
                </a:lnTo>
                <a:lnTo>
                  <a:pt x="315944" y="132302"/>
                </a:lnTo>
                <a:lnTo>
                  <a:pt x="315754" y="234887"/>
                </a:lnTo>
                <a:lnTo>
                  <a:pt x="264414" y="283654"/>
                </a:lnTo>
                <a:lnTo>
                  <a:pt x="170021" y="283654"/>
                </a:lnTo>
                <a:lnTo>
                  <a:pt x="69723" y="282321"/>
                </a:lnTo>
                <a:lnTo>
                  <a:pt x="22670" y="235077"/>
                </a:lnTo>
                <a:lnTo>
                  <a:pt x="23813" y="130302"/>
                </a:lnTo>
                <a:lnTo>
                  <a:pt x="103061" y="52102"/>
                </a:lnTo>
                <a:lnTo>
                  <a:pt x="87249" y="36100"/>
                </a:lnTo>
                <a:lnTo>
                  <a:pt x="1334" y="120872"/>
                </a:lnTo>
                <a:lnTo>
                  <a:pt x="0" y="244316"/>
                </a:lnTo>
                <a:lnTo>
                  <a:pt x="60198" y="304705"/>
                </a:lnTo>
                <a:lnTo>
                  <a:pt x="169831" y="306134"/>
                </a:lnTo>
                <a:lnTo>
                  <a:pt x="273272" y="306134"/>
                </a:lnTo>
                <a:lnTo>
                  <a:pt x="288036" y="292132"/>
                </a:lnTo>
                <a:lnTo>
                  <a:pt x="297275" y="301371"/>
                </a:lnTo>
                <a:lnTo>
                  <a:pt x="375666" y="302419"/>
                </a:lnTo>
                <a:lnTo>
                  <a:pt x="449675" y="302419"/>
                </a:lnTo>
                <a:lnTo>
                  <a:pt x="495871" y="258509"/>
                </a:lnTo>
                <a:lnTo>
                  <a:pt x="496062" y="171831"/>
                </a:lnTo>
                <a:lnTo>
                  <a:pt x="438150" y="113157"/>
                </a:lnTo>
                <a:close/>
                <a:moveTo>
                  <a:pt x="410718" y="139446"/>
                </a:moveTo>
                <a:lnTo>
                  <a:pt x="375190" y="230029"/>
                </a:lnTo>
                <a:lnTo>
                  <a:pt x="339947" y="139637"/>
                </a:lnTo>
                <a:cubicBezTo>
                  <a:pt x="350425" y="145351"/>
                  <a:pt x="362426" y="148590"/>
                  <a:pt x="375190" y="148590"/>
                </a:cubicBezTo>
                <a:cubicBezTo>
                  <a:pt x="387953" y="148590"/>
                  <a:pt x="400145" y="145256"/>
                  <a:pt x="410718" y="139541"/>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9ABC280D-C2A9-42DE-A095-1DB91DDE59CF}"/>
              </a:ext>
            </a:extLst>
          </p:cNvPr>
          <p:cNvSpPr/>
          <p:nvPr/>
        </p:nvSpPr>
        <p:spPr>
          <a:xfrm>
            <a:off x="10189368" y="1524667"/>
            <a:ext cx="361950" cy="361950"/>
          </a:xfrm>
          <a:custGeom>
            <a:avLst/>
            <a:gdLst>
              <a:gd name="connsiteX0" fmla="*/ 0 w 361950"/>
              <a:gd name="connsiteY0" fmla="*/ 0 h 361950"/>
              <a:gd name="connsiteX1" fmla="*/ 0 w 361950"/>
              <a:gd name="connsiteY1" fmla="*/ 272701 h 361950"/>
              <a:gd name="connsiteX2" fmla="*/ 79915 w 361950"/>
              <a:gd name="connsiteY2" fmla="*/ 371094 h 361950"/>
              <a:gd name="connsiteX3" fmla="*/ 371094 w 361950"/>
              <a:gd name="connsiteY3" fmla="*/ 371094 h 361950"/>
              <a:gd name="connsiteX4" fmla="*/ 371094 w 361950"/>
              <a:gd name="connsiteY4" fmla="*/ 0 h 361950"/>
              <a:gd name="connsiteX5" fmla="*/ 0 w 361950"/>
              <a:gd name="connsiteY5" fmla="*/ 0 h 361950"/>
              <a:gd name="connsiteX6" fmla="*/ 201073 w 361950"/>
              <a:gd name="connsiteY6" fmla="*/ 279368 h 361950"/>
              <a:gd name="connsiteX7" fmla="*/ 170307 w 361950"/>
              <a:gd name="connsiteY7" fmla="*/ 279368 h 361950"/>
              <a:gd name="connsiteX8" fmla="*/ 170307 w 361950"/>
              <a:gd name="connsiteY8" fmla="*/ 147161 h 361950"/>
              <a:gd name="connsiteX9" fmla="*/ 201073 w 361950"/>
              <a:gd name="connsiteY9" fmla="*/ 147161 h 361950"/>
              <a:gd name="connsiteX10" fmla="*/ 201073 w 361950"/>
              <a:gd name="connsiteY10" fmla="*/ 279368 h 361950"/>
              <a:gd name="connsiteX11" fmla="*/ 201073 w 361950"/>
              <a:gd name="connsiteY11" fmla="*/ 119825 h 361950"/>
              <a:gd name="connsiteX12" fmla="*/ 170116 w 361950"/>
              <a:gd name="connsiteY12" fmla="*/ 119825 h 361950"/>
              <a:gd name="connsiteX13" fmla="*/ 170116 w 361950"/>
              <a:gd name="connsiteY13" fmla="*/ 91726 h 361950"/>
              <a:gd name="connsiteX14" fmla="*/ 201073 w 361950"/>
              <a:gd name="connsiteY14" fmla="*/ 91726 h 361950"/>
              <a:gd name="connsiteX15" fmla="*/ 201073 w 361950"/>
              <a:gd name="connsiteY15" fmla="*/ 119825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1950" h="361950">
                <a:moveTo>
                  <a:pt x="0" y="0"/>
                </a:moveTo>
                <a:lnTo>
                  <a:pt x="0" y="272701"/>
                </a:lnTo>
                <a:lnTo>
                  <a:pt x="79915" y="371094"/>
                </a:lnTo>
                <a:lnTo>
                  <a:pt x="371094" y="371094"/>
                </a:lnTo>
                <a:lnTo>
                  <a:pt x="371094" y="0"/>
                </a:lnTo>
                <a:lnTo>
                  <a:pt x="0" y="0"/>
                </a:lnTo>
                <a:close/>
                <a:moveTo>
                  <a:pt x="201073" y="279368"/>
                </a:moveTo>
                <a:lnTo>
                  <a:pt x="170307" y="279368"/>
                </a:lnTo>
                <a:lnTo>
                  <a:pt x="170307" y="147161"/>
                </a:lnTo>
                <a:lnTo>
                  <a:pt x="201073" y="147161"/>
                </a:lnTo>
                <a:lnTo>
                  <a:pt x="201073" y="279368"/>
                </a:lnTo>
                <a:close/>
                <a:moveTo>
                  <a:pt x="201073" y="119825"/>
                </a:moveTo>
                <a:lnTo>
                  <a:pt x="170116" y="119825"/>
                </a:lnTo>
                <a:lnTo>
                  <a:pt x="170116" y="91726"/>
                </a:lnTo>
                <a:lnTo>
                  <a:pt x="201073" y="91726"/>
                </a:lnTo>
                <a:lnTo>
                  <a:pt x="201073" y="11982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E64D8566-B71C-4EE7-A6A2-B42EC6932D18}"/>
              </a:ext>
            </a:extLst>
          </p:cNvPr>
          <p:cNvSpPr/>
          <p:nvPr/>
        </p:nvSpPr>
        <p:spPr>
          <a:xfrm>
            <a:off x="7448930" y="1501616"/>
            <a:ext cx="495300" cy="428625"/>
          </a:xfrm>
          <a:custGeom>
            <a:avLst/>
            <a:gdLst>
              <a:gd name="connsiteX0" fmla="*/ 0 w 495300"/>
              <a:gd name="connsiteY0" fmla="*/ 0 h 428625"/>
              <a:gd name="connsiteX1" fmla="*/ 0 w 495300"/>
              <a:gd name="connsiteY1" fmla="*/ 436912 h 428625"/>
              <a:gd name="connsiteX2" fmla="*/ 153258 w 495300"/>
              <a:gd name="connsiteY2" fmla="*/ 308991 h 428625"/>
              <a:gd name="connsiteX3" fmla="*/ 499777 w 495300"/>
              <a:gd name="connsiteY3" fmla="*/ 308991 h 428625"/>
              <a:gd name="connsiteX4" fmla="*/ 499777 w 495300"/>
              <a:gd name="connsiteY4" fmla="*/ 0 h 428625"/>
              <a:gd name="connsiteX5" fmla="*/ 0 w 495300"/>
              <a:gd name="connsiteY5" fmla="*/ 0 h 428625"/>
              <a:gd name="connsiteX6" fmla="*/ 143923 w 495300"/>
              <a:gd name="connsiteY6" fmla="*/ 180404 h 428625"/>
              <a:gd name="connsiteX7" fmla="*/ 98013 w 495300"/>
              <a:gd name="connsiteY7" fmla="*/ 180404 h 428625"/>
              <a:gd name="connsiteX8" fmla="*/ 98013 w 495300"/>
              <a:gd name="connsiteY8" fmla="*/ 134588 h 428625"/>
              <a:gd name="connsiteX9" fmla="*/ 143923 w 495300"/>
              <a:gd name="connsiteY9" fmla="*/ 134588 h 428625"/>
              <a:gd name="connsiteX10" fmla="*/ 143923 w 495300"/>
              <a:gd name="connsiteY10" fmla="*/ 180404 h 428625"/>
              <a:gd name="connsiteX11" fmla="*/ 275177 w 495300"/>
              <a:gd name="connsiteY11" fmla="*/ 180404 h 428625"/>
              <a:gd name="connsiteX12" fmla="*/ 229267 w 495300"/>
              <a:gd name="connsiteY12" fmla="*/ 180404 h 428625"/>
              <a:gd name="connsiteX13" fmla="*/ 229267 w 495300"/>
              <a:gd name="connsiteY13" fmla="*/ 134588 h 428625"/>
              <a:gd name="connsiteX14" fmla="*/ 275177 w 495300"/>
              <a:gd name="connsiteY14" fmla="*/ 134588 h 428625"/>
              <a:gd name="connsiteX15" fmla="*/ 275177 w 495300"/>
              <a:gd name="connsiteY15" fmla="*/ 180404 h 428625"/>
              <a:gd name="connsiteX16" fmla="*/ 401764 w 495300"/>
              <a:gd name="connsiteY16" fmla="*/ 180404 h 428625"/>
              <a:gd name="connsiteX17" fmla="*/ 355949 w 495300"/>
              <a:gd name="connsiteY17" fmla="*/ 180404 h 428625"/>
              <a:gd name="connsiteX18" fmla="*/ 355949 w 495300"/>
              <a:gd name="connsiteY18" fmla="*/ 134588 h 428625"/>
              <a:gd name="connsiteX19" fmla="*/ 401764 w 495300"/>
              <a:gd name="connsiteY19" fmla="*/ 134588 h 428625"/>
              <a:gd name="connsiteX20" fmla="*/ 401764 w 495300"/>
              <a:gd name="connsiteY20" fmla="*/ 18040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5300" h="428625">
                <a:moveTo>
                  <a:pt x="0" y="0"/>
                </a:moveTo>
                <a:lnTo>
                  <a:pt x="0" y="436912"/>
                </a:lnTo>
                <a:lnTo>
                  <a:pt x="153258" y="308991"/>
                </a:lnTo>
                <a:lnTo>
                  <a:pt x="499777" y="308991"/>
                </a:lnTo>
                <a:lnTo>
                  <a:pt x="499777" y="0"/>
                </a:lnTo>
                <a:lnTo>
                  <a:pt x="0" y="0"/>
                </a:lnTo>
                <a:close/>
                <a:moveTo>
                  <a:pt x="143923" y="180404"/>
                </a:moveTo>
                <a:lnTo>
                  <a:pt x="98013" y="180404"/>
                </a:lnTo>
                <a:lnTo>
                  <a:pt x="98013" y="134588"/>
                </a:lnTo>
                <a:lnTo>
                  <a:pt x="143923" y="134588"/>
                </a:lnTo>
                <a:lnTo>
                  <a:pt x="143923" y="180404"/>
                </a:lnTo>
                <a:close/>
                <a:moveTo>
                  <a:pt x="275177" y="180404"/>
                </a:moveTo>
                <a:lnTo>
                  <a:pt x="229267" y="180404"/>
                </a:lnTo>
                <a:lnTo>
                  <a:pt x="229267" y="134588"/>
                </a:lnTo>
                <a:lnTo>
                  <a:pt x="275177" y="134588"/>
                </a:lnTo>
                <a:lnTo>
                  <a:pt x="275177" y="180404"/>
                </a:lnTo>
                <a:close/>
                <a:moveTo>
                  <a:pt x="401764" y="180404"/>
                </a:moveTo>
                <a:lnTo>
                  <a:pt x="355949" y="180404"/>
                </a:lnTo>
                <a:lnTo>
                  <a:pt x="355949" y="134588"/>
                </a:lnTo>
                <a:lnTo>
                  <a:pt x="401764" y="134588"/>
                </a:lnTo>
                <a:lnTo>
                  <a:pt x="401764" y="18040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5FFE4EA-1D3F-44A0-BC25-B4BF3F4587B3}"/>
              </a:ext>
            </a:extLst>
          </p:cNvPr>
          <p:cNvSpPr/>
          <p:nvPr/>
        </p:nvSpPr>
        <p:spPr>
          <a:xfrm>
            <a:off x="9279710" y="3148774"/>
            <a:ext cx="447675" cy="352425"/>
          </a:xfrm>
          <a:custGeom>
            <a:avLst/>
            <a:gdLst>
              <a:gd name="connsiteX0" fmla="*/ 0 w 447675"/>
              <a:gd name="connsiteY0" fmla="*/ 0 h 352425"/>
              <a:gd name="connsiteX1" fmla="*/ 0 w 447675"/>
              <a:gd name="connsiteY1" fmla="*/ 359378 h 352425"/>
              <a:gd name="connsiteX2" fmla="*/ 119634 w 447675"/>
              <a:gd name="connsiteY2" fmla="*/ 259556 h 352425"/>
              <a:gd name="connsiteX3" fmla="*/ 450437 w 447675"/>
              <a:gd name="connsiteY3" fmla="*/ 259556 h 352425"/>
              <a:gd name="connsiteX4" fmla="*/ 450437 w 447675"/>
              <a:gd name="connsiteY4" fmla="*/ 0 h 352425"/>
              <a:gd name="connsiteX5" fmla="*/ 95 w 447675"/>
              <a:gd name="connsiteY5" fmla="*/ 0 h 352425"/>
              <a:gd name="connsiteX6" fmla="*/ 129254 w 447675"/>
              <a:gd name="connsiteY6" fmla="*/ 48578 h 352425"/>
              <a:gd name="connsiteX7" fmla="*/ 176117 w 447675"/>
              <a:gd name="connsiteY7" fmla="*/ 48578 h 352425"/>
              <a:gd name="connsiteX8" fmla="*/ 176117 w 447675"/>
              <a:gd name="connsiteY8" fmla="*/ 95441 h 352425"/>
              <a:gd name="connsiteX9" fmla="*/ 129254 w 447675"/>
              <a:gd name="connsiteY9" fmla="*/ 95441 h 352425"/>
              <a:gd name="connsiteX10" fmla="*/ 129254 w 447675"/>
              <a:gd name="connsiteY10" fmla="*/ 48578 h 352425"/>
              <a:gd name="connsiteX11" fmla="*/ 228219 w 447675"/>
              <a:gd name="connsiteY11" fmla="*/ 213455 h 352425"/>
              <a:gd name="connsiteX12" fmla="*/ 148685 w 447675"/>
              <a:gd name="connsiteY12" fmla="*/ 186404 h 352425"/>
              <a:gd name="connsiteX13" fmla="*/ 162496 w 447675"/>
              <a:gd name="connsiteY13" fmla="*/ 168497 h 352425"/>
              <a:gd name="connsiteX14" fmla="*/ 228219 w 447675"/>
              <a:gd name="connsiteY14" fmla="*/ 190881 h 352425"/>
              <a:gd name="connsiteX15" fmla="*/ 295942 w 447675"/>
              <a:gd name="connsiteY15" fmla="*/ 166973 h 352425"/>
              <a:gd name="connsiteX16" fmla="*/ 310134 w 447675"/>
              <a:gd name="connsiteY16" fmla="*/ 184499 h 352425"/>
              <a:gd name="connsiteX17" fmla="*/ 228219 w 447675"/>
              <a:gd name="connsiteY17" fmla="*/ 213455 h 352425"/>
              <a:gd name="connsiteX18" fmla="*/ 326421 w 447675"/>
              <a:gd name="connsiteY18" fmla="*/ 95441 h 352425"/>
              <a:gd name="connsiteX19" fmla="*/ 279559 w 447675"/>
              <a:gd name="connsiteY19" fmla="*/ 95441 h 352425"/>
              <a:gd name="connsiteX20" fmla="*/ 279559 w 447675"/>
              <a:gd name="connsiteY20" fmla="*/ 48578 h 352425"/>
              <a:gd name="connsiteX21" fmla="*/ 326421 w 447675"/>
              <a:gd name="connsiteY21" fmla="*/ 48578 h 352425"/>
              <a:gd name="connsiteX22" fmla="*/ 326421 w 447675"/>
              <a:gd name="connsiteY22" fmla="*/ 95441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7675" h="352425">
                <a:moveTo>
                  <a:pt x="0" y="0"/>
                </a:moveTo>
                <a:lnTo>
                  <a:pt x="0" y="359378"/>
                </a:lnTo>
                <a:lnTo>
                  <a:pt x="119634" y="259556"/>
                </a:lnTo>
                <a:lnTo>
                  <a:pt x="450437" y="259556"/>
                </a:lnTo>
                <a:lnTo>
                  <a:pt x="450437" y="0"/>
                </a:lnTo>
                <a:lnTo>
                  <a:pt x="95" y="0"/>
                </a:lnTo>
                <a:close/>
                <a:moveTo>
                  <a:pt x="129254" y="48578"/>
                </a:moveTo>
                <a:lnTo>
                  <a:pt x="176117" y="48578"/>
                </a:lnTo>
                <a:lnTo>
                  <a:pt x="176117" y="95441"/>
                </a:lnTo>
                <a:lnTo>
                  <a:pt x="129254" y="95441"/>
                </a:lnTo>
                <a:lnTo>
                  <a:pt x="129254" y="48578"/>
                </a:lnTo>
                <a:close/>
                <a:moveTo>
                  <a:pt x="228219" y="213455"/>
                </a:moveTo>
                <a:cubicBezTo>
                  <a:pt x="199168" y="213455"/>
                  <a:pt x="171640" y="204121"/>
                  <a:pt x="148685" y="186404"/>
                </a:cubicBezTo>
                <a:lnTo>
                  <a:pt x="162496" y="168497"/>
                </a:lnTo>
                <a:cubicBezTo>
                  <a:pt x="181451" y="183166"/>
                  <a:pt x="204216" y="190881"/>
                  <a:pt x="228219" y="190881"/>
                </a:cubicBezTo>
                <a:cubicBezTo>
                  <a:pt x="252222" y="190881"/>
                  <a:pt x="276892" y="182404"/>
                  <a:pt x="295942" y="166973"/>
                </a:cubicBezTo>
                <a:lnTo>
                  <a:pt x="310134" y="184499"/>
                </a:lnTo>
                <a:cubicBezTo>
                  <a:pt x="287083" y="203168"/>
                  <a:pt x="257937" y="213455"/>
                  <a:pt x="228219" y="213455"/>
                </a:cubicBezTo>
                <a:close/>
                <a:moveTo>
                  <a:pt x="326421" y="95441"/>
                </a:moveTo>
                <a:lnTo>
                  <a:pt x="279559" y="95441"/>
                </a:lnTo>
                <a:lnTo>
                  <a:pt x="279559" y="48578"/>
                </a:lnTo>
                <a:lnTo>
                  <a:pt x="326421" y="48578"/>
                </a:lnTo>
                <a:lnTo>
                  <a:pt x="326421" y="9544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55D42052-80B1-4185-996D-E6F83616F269}"/>
              </a:ext>
            </a:extLst>
          </p:cNvPr>
          <p:cNvSpPr/>
          <p:nvPr/>
        </p:nvSpPr>
        <p:spPr>
          <a:xfrm>
            <a:off x="6899910" y="2391727"/>
            <a:ext cx="114300" cy="28575"/>
          </a:xfrm>
          <a:custGeom>
            <a:avLst/>
            <a:gdLst>
              <a:gd name="connsiteX0" fmla="*/ 60960 w 114300"/>
              <a:gd name="connsiteY0" fmla="*/ 35719 h 28575"/>
              <a:gd name="connsiteX1" fmla="*/ 0 w 114300"/>
              <a:gd name="connsiteY1" fmla="*/ 14954 h 28575"/>
              <a:gd name="connsiteX2" fmla="*/ 10573 w 114300"/>
              <a:gd name="connsiteY2" fmla="*/ 1238 h 28575"/>
              <a:gd name="connsiteX3" fmla="*/ 60960 w 114300"/>
              <a:gd name="connsiteY3" fmla="*/ 18383 h 28575"/>
              <a:gd name="connsiteX4" fmla="*/ 112871 w 114300"/>
              <a:gd name="connsiteY4" fmla="*/ 0 h 28575"/>
              <a:gd name="connsiteX5" fmla="*/ 123730 w 114300"/>
              <a:gd name="connsiteY5" fmla="*/ 13430 h 28575"/>
              <a:gd name="connsiteX6" fmla="*/ 60960 w 114300"/>
              <a:gd name="connsiteY6" fmla="*/ 3562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28575">
                <a:moveTo>
                  <a:pt x="60960" y="35719"/>
                </a:moveTo>
                <a:cubicBezTo>
                  <a:pt x="38671" y="35719"/>
                  <a:pt x="17621" y="28575"/>
                  <a:pt x="0" y="14954"/>
                </a:cubicBezTo>
                <a:lnTo>
                  <a:pt x="10573" y="1238"/>
                </a:lnTo>
                <a:cubicBezTo>
                  <a:pt x="25146" y="12478"/>
                  <a:pt x="42481" y="18383"/>
                  <a:pt x="60960" y="18383"/>
                </a:cubicBezTo>
                <a:cubicBezTo>
                  <a:pt x="79438" y="18383"/>
                  <a:pt x="98203" y="11906"/>
                  <a:pt x="112871" y="0"/>
                </a:cubicBezTo>
                <a:lnTo>
                  <a:pt x="123730" y="13430"/>
                </a:lnTo>
                <a:cubicBezTo>
                  <a:pt x="106013" y="27718"/>
                  <a:pt x="83725" y="35623"/>
                  <a:pt x="60960" y="35623"/>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2FDBD365-8B50-49D4-8B49-771389258B30}"/>
              </a:ext>
            </a:extLst>
          </p:cNvPr>
          <p:cNvSpPr/>
          <p:nvPr/>
        </p:nvSpPr>
        <p:spPr>
          <a:xfrm>
            <a:off x="6884955" y="2301145"/>
            <a:ext cx="28575" cy="28575"/>
          </a:xfrm>
          <a:custGeom>
            <a:avLst/>
            <a:gdLst>
              <a:gd name="connsiteX0" fmla="*/ 0 w 28575"/>
              <a:gd name="connsiteY0" fmla="*/ 0 h 28575"/>
              <a:gd name="connsiteX1" fmla="*/ 35910 w 28575"/>
              <a:gd name="connsiteY1" fmla="*/ 0 h 28575"/>
              <a:gd name="connsiteX2" fmla="*/ 35910 w 28575"/>
              <a:gd name="connsiteY2" fmla="*/ 35909 h 28575"/>
              <a:gd name="connsiteX3" fmla="*/ 0 w 28575"/>
              <a:gd name="connsiteY3" fmla="*/ 35909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35910" y="0"/>
                </a:lnTo>
                <a:lnTo>
                  <a:pt x="35910" y="35909"/>
                </a:lnTo>
                <a:lnTo>
                  <a:pt x="0" y="35909"/>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DF797293-0D56-4A17-8704-E95D8FCD38B5}"/>
              </a:ext>
            </a:extLst>
          </p:cNvPr>
          <p:cNvSpPr/>
          <p:nvPr/>
        </p:nvSpPr>
        <p:spPr>
          <a:xfrm>
            <a:off x="7000208" y="2301145"/>
            <a:ext cx="28575" cy="28575"/>
          </a:xfrm>
          <a:custGeom>
            <a:avLst/>
            <a:gdLst>
              <a:gd name="connsiteX0" fmla="*/ 0 w 28575"/>
              <a:gd name="connsiteY0" fmla="*/ 0 h 28575"/>
              <a:gd name="connsiteX1" fmla="*/ 35909 w 28575"/>
              <a:gd name="connsiteY1" fmla="*/ 0 h 28575"/>
              <a:gd name="connsiteX2" fmla="*/ 35909 w 28575"/>
              <a:gd name="connsiteY2" fmla="*/ 35909 h 28575"/>
              <a:gd name="connsiteX3" fmla="*/ 0 w 28575"/>
              <a:gd name="connsiteY3" fmla="*/ 35909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35909" y="0"/>
                </a:lnTo>
                <a:lnTo>
                  <a:pt x="35909" y="35909"/>
                </a:lnTo>
                <a:lnTo>
                  <a:pt x="0" y="35909"/>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0EA7F436-BB4C-4070-A56E-CADEC24E61F0}"/>
              </a:ext>
            </a:extLst>
          </p:cNvPr>
          <p:cNvSpPr/>
          <p:nvPr/>
        </p:nvSpPr>
        <p:spPr>
          <a:xfrm>
            <a:off x="6780657" y="2170652"/>
            <a:ext cx="495300" cy="447675"/>
          </a:xfrm>
          <a:custGeom>
            <a:avLst/>
            <a:gdLst>
              <a:gd name="connsiteX0" fmla="*/ 358807 w 495300"/>
              <a:gd name="connsiteY0" fmla="*/ 161163 h 447675"/>
              <a:gd name="connsiteX1" fmla="*/ 179927 w 495300"/>
              <a:gd name="connsiteY1" fmla="*/ 0 h 447675"/>
              <a:gd name="connsiteX2" fmla="*/ 0 w 495300"/>
              <a:gd name="connsiteY2" fmla="*/ 179832 h 447675"/>
              <a:gd name="connsiteX3" fmla="*/ 179927 w 495300"/>
              <a:gd name="connsiteY3" fmla="*/ 359664 h 447675"/>
              <a:gd name="connsiteX4" fmla="*/ 219266 w 495300"/>
              <a:gd name="connsiteY4" fmla="*/ 355187 h 447675"/>
              <a:gd name="connsiteX5" fmla="*/ 357568 w 495300"/>
              <a:gd name="connsiteY5" fmla="*/ 453771 h 447675"/>
              <a:gd name="connsiteX6" fmla="*/ 503968 w 495300"/>
              <a:gd name="connsiteY6" fmla="*/ 307372 h 447675"/>
              <a:gd name="connsiteX7" fmla="*/ 358807 w 495300"/>
              <a:gd name="connsiteY7" fmla="*/ 161068 h 447675"/>
              <a:gd name="connsiteX8" fmla="*/ 179927 w 495300"/>
              <a:gd name="connsiteY8" fmla="*/ 328613 h 447675"/>
              <a:gd name="connsiteX9" fmla="*/ 31242 w 495300"/>
              <a:gd name="connsiteY9" fmla="*/ 179927 h 447675"/>
              <a:gd name="connsiteX10" fmla="*/ 179927 w 495300"/>
              <a:gd name="connsiteY10" fmla="*/ 31242 h 447675"/>
              <a:gd name="connsiteX11" fmla="*/ 328613 w 495300"/>
              <a:gd name="connsiteY11" fmla="*/ 179927 h 447675"/>
              <a:gd name="connsiteX12" fmla="*/ 179927 w 495300"/>
              <a:gd name="connsiteY12" fmla="*/ 328613 h 447675"/>
              <a:gd name="connsiteX13" fmla="*/ 357854 w 495300"/>
              <a:gd name="connsiteY13" fmla="*/ 370142 h 447675"/>
              <a:gd name="connsiteX14" fmla="*/ 308229 w 495300"/>
              <a:gd name="connsiteY14" fmla="*/ 353282 h 447675"/>
              <a:gd name="connsiteX15" fmla="*/ 316802 w 495300"/>
              <a:gd name="connsiteY15" fmla="*/ 342138 h 447675"/>
              <a:gd name="connsiteX16" fmla="*/ 357759 w 495300"/>
              <a:gd name="connsiteY16" fmla="*/ 356044 h 447675"/>
              <a:gd name="connsiteX17" fmla="*/ 399955 w 495300"/>
              <a:gd name="connsiteY17" fmla="*/ 341090 h 447675"/>
              <a:gd name="connsiteX18" fmla="*/ 408813 w 495300"/>
              <a:gd name="connsiteY18" fmla="*/ 352044 h 447675"/>
              <a:gd name="connsiteX19" fmla="*/ 357759 w 495300"/>
              <a:gd name="connsiteY19" fmla="*/ 370142 h 447675"/>
              <a:gd name="connsiteX20" fmla="*/ 419100 w 495300"/>
              <a:gd name="connsiteY20" fmla="*/ 296513 h 447675"/>
              <a:gd name="connsiteX21" fmla="*/ 389858 w 495300"/>
              <a:gd name="connsiteY21" fmla="*/ 296513 h 447675"/>
              <a:gd name="connsiteX22" fmla="*/ 389858 w 495300"/>
              <a:gd name="connsiteY22" fmla="*/ 267271 h 447675"/>
              <a:gd name="connsiteX23" fmla="*/ 419100 w 495300"/>
              <a:gd name="connsiteY23" fmla="*/ 267271 h 447675"/>
              <a:gd name="connsiteX24" fmla="*/ 419100 w 495300"/>
              <a:gd name="connsiteY24" fmla="*/ 29651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5300" h="447675">
                <a:moveTo>
                  <a:pt x="358807" y="161163"/>
                </a:moveTo>
                <a:cubicBezTo>
                  <a:pt x="349377" y="70771"/>
                  <a:pt x="272796" y="0"/>
                  <a:pt x="179927" y="0"/>
                </a:cubicBezTo>
                <a:cubicBezTo>
                  <a:pt x="80772" y="0"/>
                  <a:pt x="0" y="80677"/>
                  <a:pt x="0" y="179832"/>
                </a:cubicBezTo>
                <a:cubicBezTo>
                  <a:pt x="0" y="278987"/>
                  <a:pt x="80676" y="359664"/>
                  <a:pt x="179927" y="359664"/>
                </a:cubicBezTo>
                <a:cubicBezTo>
                  <a:pt x="193453" y="359664"/>
                  <a:pt x="206597" y="358045"/>
                  <a:pt x="219266" y="355187"/>
                </a:cubicBezTo>
                <a:cubicBezTo>
                  <a:pt x="239363" y="413957"/>
                  <a:pt x="294132" y="453771"/>
                  <a:pt x="357568" y="453771"/>
                </a:cubicBezTo>
                <a:cubicBezTo>
                  <a:pt x="438245" y="453771"/>
                  <a:pt x="503968" y="388144"/>
                  <a:pt x="503968" y="307372"/>
                </a:cubicBezTo>
                <a:cubicBezTo>
                  <a:pt x="503968" y="226600"/>
                  <a:pt x="438912" y="161735"/>
                  <a:pt x="358807" y="161068"/>
                </a:cubicBezTo>
                <a:close/>
                <a:moveTo>
                  <a:pt x="179927" y="328613"/>
                </a:moveTo>
                <a:cubicBezTo>
                  <a:pt x="97917" y="328613"/>
                  <a:pt x="31242" y="261938"/>
                  <a:pt x="31242" y="179927"/>
                </a:cubicBezTo>
                <a:cubicBezTo>
                  <a:pt x="31242" y="97917"/>
                  <a:pt x="97917" y="31242"/>
                  <a:pt x="179927" y="31242"/>
                </a:cubicBezTo>
                <a:cubicBezTo>
                  <a:pt x="261938" y="31242"/>
                  <a:pt x="328613" y="97917"/>
                  <a:pt x="328613" y="179927"/>
                </a:cubicBezTo>
                <a:cubicBezTo>
                  <a:pt x="328613" y="261938"/>
                  <a:pt x="261938" y="328613"/>
                  <a:pt x="179927" y="328613"/>
                </a:cubicBezTo>
                <a:close/>
                <a:moveTo>
                  <a:pt x="357854" y="370142"/>
                </a:moveTo>
                <a:cubicBezTo>
                  <a:pt x="339757" y="370142"/>
                  <a:pt x="322612" y="364331"/>
                  <a:pt x="308229" y="353282"/>
                </a:cubicBezTo>
                <a:lnTo>
                  <a:pt x="316802" y="342138"/>
                </a:lnTo>
                <a:cubicBezTo>
                  <a:pt x="328613" y="351282"/>
                  <a:pt x="342805" y="356044"/>
                  <a:pt x="357759" y="356044"/>
                </a:cubicBezTo>
                <a:cubicBezTo>
                  <a:pt x="372713" y="356044"/>
                  <a:pt x="388144" y="350711"/>
                  <a:pt x="399955" y="341090"/>
                </a:cubicBezTo>
                <a:lnTo>
                  <a:pt x="408813" y="352044"/>
                </a:lnTo>
                <a:cubicBezTo>
                  <a:pt x="394430" y="363665"/>
                  <a:pt x="376238" y="370142"/>
                  <a:pt x="357759" y="370142"/>
                </a:cubicBezTo>
                <a:close/>
                <a:moveTo>
                  <a:pt x="419100" y="296513"/>
                </a:moveTo>
                <a:lnTo>
                  <a:pt x="389858" y="296513"/>
                </a:lnTo>
                <a:lnTo>
                  <a:pt x="389858" y="267271"/>
                </a:lnTo>
                <a:lnTo>
                  <a:pt x="419100" y="267271"/>
                </a:lnTo>
                <a:lnTo>
                  <a:pt x="419100" y="296513"/>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79F05FC8-F91A-41A6-8C35-43FF16639240}"/>
              </a:ext>
            </a:extLst>
          </p:cNvPr>
          <p:cNvSpPr/>
          <p:nvPr/>
        </p:nvSpPr>
        <p:spPr>
          <a:xfrm>
            <a:off x="7522082" y="2146840"/>
            <a:ext cx="352425" cy="485775"/>
          </a:xfrm>
          <a:custGeom>
            <a:avLst/>
            <a:gdLst>
              <a:gd name="connsiteX0" fmla="*/ 275940 w 352425"/>
              <a:gd name="connsiteY0" fmla="*/ 221933 h 485775"/>
              <a:gd name="connsiteX1" fmla="*/ 234315 w 352425"/>
              <a:gd name="connsiteY1" fmla="*/ 221933 h 485775"/>
              <a:gd name="connsiteX2" fmla="*/ 176118 w 352425"/>
              <a:gd name="connsiteY2" fmla="*/ 244221 h 485775"/>
              <a:gd name="connsiteX3" fmla="*/ 88488 w 352425"/>
              <a:gd name="connsiteY3" fmla="*/ 156591 h 485775"/>
              <a:gd name="connsiteX4" fmla="*/ 176118 w 352425"/>
              <a:gd name="connsiteY4" fmla="*/ 68961 h 485775"/>
              <a:gd name="connsiteX5" fmla="*/ 263747 w 352425"/>
              <a:gd name="connsiteY5" fmla="*/ 156591 h 485775"/>
              <a:gd name="connsiteX6" fmla="*/ 254508 w 352425"/>
              <a:gd name="connsiteY6" fmla="*/ 195548 h 485775"/>
              <a:gd name="connsiteX7" fmla="*/ 276987 w 352425"/>
              <a:gd name="connsiteY7" fmla="*/ 195548 h 485775"/>
              <a:gd name="connsiteX8" fmla="*/ 282703 w 352425"/>
              <a:gd name="connsiteY8" fmla="*/ 175165 h 485775"/>
              <a:gd name="connsiteX9" fmla="*/ 282703 w 352425"/>
              <a:gd name="connsiteY9" fmla="*/ 203835 h 485775"/>
              <a:gd name="connsiteX10" fmla="*/ 226029 w 352425"/>
              <a:gd name="connsiteY10" fmla="*/ 203835 h 485775"/>
              <a:gd name="connsiteX11" fmla="*/ 226029 w 352425"/>
              <a:gd name="connsiteY11" fmla="*/ 189071 h 485775"/>
              <a:gd name="connsiteX12" fmla="*/ 176594 w 352425"/>
              <a:gd name="connsiteY12" fmla="*/ 189071 h 485775"/>
              <a:gd name="connsiteX13" fmla="*/ 176594 w 352425"/>
              <a:gd name="connsiteY13" fmla="*/ 221837 h 485775"/>
              <a:gd name="connsiteX14" fmla="*/ 226029 w 352425"/>
              <a:gd name="connsiteY14" fmla="*/ 221837 h 485775"/>
              <a:gd name="connsiteX15" fmla="*/ 226029 w 352425"/>
              <a:gd name="connsiteY15" fmla="*/ 212693 h 485775"/>
              <a:gd name="connsiteX16" fmla="*/ 293180 w 352425"/>
              <a:gd name="connsiteY16" fmla="*/ 212693 h 485775"/>
              <a:gd name="connsiteX17" fmla="*/ 293180 w 352425"/>
              <a:gd name="connsiteY17" fmla="*/ 173355 h 485775"/>
              <a:gd name="connsiteX18" fmla="*/ 315659 w 352425"/>
              <a:gd name="connsiteY18" fmla="*/ 173355 h 485775"/>
              <a:gd name="connsiteX19" fmla="*/ 315659 w 352425"/>
              <a:gd name="connsiteY19" fmla="*/ 93440 h 485775"/>
              <a:gd name="connsiteX20" fmla="*/ 299752 w 352425"/>
              <a:gd name="connsiteY20" fmla="*/ 93440 h 485775"/>
              <a:gd name="connsiteX21" fmla="*/ 177261 w 352425"/>
              <a:gd name="connsiteY21" fmla="*/ 0 h 485775"/>
              <a:gd name="connsiteX22" fmla="*/ 54769 w 352425"/>
              <a:gd name="connsiteY22" fmla="*/ 93440 h 485775"/>
              <a:gd name="connsiteX23" fmla="*/ 37719 w 352425"/>
              <a:gd name="connsiteY23" fmla="*/ 93440 h 485775"/>
              <a:gd name="connsiteX24" fmla="*/ 37719 w 352425"/>
              <a:gd name="connsiteY24" fmla="*/ 173355 h 485775"/>
              <a:gd name="connsiteX25" fmla="*/ 69438 w 352425"/>
              <a:gd name="connsiteY25" fmla="*/ 173355 h 485775"/>
              <a:gd name="connsiteX26" fmla="*/ 85249 w 352425"/>
              <a:gd name="connsiteY26" fmla="*/ 214884 h 485775"/>
              <a:gd name="connsiteX27" fmla="*/ 1429 w 352425"/>
              <a:gd name="connsiteY27" fmla="*/ 297561 h 485775"/>
              <a:gd name="connsiteX28" fmla="*/ 0 w 352425"/>
              <a:gd name="connsiteY28" fmla="*/ 426148 h 485775"/>
              <a:gd name="connsiteX29" fmla="*/ 62389 w 352425"/>
              <a:gd name="connsiteY29" fmla="*/ 488823 h 485775"/>
              <a:gd name="connsiteX30" fmla="*/ 177070 w 352425"/>
              <a:gd name="connsiteY30" fmla="*/ 490347 h 485775"/>
              <a:gd name="connsiteX31" fmla="*/ 285369 w 352425"/>
              <a:gd name="connsiteY31" fmla="*/ 490347 h 485775"/>
              <a:gd name="connsiteX32" fmla="*/ 352711 w 352425"/>
              <a:gd name="connsiteY32" fmla="*/ 426434 h 485775"/>
              <a:gd name="connsiteX33" fmla="*/ 352997 w 352425"/>
              <a:gd name="connsiteY33" fmla="*/ 299942 h 485775"/>
              <a:gd name="connsiteX34" fmla="*/ 276035 w 352425"/>
              <a:gd name="connsiteY34" fmla="*/ 221933 h 485775"/>
              <a:gd name="connsiteX35" fmla="*/ 84963 w 352425"/>
              <a:gd name="connsiteY35" fmla="*/ 98584 h 485775"/>
              <a:gd name="connsiteX36" fmla="*/ 84963 w 352425"/>
              <a:gd name="connsiteY36" fmla="*/ 93536 h 485775"/>
              <a:gd name="connsiteX37" fmla="*/ 78200 w 352425"/>
              <a:gd name="connsiteY37" fmla="*/ 93536 h 485775"/>
              <a:gd name="connsiteX38" fmla="*/ 177165 w 352425"/>
              <a:gd name="connsiteY38" fmla="*/ 22669 h 485775"/>
              <a:gd name="connsiteX39" fmla="*/ 276130 w 352425"/>
              <a:gd name="connsiteY39" fmla="*/ 93536 h 485775"/>
              <a:gd name="connsiteX40" fmla="*/ 268224 w 352425"/>
              <a:gd name="connsiteY40" fmla="*/ 93536 h 485775"/>
              <a:gd name="connsiteX41" fmla="*/ 268224 w 352425"/>
              <a:gd name="connsiteY41" fmla="*/ 100013 h 485775"/>
              <a:gd name="connsiteX42" fmla="*/ 176118 w 352425"/>
              <a:gd name="connsiteY42" fmla="*/ 48292 h 485775"/>
              <a:gd name="connsiteX43" fmla="*/ 84963 w 352425"/>
              <a:gd name="connsiteY43" fmla="*/ 98489 h 485775"/>
              <a:gd name="connsiteX44" fmla="*/ 176213 w 352425"/>
              <a:gd name="connsiteY44" fmla="*/ 386906 h 485775"/>
              <a:gd name="connsiteX45" fmla="*/ 123063 w 352425"/>
              <a:gd name="connsiteY45" fmla="*/ 250793 h 485775"/>
              <a:gd name="connsiteX46" fmla="*/ 176118 w 352425"/>
              <a:gd name="connsiteY46" fmla="*/ 264795 h 485775"/>
              <a:gd name="connsiteX47" fmla="*/ 229648 w 352425"/>
              <a:gd name="connsiteY47" fmla="*/ 250508 h 485775"/>
              <a:gd name="connsiteX48" fmla="*/ 176118 w 352425"/>
              <a:gd name="connsiteY48" fmla="*/ 38690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485775">
                <a:moveTo>
                  <a:pt x="275940" y="221933"/>
                </a:moveTo>
                <a:lnTo>
                  <a:pt x="234315" y="221933"/>
                </a:lnTo>
                <a:cubicBezTo>
                  <a:pt x="218790" y="235744"/>
                  <a:pt x="198501" y="244221"/>
                  <a:pt x="176118" y="244221"/>
                </a:cubicBezTo>
                <a:cubicBezTo>
                  <a:pt x="127826" y="244221"/>
                  <a:pt x="88488" y="204883"/>
                  <a:pt x="88488" y="156591"/>
                </a:cubicBezTo>
                <a:cubicBezTo>
                  <a:pt x="88488" y="108299"/>
                  <a:pt x="127826" y="68961"/>
                  <a:pt x="176118" y="68961"/>
                </a:cubicBezTo>
                <a:cubicBezTo>
                  <a:pt x="224410" y="68961"/>
                  <a:pt x="263747" y="108299"/>
                  <a:pt x="263747" y="156591"/>
                </a:cubicBezTo>
                <a:cubicBezTo>
                  <a:pt x="263747" y="170593"/>
                  <a:pt x="260318" y="183833"/>
                  <a:pt x="254508" y="195548"/>
                </a:cubicBezTo>
                <a:lnTo>
                  <a:pt x="276987" y="195548"/>
                </a:lnTo>
                <a:cubicBezTo>
                  <a:pt x="279559" y="189071"/>
                  <a:pt x="281464" y="182213"/>
                  <a:pt x="282703" y="175165"/>
                </a:cubicBezTo>
                <a:lnTo>
                  <a:pt x="282703" y="203835"/>
                </a:lnTo>
                <a:lnTo>
                  <a:pt x="226029" y="203835"/>
                </a:lnTo>
                <a:lnTo>
                  <a:pt x="226029" y="189071"/>
                </a:lnTo>
                <a:lnTo>
                  <a:pt x="176594" y="189071"/>
                </a:lnTo>
                <a:lnTo>
                  <a:pt x="176594" y="221837"/>
                </a:lnTo>
                <a:lnTo>
                  <a:pt x="226029" y="221837"/>
                </a:lnTo>
                <a:lnTo>
                  <a:pt x="226029" y="212693"/>
                </a:lnTo>
                <a:lnTo>
                  <a:pt x="293180" y="212693"/>
                </a:lnTo>
                <a:lnTo>
                  <a:pt x="293180" y="173355"/>
                </a:lnTo>
                <a:lnTo>
                  <a:pt x="315659" y="173355"/>
                </a:lnTo>
                <a:lnTo>
                  <a:pt x="315659" y="93440"/>
                </a:lnTo>
                <a:lnTo>
                  <a:pt x="299752" y="93440"/>
                </a:lnTo>
                <a:cubicBezTo>
                  <a:pt x="284893" y="39719"/>
                  <a:pt x="235649" y="0"/>
                  <a:pt x="177261" y="0"/>
                </a:cubicBezTo>
                <a:cubicBezTo>
                  <a:pt x="118872" y="0"/>
                  <a:pt x="69628" y="39624"/>
                  <a:pt x="54769" y="93440"/>
                </a:cubicBezTo>
                <a:lnTo>
                  <a:pt x="37719" y="93440"/>
                </a:lnTo>
                <a:lnTo>
                  <a:pt x="37719" y="173355"/>
                </a:lnTo>
                <a:lnTo>
                  <a:pt x="69438" y="173355"/>
                </a:lnTo>
                <a:cubicBezTo>
                  <a:pt x="71819" y="188404"/>
                  <a:pt x="77344" y="202502"/>
                  <a:pt x="85249" y="214884"/>
                </a:cubicBezTo>
                <a:lnTo>
                  <a:pt x="1429" y="297561"/>
                </a:lnTo>
                <a:lnTo>
                  <a:pt x="0" y="426148"/>
                </a:lnTo>
                <a:lnTo>
                  <a:pt x="62389" y="488823"/>
                </a:lnTo>
                <a:lnTo>
                  <a:pt x="177070" y="490347"/>
                </a:lnTo>
                <a:lnTo>
                  <a:pt x="285369" y="490347"/>
                </a:lnTo>
                <a:lnTo>
                  <a:pt x="352711" y="426434"/>
                </a:lnTo>
                <a:lnTo>
                  <a:pt x="352997" y="299942"/>
                </a:lnTo>
                <a:lnTo>
                  <a:pt x="276035" y="221933"/>
                </a:lnTo>
                <a:close/>
                <a:moveTo>
                  <a:pt x="84963" y="98584"/>
                </a:moveTo>
                <a:lnTo>
                  <a:pt x="84963" y="93536"/>
                </a:lnTo>
                <a:lnTo>
                  <a:pt x="78200" y="93536"/>
                </a:lnTo>
                <a:cubicBezTo>
                  <a:pt x="92297" y="52388"/>
                  <a:pt x="131255" y="22669"/>
                  <a:pt x="177165" y="22669"/>
                </a:cubicBezTo>
                <a:cubicBezTo>
                  <a:pt x="223076" y="22669"/>
                  <a:pt x="262033" y="52388"/>
                  <a:pt x="276130" y="93536"/>
                </a:cubicBezTo>
                <a:lnTo>
                  <a:pt x="268224" y="93536"/>
                </a:lnTo>
                <a:lnTo>
                  <a:pt x="268224" y="100013"/>
                </a:lnTo>
                <a:cubicBezTo>
                  <a:pt x="249174" y="69056"/>
                  <a:pt x="215075" y="48292"/>
                  <a:pt x="176118" y="48292"/>
                </a:cubicBezTo>
                <a:cubicBezTo>
                  <a:pt x="137160" y="48292"/>
                  <a:pt x="104109" y="68390"/>
                  <a:pt x="84963" y="98489"/>
                </a:cubicBezTo>
                <a:close/>
                <a:moveTo>
                  <a:pt x="176213" y="386906"/>
                </a:moveTo>
                <a:lnTo>
                  <a:pt x="123063" y="250793"/>
                </a:lnTo>
                <a:cubicBezTo>
                  <a:pt x="138779" y="259652"/>
                  <a:pt x="156877" y="264795"/>
                  <a:pt x="176118" y="264795"/>
                </a:cubicBezTo>
                <a:cubicBezTo>
                  <a:pt x="195358" y="264795"/>
                  <a:pt x="213836" y="259556"/>
                  <a:pt x="229648" y="250508"/>
                </a:cubicBezTo>
                <a:lnTo>
                  <a:pt x="176118" y="38690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0D669CB9-0D6C-4058-BD4F-DD389EE80BA2}"/>
              </a:ext>
            </a:extLst>
          </p:cNvPr>
          <p:cNvSpPr/>
          <p:nvPr/>
        </p:nvSpPr>
        <p:spPr>
          <a:xfrm>
            <a:off x="6778751" y="3507867"/>
            <a:ext cx="504825" cy="428625"/>
          </a:xfrm>
          <a:custGeom>
            <a:avLst/>
            <a:gdLst>
              <a:gd name="connsiteX0" fmla="*/ 473678 w 504825"/>
              <a:gd name="connsiteY0" fmla="*/ 182690 h 428625"/>
              <a:gd name="connsiteX1" fmla="*/ 256413 w 504825"/>
              <a:gd name="connsiteY1" fmla="*/ 0 h 428625"/>
              <a:gd name="connsiteX2" fmla="*/ 39148 w 504825"/>
              <a:gd name="connsiteY2" fmla="*/ 182690 h 428625"/>
              <a:gd name="connsiteX3" fmla="*/ 0 w 504825"/>
              <a:gd name="connsiteY3" fmla="*/ 182690 h 428625"/>
              <a:gd name="connsiteX4" fmla="*/ 0 w 504825"/>
              <a:gd name="connsiteY4" fmla="*/ 353282 h 428625"/>
              <a:gd name="connsiteX5" fmla="*/ 114681 w 504825"/>
              <a:gd name="connsiteY5" fmla="*/ 353282 h 428625"/>
              <a:gd name="connsiteX6" fmla="*/ 114681 w 504825"/>
              <a:gd name="connsiteY6" fmla="*/ 182690 h 428625"/>
              <a:gd name="connsiteX7" fmla="*/ 97727 w 504825"/>
              <a:gd name="connsiteY7" fmla="*/ 182690 h 428625"/>
              <a:gd name="connsiteX8" fmla="*/ 256413 w 504825"/>
              <a:gd name="connsiteY8" fmla="*/ 55912 h 428625"/>
              <a:gd name="connsiteX9" fmla="*/ 415100 w 504825"/>
              <a:gd name="connsiteY9" fmla="*/ 182690 h 428625"/>
              <a:gd name="connsiteX10" fmla="*/ 396050 w 504825"/>
              <a:gd name="connsiteY10" fmla="*/ 182690 h 428625"/>
              <a:gd name="connsiteX11" fmla="*/ 396050 w 504825"/>
              <a:gd name="connsiteY11" fmla="*/ 353282 h 428625"/>
              <a:gd name="connsiteX12" fmla="*/ 420719 w 504825"/>
              <a:gd name="connsiteY12" fmla="*/ 353282 h 428625"/>
              <a:gd name="connsiteX13" fmla="*/ 420719 w 504825"/>
              <a:gd name="connsiteY13" fmla="*/ 372142 h 428625"/>
              <a:gd name="connsiteX14" fmla="*/ 356902 w 504825"/>
              <a:gd name="connsiteY14" fmla="*/ 372142 h 428625"/>
              <a:gd name="connsiteX15" fmla="*/ 356902 w 504825"/>
              <a:gd name="connsiteY15" fmla="*/ 346805 h 428625"/>
              <a:gd name="connsiteX16" fmla="*/ 238601 w 504825"/>
              <a:gd name="connsiteY16" fmla="*/ 346805 h 428625"/>
              <a:gd name="connsiteX17" fmla="*/ 238601 w 504825"/>
              <a:gd name="connsiteY17" fmla="*/ 436436 h 428625"/>
              <a:gd name="connsiteX18" fmla="*/ 356902 w 504825"/>
              <a:gd name="connsiteY18" fmla="*/ 436436 h 428625"/>
              <a:gd name="connsiteX19" fmla="*/ 356902 w 504825"/>
              <a:gd name="connsiteY19" fmla="*/ 420719 h 428625"/>
              <a:gd name="connsiteX20" fmla="*/ 472154 w 504825"/>
              <a:gd name="connsiteY20" fmla="*/ 420719 h 428625"/>
              <a:gd name="connsiteX21" fmla="*/ 472154 w 504825"/>
              <a:gd name="connsiteY21" fmla="*/ 353187 h 428625"/>
              <a:gd name="connsiteX22" fmla="*/ 510635 w 504825"/>
              <a:gd name="connsiteY22" fmla="*/ 353187 h 428625"/>
              <a:gd name="connsiteX23" fmla="*/ 510635 w 504825"/>
              <a:gd name="connsiteY23" fmla="*/ 182594 h 428625"/>
              <a:gd name="connsiteX24" fmla="*/ 473583 w 504825"/>
              <a:gd name="connsiteY24" fmla="*/ 18259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825" h="428625">
                <a:moveTo>
                  <a:pt x="473678" y="182690"/>
                </a:moveTo>
                <a:cubicBezTo>
                  <a:pt x="444818" y="74486"/>
                  <a:pt x="357188" y="0"/>
                  <a:pt x="256413" y="0"/>
                </a:cubicBezTo>
                <a:cubicBezTo>
                  <a:pt x="155639" y="0"/>
                  <a:pt x="68009" y="74486"/>
                  <a:pt x="39148" y="182690"/>
                </a:cubicBezTo>
                <a:lnTo>
                  <a:pt x="0" y="182690"/>
                </a:lnTo>
                <a:lnTo>
                  <a:pt x="0" y="353282"/>
                </a:lnTo>
                <a:lnTo>
                  <a:pt x="114681" y="353282"/>
                </a:lnTo>
                <a:lnTo>
                  <a:pt x="114681" y="182690"/>
                </a:lnTo>
                <a:lnTo>
                  <a:pt x="97727" y="182690"/>
                </a:lnTo>
                <a:cubicBezTo>
                  <a:pt x="123444" y="107061"/>
                  <a:pt x="186309" y="55912"/>
                  <a:pt x="256413" y="55912"/>
                </a:cubicBezTo>
                <a:cubicBezTo>
                  <a:pt x="326517" y="55912"/>
                  <a:pt x="389382" y="107061"/>
                  <a:pt x="415100" y="182690"/>
                </a:cubicBezTo>
                <a:lnTo>
                  <a:pt x="396050" y="182690"/>
                </a:lnTo>
                <a:lnTo>
                  <a:pt x="396050" y="353282"/>
                </a:lnTo>
                <a:lnTo>
                  <a:pt x="420719" y="353282"/>
                </a:lnTo>
                <a:lnTo>
                  <a:pt x="420719" y="372142"/>
                </a:lnTo>
                <a:lnTo>
                  <a:pt x="356902" y="372142"/>
                </a:lnTo>
                <a:lnTo>
                  <a:pt x="356902" y="346805"/>
                </a:lnTo>
                <a:lnTo>
                  <a:pt x="238601" y="346805"/>
                </a:lnTo>
                <a:lnTo>
                  <a:pt x="238601" y="436436"/>
                </a:lnTo>
                <a:lnTo>
                  <a:pt x="356902" y="436436"/>
                </a:lnTo>
                <a:lnTo>
                  <a:pt x="356902" y="420719"/>
                </a:lnTo>
                <a:lnTo>
                  <a:pt x="472154" y="420719"/>
                </a:lnTo>
                <a:lnTo>
                  <a:pt x="472154" y="353187"/>
                </a:lnTo>
                <a:lnTo>
                  <a:pt x="510635" y="353187"/>
                </a:lnTo>
                <a:lnTo>
                  <a:pt x="510635" y="182594"/>
                </a:lnTo>
                <a:lnTo>
                  <a:pt x="473583" y="18259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0660D237-8195-40FD-AAE0-F5F23F9AB6E5}"/>
              </a:ext>
            </a:extLst>
          </p:cNvPr>
          <p:cNvGrpSpPr/>
          <p:nvPr/>
        </p:nvGrpSpPr>
        <p:grpSpPr>
          <a:xfrm>
            <a:off x="6805041" y="2927128"/>
            <a:ext cx="457771" cy="303085"/>
            <a:chOff x="6805041" y="2927128"/>
            <a:chExt cx="457771" cy="303085"/>
          </a:xfrm>
        </p:grpSpPr>
        <p:sp>
          <p:nvSpPr>
            <p:cNvPr id="206" name="Freeform: Shape 205">
              <a:extLst>
                <a:ext uri="{FF2B5EF4-FFF2-40B4-BE49-F238E27FC236}">
                  <a16:creationId xmlns:a16="http://schemas.microsoft.com/office/drawing/2014/main" id="{D2456C77-F706-4834-9F8F-BE48AE55CFE1}"/>
                </a:ext>
              </a:extLst>
            </p:cNvPr>
            <p:cNvSpPr/>
            <p:nvPr/>
          </p:nvSpPr>
          <p:spPr>
            <a:xfrm>
              <a:off x="7133082" y="2958370"/>
              <a:ext cx="123825" cy="257175"/>
            </a:xfrm>
            <a:custGeom>
              <a:avLst/>
              <a:gdLst>
                <a:gd name="connsiteX0" fmla="*/ 132112 w 123825"/>
                <a:gd name="connsiteY0" fmla="*/ 264224 h 257175"/>
                <a:gd name="connsiteX1" fmla="*/ 132112 w 123825"/>
                <a:gd name="connsiteY1" fmla="*/ 0 h 257175"/>
                <a:gd name="connsiteX2" fmla="*/ 0 w 123825"/>
                <a:gd name="connsiteY2" fmla="*/ 132112 h 257175"/>
                <a:gd name="connsiteX3" fmla="*/ 132112 w 123825"/>
                <a:gd name="connsiteY3" fmla="*/ 264224 h 257175"/>
              </a:gdLst>
              <a:ahLst/>
              <a:cxnLst>
                <a:cxn ang="0">
                  <a:pos x="connsiteX0" y="connsiteY0"/>
                </a:cxn>
                <a:cxn ang="0">
                  <a:pos x="connsiteX1" y="connsiteY1"/>
                </a:cxn>
                <a:cxn ang="0">
                  <a:pos x="connsiteX2" y="connsiteY2"/>
                </a:cxn>
                <a:cxn ang="0">
                  <a:pos x="connsiteX3" y="connsiteY3"/>
                </a:cxn>
              </a:cxnLst>
              <a:rect l="l" t="t" r="r" b="b"/>
              <a:pathLst>
                <a:path w="123825" h="257175">
                  <a:moveTo>
                    <a:pt x="132112" y="264224"/>
                  </a:moveTo>
                  <a:lnTo>
                    <a:pt x="132112" y="0"/>
                  </a:lnTo>
                  <a:lnTo>
                    <a:pt x="0" y="132112"/>
                  </a:lnTo>
                  <a:lnTo>
                    <a:pt x="132112" y="26422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A4870C7D-991A-47B9-A702-031B8ED0820F}"/>
                </a:ext>
              </a:extLst>
            </p:cNvPr>
            <p:cNvSpPr/>
            <p:nvPr/>
          </p:nvSpPr>
          <p:spPr>
            <a:xfrm>
              <a:off x="6805041" y="2958370"/>
              <a:ext cx="123825" cy="257175"/>
            </a:xfrm>
            <a:custGeom>
              <a:avLst/>
              <a:gdLst>
                <a:gd name="connsiteX0" fmla="*/ 0 w 123825"/>
                <a:gd name="connsiteY0" fmla="*/ 0 h 257175"/>
                <a:gd name="connsiteX1" fmla="*/ 0 w 123825"/>
                <a:gd name="connsiteY1" fmla="*/ 264224 h 257175"/>
                <a:gd name="connsiteX2" fmla="*/ 132112 w 123825"/>
                <a:gd name="connsiteY2" fmla="*/ 132112 h 257175"/>
                <a:gd name="connsiteX3" fmla="*/ 0 w 123825"/>
                <a:gd name="connsiteY3" fmla="*/ 0 h 257175"/>
              </a:gdLst>
              <a:ahLst/>
              <a:cxnLst>
                <a:cxn ang="0">
                  <a:pos x="connsiteX0" y="connsiteY0"/>
                </a:cxn>
                <a:cxn ang="0">
                  <a:pos x="connsiteX1" y="connsiteY1"/>
                </a:cxn>
                <a:cxn ang="0">
                  <a:pos x="connsiteX2" y="connsiteY2"/>
                </a:cxn>
                <a:cxn ang="0">
                  <a:pos x="connsiteX3" y="connsiteY3"/>
                </a:cxn>
              </a:cxnLst>
              <a:rect l="l" t="t" r="r" b="b"/>
              <a:pathLst>
                <a:path w="123825" h="257175">
                  <a:moveTo>
                    <a:pt x="0" y="0"/>
                  </a:moveTo>
                  <a:lnTo>
                    <a:pt x="0" y="264224"/>
                  </a:lnTo>
                  <a:lnTo>
                    <a:pt x="132112" y="132112"/>
                  </a:lnTo>
                  <a:lnTo>
                    <a:pt x="0" y="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F5F66FD7-88E2-48DD-97E5-95DAA7290942}"/>
                </a:ext>
              </a:extLst>
            </p:cNvPr>
            <p:cNvSpPr/>
            <p:nvPr/>
          </p:nvSpPr>
          <p:spPr>
            <a:xfrm>
              <a:off x="6805612" y="2927128"/>
              <a:ext cx="457200" cy="228600"/>
            </a:xfrm>
            <a:custGeom>
              <a:avLst/>
              <a:gdLst>
                <a:gd name="connsiteX0" fmla="*/ 459010 w 457200"/>
                <a:gd name="connsiteY0" fmla="*/ 0 h 228600"/>
                <a:gd name="connsiteX1" fmla="*/ 0 w 457200"/>
                <a:gd name="connsiteY1" fmla="*/ 0 h 228600"/>
                <a:gd name="connsiteX2" fmla="*/ 229458 w 457200"/>
                <a:gd name="connsiteY2" fmla="*/ 229457 h 228600"/>
                <a:gd name="connsiteX3" fmla="*/ 459010 w 457200"/>
                <a:gd name="connsiteY3" fmla="*/ 0 h 228600"/>
              </a:gdLst>
              <a:ahLst/>
              <a:cxnLst>
                <a:cxn ang="0">
                  <a:pos x="connsiteX0" y="connsiteY0"/>
                </a:cxn>
                <a:cxn ang="0">
                  <a:pos x="connsiteX1" y="connsiteY1"/>
                </a:cxn>
                <a:cxn ang="0">
                  <a:pos x="connsiteX2" y="connsiteY2"/>
                </a:cxn>
                <a:cxn ang="0">
                  <a:pos x="connsiteX3" y="connsiteY3"/>
                </a:cxn>
              </a:cxnLst>
              <a:rect l="l" t="t" r="r" b="b"/>
              <a:pathLst>
                <a:path w="457200" h="228600">
                  <a:moveTo>
                    <a:pt x="459010" y="0"/>
                  </a:moveTo>
                  <a:lnTo>
                    <a:pt x="0" y="0"/>
                  </a:lnTo>
                  <a:lnTo>
                    <a:pt x="229458" y="229457"/>
                  </a:lnTo>
                  <a:lnTo>
                    <a:pt x="459010" y="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AF97C22F-CDB3-4C54-905B-69D6872BC862}"/>
                </a:ext>
              </a:extLst>
            </p:cNvPr>
            <p:cNvSpPr/>
            <p:nvPr/>
          </p:nvSpPr>
          <p:spPr>
            <a:xfrm>
              <a:off x="6820947" y="3106388"/>
              <a:ext cx="419100" cy="123825"/>
            </a:xfrm>
            <a:custGeom>
              <a:avLst/>
              <a:gdLst>
                <a:gd name="connsiteX0" fmla="*/ 214122 w 419100"/>
                <a:gd name="connsiteY0" fmla="*/ 82010 h 123825"/>
                <a:gd name="connsiteX1" fmla="*/ 132207 w 419100"/>
                <a:gd name="connsiteY1" fmla="*/ 0 h 123825"/>
                <a:gd name="connsiteX2" fmla="*/ 0 w 419100"/>
                <a:gd name="connsiteY2" fmla="*/ 132112 h 123825"/>
                <a:gd name="connsiteX3" fmla="*/ 428340 w 419100"/>
                <a:gd name="connsiteY3" fmla="*/ 132112 h 123825"/>
                <a:gd name="connsiteX4" fmla="*/ 296133 w 419100"/>
                <a:gd name="connsiteY4" fmla="*/ 0 h 123825"/>
                <a:gd name="connsiteX5" fmla="*/ 214122 w 419100"/>
                <a:gd name="connsiteY5" fmla="*/ 8201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123825">
                  <a:moveTo>
                    <a:pt x="214122" y="82010"/>
                  </a:moveTo>
                  <a:lnTo>
                    <a:pt x="132207" y="0"/>
                  </a:lnTo>
                  <a:lnTo>
                    <a:pt x="0" y="132112"/>
                  </a:lnTo>
                  <a:lnTo>
                    <a:pt x="428340" y="132112"/>
                  </a:lnTo>
                  <a:lnTo>
                    <a:pt x="296133" y="0"/>
                  </a:lnTo>
                  <a:lnTo>
                    <a:pt x="214122" y="8201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sp>
        <p:nvSpPr>
          <p:cNvPr id="210" name="Freeform: Shape 209">
            <a:extLst>
              <a:ext uri="{FF2B5EF4-FFF2-40B4-BE49-F238E27FC236}">
                <a16:creationId xmlns:a16="http://schemas.microsoft.com/office/drawing/2014/main" id="{049BD1E0-ABED-48FA-A9AA-3B1D6C004BE1}"/>
              </a:ext>
            </a:extLst>
          </p:cNvPr>
          <p:cNvSpPr/>
          <p:nvPr/>
        </p:nvSpPr>
        <p:spPr>
          <a:xfrm>
            <a:off x="8251983" y="2965704"/>
            <a:ext cx="238125" cy="238125"/>
          </a:xfrm>
          <a:custGeom>
            <a:avLst/>
            <a:gdLst>
              <a:gd name="connsiteX0" fmla="*/ 244412 w 238125"/>
              <a:gd name="connsiteY0" fmla="*/ 122206 h 238125"/>
              <a:gd name="connsiteX1" fmla="*/ 122206 w 238125"/>
              <a:gd name="connsiteY1" fmla="*/ 244412 h 238125"/>
              <a:gd name="connsiteX2" fmla="*/ 0 w 238125"/>
              <a:gd name="connsiteY2" fmla="*/ 122206 h 238125"/>
              <a:gd name="connsiteX3" fmla="*/ 122206 w 238125"/>
              <a:gd name="connsiteY3" fmla="*/ 0 h 238125"/>
              <a:gd name="connsiteX4" fmla="*/ 244412 w 238125"/>
              <a:gd name="connsiteY4" fmla="*/ 122206 h 23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238125">
                <a:moveTo>
                  <a:pt x="244412" y="122206"/>
                </a:moveTo>
                <a:cubicBezTo>
                  <a:pt x="244412" y="189698"/>
                  <a:pt x="189698" y="244412"/>
                  <a:pt x="122206" y="244412"/>
                </a:cubicBezTo>
                <a:cubicBezTo>
                  <a:pt x="54713" y="244412"/>
                  <a:pt x="0" y="189698"/>
                  <a:pt x="0" y="122206"/>
                </a:cubicBezTo>
                <a:cubicBezTo>
                  <a:pt x="0" y="54713"/>
                  <a:pt x="54713" y="0"/>
                  <a:pt x="122206" y="0"/>
                </a:cubicBezTo>
                <a:cubicBezTo>
                  <a:pt x="189698" y="0"/>
                  <a:pt x="244412" y="54713"/>
                  <a:pt x="244412" y="12220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598ED33A-453C-42F2-AAC2-9B19548C5EC4}"/>
              </a:ext>
            </a:extLst>
          </p:cNvPr>
          <p:cNvSpPr/>
          <p:nvPr/>
        </p:nvSpPr>
        <p:spPr>
          <a:xfrm>
            <a:off x="8143684" y="2862263"/>
            <a:ext cx="457200" cy="447675"/>
          </a:xfrm>
          <a:custGeom>
            <a:avLst/>
            <a:gdLst>
              <a:gd name="connsiteX0" fmla="*/ 425672 w 457200"/>
              <a:gd name="connsiteY0" fmla="*/ 197358 h 447675"/>
              <a:gd name="connsiteX1" fmla="*/ 462820 w 457200"/>
              <a:gd name="connsiteY1" fmla="*/ 158877 h 447675"/>
              <a:gd name="connsiteX2" fmla="*/ 448533 w 457200"/>
              <a:gd name="connsiteY2" fmla="*/ 109252 h 447675"/>
              <a:gd name="connsiteX3" fmla="*/ 389287 w 457200"/>
              <a:gd name="connsiteY3" fmla="*/ 109252 h 447675"/>
              <a:gd name="connsiteX4" fmla="*/ 344710 w 457200"/>
              <a:gd name="connsiteY4" fmla="*/ 58103 h 447675"/>
              <a:gd name="connsiteX5" fmla="*/ 344710 w 457200"/>
              <a:gd name="connsiteY5" fmla="*/ 17050 h 447675"/>
              <a:gd name="connsiteX6" fmla="*/ 307658 w 457200"/>
              <a:gd name="connsiteY6" fmla="*/ 95 h 447675"/>
              <a:gd name="connsiteX7" fmla="*/ 268796 w 457200"/>
              <a:gd name="connsiteY7" fmla="*/ 29623 h 447675"/>
              <a:gd name="connsiteX8" fmla="*/ 201168 w 457200"/>
              <a:gd name="connsiteY8" fmla="*/ 29623 h 447675"/>
              <a:gd name="connsiteX9" fmla="*/ 166116 w 457200"/>
              <a:gd name="connsiteY9" fmla="*/ 0 h 447675"/>
              <a:gd name="connsiteX10" fmla="*/ 123635 w 457200"/>
              <a:gd name="connsiteY10" fmla="*/ 16192 h 447675"/>
              <a:gd name="connsiteX11" fmla="*/ 123635 w 457200"/>
              <a:gd name="connsiteY11" fmla="*/ 57055 h 447675"/>
              <a:gd name="connsiteX12" fmla="*/ 79248 w 457200"/>
              <a:gd name="connsiteY12" fmla="*/ 103346 h 447675"/>
              <a:gd name="connsiteX13" fmla="*/ 21146 w 457200"/>
              <a:gd name="connsiteY13" fmla="*/ 103346 h 447675"/>
              <a:gd name="connsiteX14" fmla="*/ 4858 w 457200"/>
              <a:gd name="connsiteY14" fmla="*/ 147066 h 447675"/>
              <a:gd name="connsiteX15" fmla="*/ 44577 w 457200"/>
              <a:gd name="connsiteY15" fmla="*/ 194977 h 447675"/>
              <a:gd name="connsiteX16" fmla="*/ 44577 w 457200"/>
              <a:gd name="connsiteY16" fmla="*/ 260985 h 447675"/>
              <a:gd name="connsiteX17" fmla="*/ 0 w 457200"/>
              <a:gd name="connsiteY17" fmla="*/ 300895 h 447675"/>
              <a:gd name="connsiteX18" fmla="*/ 24194 w 457200"/>
              <a:gd name="connsiteY18" fmla="*/ 344614 h 447675"/>
              <a:gd name="connsiteX19" fmla="*/ 73343 w 457200"/>
              <a:gd name="connsiteY19" fmla="*/ 331661 h 447675"/>
              <a:gd name="connsiteX20" fmla="*/ 123730 w 457200"/>
              <a:gd name="connsiteY20" fmla="*/ 377476 h 447675"/>
              <a:gd name="connsiteX21" fmla="*/ 123730 w 457200"/>
              <a:gd name="connsiteY21" fmla="*/ 436912 h 447675"/>
              <a:gd name="connsiteX22" fmla="*/ 166688 w 457200"/>
              <a:gd name="connsiteY22" fmla="*/ 451390 h 447675"/>
              <a:gd name="connsiteX23" fmla="*/ 206312 w 457200"/>
              <a:gd name="connsiteY23" fmla="*/ 411004 h 447675"/>
              <a:gd name="connsiteX24" fmla="*/ 268605 w 457200"/>
              <a:gd name="connsiteY24" fmla="*/ 411004 h 447675"/>
              <a:gd name="connsiteX25" fmla="*/ 304991 w 457200"/>
              <a:gd name="connsiteY25" fmla="*/ 450818 h 447675"/>
              <a:gd name="connsiteX26" fmla="*/ 348044 w 457200"/>
              <a:gd name="connsiteY26" fmla="*/ 432816 h 447675"/>
              <a:gd name="connsiteX27" fmla="*/ 344424 w 457200"/>
              <a:gd name="connsiteY27" fmla="*/ 389477 h 447675"/>
              <a:gd name="connsiteX28" fmla="*/ 401860 w 457200"/>
              <a:gd name="connsiteY28" fmla="*/ 332042 h 447675"/>
              <a:gd name="connsiteX29" fmla="*/ 449295 w 457200"/>
              <a:gd name="connsiteY29" fmla="*/ 338614 h 447675"/>
              <a:gd name="connsiteX30" fmla="*/ 462629 w 457200"/>
              <a:gd name="connsiteY30" fmla="*/ 297561 h 447675"/>
              <a:gd name="connsiteX31" fmla="*/ 427482 w 457200"/>
              <a:gd name="connsiteY31" fmla="*/ 265081 h 447675"/>
              <a:gd name="connsiteX32" fmla="*/ 425863 w 457200"/>
              <a:gd name="connsiteY32" fmla="*/ 197263 h 447675"/>
              <a:gd name="connsiteX33" fmla="*/ 230505 w 457200"/>
              <a:gd name="connsiteY33" fmla="*/ 370427 h 447675"/>
              <a:gd name="connsiteX34" fmla="*/ 85725 w 457200"/>
              <a:gd name="connsiteY34" fmla="*/ 225647 h 447675"/>
              <a:gd name="connsiteX35" fmla="*/ 230505 w 457200"/>
              <a:gd name="connsiteY35" fmla="*/ 80867 h 447675"/>
              <a:gd name="connsiteX36" fmla="*/ 375285 w 457200"/>
              <a:gd name="connsiteY36" fmla="*/ 225647 h 447675"/>
              <a:gd name="connsiteX37" fmla="*/ 230505 w 457200"/>
              <a:gd name="connsiteY37" fmla="*/ 37042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57200" h="447675">
                <a:moveTo>
                  <a:pt x="425672" y="197358"/>
                </a:moveTo>
                <a:lnTo>
                  <a:pt x="462820" y="158877"/>
                </a:lnTo>
                <a:lnTo>
                  <a:pt x="448533" y="109252"/>
                </a:lnTo>
                <a:lnTo>
                  <a:pt x="389287" y="109252"/>
                </a:lnTo>
                <a:lnTo>
                  <a:pt x="344710" y="58103"/>
                </a:lnTo>
                <a:lnTo>
                  <a:pt x="344710" y="17050"/>
                </a:lnTo>
                <a:lnTo>
                  <a:pt x="307658" y="95"/>
                </a:lnTo>
                <a:lnTo>
                  <a:pt x="268796" y="29623"/>
                </a:lnTo>
                <a:lnTo>
                  <a:pt x="201168" y="29623"/>
                </a:lnTo>
                <a:lnTo>
                  <a:pt x="166116" y="0"/>
                </a:lnTo>
                <a:lnTo>
                  <a:pt x="123635" y="16192"/>
                </a:lnTo>
                <a:lnTo>
                  <a:pt x="123635" y="57055"/>
                </a:lnTo>
                <a:lnTo>
                  <a:pt x="79248" y="103346"/>
                </a:lnTo>
                <a:lnTo>
                  <a:pt x="21146" y="103346"/>
                </a:lnTo>
                <a:lnTo>
                  <a:pt x="4858" y="147066"/>
                </a:lnTo>
                <a:lnTo>
                  <a:pt x="44577" y="194977"/>
                </a:lnTo>
                <a:lnTo>
                  <a:pt x="44577" y="260985"/>
                </a:lnTo>
                <a:lnTo>
                  <a:pt x="0" y="300895"/>
                </a:lnTo>
                <a:lnTo>
                  <a:pt x="24194" y="344614"/>
                </a:lnTo>
                <a:lnTo>
                  <a:pt x="73343" y="331661"/>
                </a:lnTo>
                <a:lnTo>
                  <a:pt x="123730" y="377476"/>
                </a:lnTo>
                <a:lnTo>
                  <a:pt x="123730" y="436912"/>
                </a:lnTo>
                <a:lnTo>
                  <a:pt x="166688" y="451390"/>
                </a:lnTo>
                <a:lnTo>
                  <a:pt x="206312" y="411004"/>
                </a:lnTo>
                <a:lnTo>
                  <a:pt x="268605" y="411004"/>
                </a:lnTo>
                <a:lnTo>
                  <a:pt x="304991" y="450818"/>
                </a:lnTo>
                <a:lnTo>
                  <a:pt x="348044" y="432816"/>
                </a:lnTo>
                <a:lnTo>
                  <a:pt x="344424" y="389477"/>
                </a:lnTo>
                <a:lnTo>
                  <a:pt x="401860" y="332042"/>
                </a:lnTo>
                <a:lnTo>
                  <a:pt x="449295" y="338614"/>
                </a:lnTo>
                <a:lnTo>
                  <a:pt x="462629" y="297561"/>
                </a:lnTo>
                <a:lnTo>
                  <a:pt x="427482" y="265081"/>
                </a:lnTo>
                <a:lnTo>
                  <a:pt x="425863" y="197263"/>
                </a:lnTo>
                <a:close/>
                <a:moveTo>
                  <a:pt x="230505" y="370427"/>
                </a:moveTo>
                <a:cubicBezTo>
                  <a:pt x="150686" y="370427"/>
                  <a:pt x="85725" y="305467"/>
                  <a:pt x="85725" y="225647"/>
                </a:cubicBezTo>
                <a:cubicBezTo>
                  <a:pt x="85725" y="145828"/>
                  <a:pt x="150686" y="80867"/>
                  <a:pt x="230505" y="80867"/>
                </a:cubicBezTo>
                <a:cubicBezTo>
                  <a:pt x="310325" y="80867"/>
                  <a:pt x="375285" y="145828"/>
                  <a:pt x="375285" y="225647"/>
                </a:cubicBezTo>
                <a:cubicBezTo>
                  <a:pt x="375285" y="305467"/>
                  <a:pt x="310325" y="370427"/>
                  <a:pt x="230505" y="370427"/>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97EF0F25-BB3F-4440-BFAA-1A989C97A89D}"/>
              </a:ext>
            </a:extLst>
          </p:cNvPr>
          <p:cNvSpPr/>
          <p:nvPr/>
        </p:nvSpPr>
        <p:spPr>
          <a:xfrm>
            <a:off x="8899683" y="2963608"/>
            <a:ext cx="276225" cy="266700"/>
          </a:xfrm>
          <a:custGeom>
            <a:avLst/>
            <a:gdLst>
              <a:gd name="connsiteX0" fmla="*/ 256604 w 276225"/>
              <a:gd name="connsiteY0" fmla="*/ 116872 h 266700"/>
              <a:gd name="connsiteX1" fmla="*/ 279368 w 276225"/>
              <a:gd name="connsiteY1" fmla="*/ 93250 h 266700"/>
              <a:gd name="connsiteX2" fmla="*/ 271939 w 276225"/>
              <a:gd name="connsiteY2" fmla="*/ 67628 h 266700"/>
              <a:gd name="connsiteX3" fmla="*/ 236125 w 276225"/>
              <a:gd name="connsiteY3" fmla="*/ 67628 h 266700"/>
              <a:gd name="connsiteX4" fmla="*/ 206026 w 276225"/>
              <a:gd name="connsiteY4" fmla="*/ 33052 h 266700"/>
              <a:gd name="connsiteX5" fmla="*/ 206026 w 276225"/>
              <a:gd name="connsiteY5" fmla="*/ 8477 h 266700"/>
              <a:gd name="connsiteX6" fmla="*/ 187643 w 276225"/>
              <a:gd name="connsiteY6" fmla="*/ 95 h 266700"/>
              <a:gd name="connsiteX7" fmla="*/ 164211 w 276225"/>
              <a:gd name="connsiteY7" fmla="*/ 17907 h 266700"/>
              <a:gd name="connsiteX8" fmla="*/ 118968 w 276225"/>
              <a:gd name="connsiteY8" fmla="*/ 17907 h 266700"/>
              <a:gd name="connsiteX9" fmla="*/ 97822 w 276225"/>
              <a:gd name="connsiteY9" fmla="*/ 0 h 266700"/>
              <a:gd name="connsiteX10" fmla="*/ 76295 w 276225"/>
              <a:gd name="connsiteY10" fmla="*/ 8192 h 266700"/>
              <a:gd name="connsiteX11" fmla="*/ 76295 w 276225"/>
              <a:gd name="connsiteY11" fmla="*/ 32575 h 266700"/>
              <a:gd name="connsiteX12" fmla="*/ 46101 w 276225"/>
              <a:gd name="connsiteY12" fmla="*/ 64008 h 266700"/>
              <a:gd name="connsiteX13" fmla="*/ 10859 w 276225"/>
              <a:gd name="connsiteY13" fmla="*/ 64008 h 266700"/>
              <a:gd name="connsiteX14" fmla="*/ 2572 w 276225"/>
              <a:gd name="connsiteY14" fmla="*/ 86296 h 266700"/>
              <a:gd name="connsiteX15" fmla="*/ 26765 w 276225"/>
              <a:gd name="connsiteY15" fmla="*/ 115538 h 266700"/>
              <a:gd name="connsiteX16" fmla="*/ 26765 w 276225"/>
              <a:gd name="connsiteY16" fmla="*/ 160211 h 266700"/>
              <a:gd name="connsiteX17" fmla="*/ 0 w 276225"/>
              <a:gd name="connsiteY17" fmla="*/ 184213 h 266700"/>
              <a:gd name="connsiteX18" fmla="*/ 11906 w 276225"/>
              <a:gd name="connsiteY18" fmla="*/ 205740 h 266700"/>
              <a:gd name="connsiteX19" fmla="*/ 41720 w 276225"/>
              <a:gd name="connsiteY19" fmla="*/ 197929 h 266700"/>
              <a:gd name="connsiteX20" fmla="*/ 76295 w 276225"/>
              <a:gd name="connsiteY20" fmla="*/ 229362 h 266700"/>
              <a:gd name="connsiteX21" fmla="*/ 76295 w 276225"/>
              <a:gd name="connsiteY21" fmla="*/ 265367 h 266700"/>
              <a:gd name="connsiteX22" fmla="*/ 97822 w 276225"/>
              <a:gd name="connsiteY22" fmla="*/ 272605 h 266700"/>
              <a:gd name="connsiteX23" fmla="*/ 122015 w 276225"/>
              <a:gd name="connsiteY23" fmla="*/ 248031 h 266700"/>
              <a:gd name="connsiteX24" fmla="*/ 164592 w 276225"/>
              <a:gd name="connsiteY24" fmla="*/ 248031 h 266700"/>
              <a:gd name="connsiteX25" fmla="*/ 186595 w 276225"/>
              <a:gd name="connsiteY25" fmla="*/ 272129 h 266700"/>
              <a:gd name="connsiteX26" fmla="*/ 207931 w 276225"/>
              <a:gd name="connsiteY26" fmla="*/ 263176 h 266700"/>
              <a:gd name="connsiteX27" fmla="*/ 205740 w 276225"/>
              <a:gd name="connsiteY27" fmla="*/ 237172 h 266700"/>
              <a:gd name="connsiteX28" fmla="*/ 244507 w 276225"/>
              <a:gd name="connsiteY28" fmla="*/ 198406 h 266700"/>
              <a:gd name="connsiteX29" fmla="*/ 272701 w 276225"/>
              <a:gd name="connsiteY29" fmla="*/ 202311 h 266700"/>
              <a:gd name="connsiteX30" fmla="*/ 279083 w 276225"/>
              <a:gd name="connsiteY30" fmla="*/ 182594 h 266700"/>
              <a:gd name="connsiteX31" fmla="*/ 257746 w 276225"/>
              <a:gd name="connsiteY31" fmla="*/ 162878 h 266700"/>
              <a:gd name="connsiteX32" fmla="*/ 256604 w 276225"/>
              <a:gd name="connsiteY32" fmla="*/ 116967 h 266700"/>
              <a:gd name="connsiteX33" fmla="*/ 138875 w 276225"/>
              <a:gd name="connsiteY33" fmla="*/ 208407 h 266700"/>
              <a:gd name="connsiteX34" fmla="*/ 66675 w 276225"/>
              <a:gd name="connsiteY34" fmla="*/ 136208 h 266700"/>
              <a:gd name="connsiteX35" fmla="*/ 138875 w 276225"/>
              <a:gd name="connsiteY35" fmla="*/ 64008 h 266700"/>
              <a:gd name="connsiteX36" fmla="*/ 211074 w 276225"/>
              <a:gd name="connsiteY36" fmla="*/ 136208 h 266700"/>
              <a:gd name="connsiteX37" fmla="*/ 138875 w 276225"/>
              <a:gd name="connsiteY37" fmla="*/ 20840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6225" h="266700">
                <a:moveTo>
                  <a:pt x="256604" y="116872"/>
                </a:moveTo>
                <a:lnTo>
                  <a:pt x="279368" y="93250"/>
                </a:lnTo>
                <a:lnTo>
                  <a:pt x="271939" y="67628"/>
                </a:lnTo>
                <a:lnTo>
                  <a:pt x="236125" y="67628"/>
                </a:lnTo>
                <a:lnTo>
                  <a:pt x="206026" y="33052"/>
                </a:lnTo>
                <a:lnTo>
                  <a:pt x="206026" y="8477"/>
                </a:lnTo>
                <a:lnTo>
                  <a:pt x="187643" y="95"/>
                </a:lnTo>
                <a:lnTo>
                  <a:pt x="164211" y="17907"/>
                </a:lnTo>
                <a:lnTo>
                  <a:pt x="118968" y="17907"/>
                </a:lnTo>
                <a:lnTo>
                  <a:pt x="97822" y="0"/>
                </a:lnTo>
                <a:lnTo>
                  <a:pt x="76295" y="8192"/>
                </a:lnTo>
                <a:lnTo>
                  <a:pt x="76295" y="32575"/>
                </a:lnTo>
                <a:lnTo>
                  <a:pt x="46101" y="64008"/>
                </a:lnTo>
                <a:lnTo>
                  <a:pt x="10859" y="64008"/>
                </a:lnTo>
                <a:lnTo>
                  <a:pt x="2572" y="86296"/>
                </a:lnTo>
                <a:lnTo>
                  <a:pt x="26765" y="115538"/>
                </a:lnTo>
                <a:lnTo>
                  <a:pt x="26765" y="160211"/>
                </a:lnTo>
                <a:lnTo>
                  <a:pt x="0" y="184213"/>
                </a:lnTo>
                <a:lnTo>
                  <a:pt x="11906" y="205740"/>
                </a:lnTo>
                <a:lnTo>
                  <a:pt x="41720" y="197929"/>
                </a:lnTo>
                <a:lnTo>
                  <a:pt x="76295" y="229362"/>
                </a:lnTo>
                <a:lnTo>
                  <a:pt x="76295" y="265367"/>
                </a:lnTo>
                <a:lnTo>
                  <a:pt x="97822" y="272605"/>
                </a:lnTo>
                <a:lnTo>
                  <a:pt x="122015" y="248031"/>
                </a:lnTo>
                <a:lnTo>
                  <a:pt x="164592" y="248031"/>
                </a:lnTo>
                <a:lnTo>
                  <a:pt x="186595" y="272129"/>
                </a:lnTo>
                <a:lnTo>
                  <a:pt x="207931" y="263176"/>
                </a:lnTo>
                <a:lnTo>
                  <a:pt x="205740" y="237172"/>
                </a:lnTo>
                <a:lnTo>
                  <a:pt x="244507" y="198406"/>
                </a:lnTo>
                <a:lnTo>
                  <a:pt x="272701" y="202311"/>
                </a:lnTo>
                <a:lnTo>
                  <a:pt x="279083" y="182594"/>
                </a:lnTo>
                <a:lnTo>
                  <a:pt x="257746" y="162878"/>
                </a:lnTo>
                <a:lnTo>
                  <a:pt x="256604" y="116967"/>
                </a:lnTo>
                <a:close/>
                <a:moveTo>
                  <a:pt x="138875" y="208407"/>
                </a:moveTo>
                <a:cubicBezTo>
                  <a:pt x="99060" y="208407"/>
                  <a:pt x="66675" y="176022"/>
                  <a:pt x="66675" y="136208"/>
                </a:cubicBezTo>
                <a:cubicBezTo>
                  <a:pt x="66675" y="96393"/>
                  <a:pt x="99060" y="64008"/>
                  <a:pt x="138875" y="64008"/>
                </a:cubicBezTo>
                <a:cubicBezTo>
                  <a:pt x="178689" y="64008"/>
                  <a:pt x="211074" y="96393"/>
                  <a:pt x="211074" y="136208"/>
                </a:cubicBezTo>
                <a:cubicBezTo>
                  <a:pt x="211074" y="176022"/>
                  <a:pt x="178689" y="208407"/>
                  <a:pt x="138875" y="208407"/>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36E8F78B-8AA2-403F-BE6F-A2D76872592E}"/>
              </a:ext>
            </a:extLst>
          </p:cNvPr>
          <p:cNvSpPr/>
          <p:nvPr/>
        </p:nvSpPr>
        <p:spPr>
          <a:xfrm>
            <a:off x="8869298" y="3241358"/>
            <a:ext cx="304800" cy="85725"/>
          </a:xfrm>
          <a:custGeom>
            <a:avLst/>
            <a:gdLst>
              <a:gd name="connsiteX0" fmla="*/ 242888 w 304800"/>
              <a:gd name="connsiteY0" fmla="*/ 43053 h 85725"/>
              <a:gd name="connsiteX1" fmla="*/ 264319 w 304800"/>
              <a:gd name="connsiteY1" fmla="*/ 43815 h 85725"/>
              <a:gd name="connsiteX2" fmla="*/ 169355 w 304800"/>
              <a:gd name="connsiteY2" fmla="*/ 66770 h 85725"/>
              <a:gd name="connsiteX3" fmla="*/ 16479 w 304800"/>
              <a:gd name="connsiteY3" fmla="*/ 0 h 85725"/>
              <a:gd name="connsiteX4" fmla="*/ 0 w 304800"/>
              <a:gd name="connsiteY4" fmla="*/ 15335 h 85725"/>
              <a:gd name="connsiteX5" fmla="*/ 169355 w 304800"/>
              <a:gd name="connsiteY5" fmla="*/ 89344 h 85725"/>
              <a:gd name="connsiteX6" fmla="*/ 283559 w 304800"/>
              <a:gd name="connsiteY6" fmla="*/ 59055 h 85725"/>
              <a:gd name="connsiteX7" fmla="*/ 282607 w 304800"/>
              <a:gd name="connsiteY7" fmla="*/ 85725 h 85725"/>
              <a:gd name="connsiteX8" fmla="*/ 304991 w 304800"/>
              <a:gd name="connsiteY8" fmla="*/ 64675 h 85725"/>
              <a:gd name="connsiteX9" fmla="*/ 306420 w 304800"/>
              <a:gd name="connsiteY9" fmla="*/ 23813 h 85725"/>
              <a:gd name="connsiteX10" fmla="*/ 265557 w 304800"/>
              <a:gd name="connsiteY10" fmla="*/ 22384 h 85725"/>
              <a:gd name="connsiteX11" fmla="*/ 242983 w 304800"/>
              <a:gd name="connsiteY11" fmla="*/ 4324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85725">
                <a:moveTo>
                  <a:pt x="242888" y="43053"/>
                </a:moveTo>
                <a:lnTo>
                  <a:pt x="264319" y="43815"/>
                </a:lnTo>
                <a:cubicBezTo>
                  <a:pt x="235078" y="58864"/>
                  <a:pt x="202502" y="66770"/>
                  <a:pt x="169355" y="66770"/>
                </a:cubicBezTo>
                <a:cubicBezTo>
                  <a:pt x="111538" y="66770"/>
                  <a:pt x="55817" y="42386"/>
                  <a:pt x="16479" y="0"/>
                </a:cubicBezTo>
                <a:lnTo>
                  <a:pt x="0" y="15335"/>
                </a:lnTo>
                <a:cubicBezTo>
                  <a:pt x="43529" y="62389"/>
                  <a:pt x="105252" y="89344"/>
                  <a:pt x="169355" y="89344"/>
                </a:cubicBezTo>
                <a:cubicBezTo>
                  <a:pt x="209550" y="89344"/>
                  <a:pt x="248794" y="78772"/>
                  <a:pt x="283559" y="59055"/>
                </a:cubicBezTo>
                <a:lnTo>
                  <a:pt x="282607" y="85725"/>
                </a:lnTo>
                <a:lnTo>
                  <a:pt x="304991" y="64675"/>
                </a:lnTo>
                <a:lnTo>
                  <a:pt x="306420" y="23813"/>
                </a:lnTo>
                <a:lnTo>
                  <a:pt x="265557" y="22384"/>
                </a:lnTo>
                <a:lnTo>
                  <a:pt x="242983" y="43243"/>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5EF13975-B46A-4BF5-B4B5-E7B6AD62C8DB}"/>
              </a:ext>
            </a:extLst>
          </p:cNvPr>
          <p:cNvSpPr/>
          <p:nvPr/>
        </p:nvSpPr>
        <p:spPr>
          <a:xfrm>
            <a:off x="8970454" y="2849594"/>
            <a:ext cx="266700" cy="142875"/>
          </a:xfrm>
          <a:custGeom>
            <a:avLst/>
            <a:gdLst>
              <a:gd name="connsiteX0" fmla="*/ 68103 w 266700"/>
              <a:gd name="connsiteY0" fmla="*/ 19336 h 142875"/>
              <a:gd name="connsiteX1" fmla="*/ 38671 w 266700"/>
              <a:gd name="connsiteY1" fmla="*/ 21431 h 142875"/>
              <a:gd name="connsiteX2" fmla="*/ 53054 w 266700"/>
              <a:gd name="connsiteY2" fmla="*/ 0 h 142875"/>
              <a:gd name="connsiteX3" fmla="*/ 22860 w 266700"/>
              <a:gd name="connsiteY3" fmla="*/ 6096 h 142875"/>
              <a:gd name="connsiteX4" fmla="*/ 0 w 266700"/>
              <a:gd name="connsiteY4" fmla="*/ 40005 h 142875"/>
              <a:gd name="connsiteX5" fmla="*/ 33909 w 266700"/>
              <a:gd name="connsiteY5" fmla="*/ 62865 h 142875"/>
              <a:gd name="connsiteX6" fmla="*/ 64103 w 266700"/>
              <a:gd name="connsiteY6" fmla="*/ 57055 h 142875"/>
              <a:gd name="connsiteX7" fmla="*/ 43815 w 266700"/>
              <a:gd name="connsiteY7" fmla="*/ 43434 h 142875"/>
              <a:gd name="connsiteX8" fmla="*/ 68008 w 266700"/>
              <a:gd name="connsiteY8" fmla="*/ 41910 h 142875"/>
              <a:gd name="connsiteX9" fmla="*/ 248983 w 266700"/>
              <a:gd name="connsiteY9" fmla="*/ 147066 h 142875"/>
              <a:gd name="connsiteX10" fmla="*/ 268509 w 266700"/>
              <a:gd name="connsiteY10" fmla="*/ 135922 h 142875"/>
              <a:gd name="connsiteX11" fmla="*/ 67913 w 266700"/>
              <a:gd name="connsiteY11" fmla="*/ 19431 h 142875"/>
              <a:gd name="connsiteX12" fmla="*/ 30099 w 266700"/>
              <a:gd name="connsiteY12" fmla="*/ 34100 h 142875"/>
              <a:gd name="connsiteX13" fmla="*/ 30384 w 266700"/>
              <a:gd name="connsiteY13" fmla="*/ 33719 h 142875"/>
              <a:gd name="connsiteX14" fmla="*/ 30384 w 266700"/>
              <a:gd name="connsiteY14" fmla="*/ 34385 h 142875"/>
              <a:gd name="connsiteX15" fmla="*/ 30099 w 266700"/>
              <a:gd name="connsiteY15" fmla="*/ 3410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142875">
                <a:moveTo>
                  <a:pt x="68103" y="19336"/>
                </a:moveTo>
                <a:cubicBezTo>
                  <a:pt x="58198" y="19336"/>
                  <a:pt x="48387" y="20193"/>
                  <a:pt x="38671" y="21431"/>
                </a:cubicBezTo>
                <a:lnTo>
                  <a:pt x="53054" y="0"/>
                </a:lnTo>
                <a:lnTo>
                  <a:pt x="22860" y="6096"/>
                </a:lnTo>
                <a:lnTo>
                  <a:pt x="0" y="40005"/>
                </a:lnTo>
                <a:lnTo>
                  <a:pt x="33909" y="62865"/>
                </a:lnTo>
                <a:lnTo>
                  <a:pt x="64103" y="57055"/>
                </a:lnTo>
                <a:lnTo>
                  <a:pt x="43815" y="43434"/>
                </a:lnTo>
                <a:cubicBezTo>
                  <a:pt x="51815" y="42482"/>
                  <a:pt x="59912" y="41910"/>
                  <a:pt x="68008" y="41910"/>
                </a:cubicBezTo>
                <a:cubicBezTo>
                  <a:pt x="142589" y="41910"/>
                  <a:pt x="211931" y="82201"/>
                  <a:pt x="248983" y="147066"/>
                </a:cubicBezTo>
                <a:lnTo>
                  <a:pt x="268509" y="135922"/>
                </a:lnTo>
                <a:cubicBezTo>
                  <a:pt x="227456" y="64103"/>
                  <a:pt x="150590" y="19431"/>
                  <a:pt x="67913" y="19431"/>
                </a:cubicBezTo>
                <a:close/>
                <a:moveTo>
                  <a:pt x="30099" y="34100"/>
                </a:moveTo>
                <a:lnTo>
                  <a:pt x="30384" y="33719"/>
                </a:lnTo>
                <a:lnTo>
                  <a:pt x="30384" y="34385"/>
                </a:lnTo>
                <a:cubicBezTo>
                  <a:pt x="30384" y="34385"/>
                  <a:pt x="30099" y="34100"/>
                  <a:pt x="30099" y="3410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nvGrpSpPr>
          <p:cNvPr id="334" name="Group 333">
            <a:extLst>
              <a:ext uri="{FF2B5EF4-FFF2-40B4-BE49-F238E27FC236}">
                <a16:creationId xmlns:a16="http://schemas.microsoft.com/office/drawing/2014/main" id="{E88CCF82-9AEA-4B10-857E-C222FC780030}"/>
              </a:ext>
            </a:extLst>
          </p:cNvPr>
          <p:cNvGrpSpPr/>
          <p:nvPr/>
        </p:nvGrpSpPr>
        <p:grpSpPr>
          <a:xfrm>
            <a:off x="10148792" y="3464719"/>
            <a:ext cx="488442" cy="490061"/>
            <a:chOff x="10148792" y="3464719"/>
            <a:chExt cx="488442" cy="490061"/>
          </a:xfrm>
        </p:grpSpPr>
        <p:sp>
          <p:nvSpPr>
            <p:cNvPr id="215" name="Freeform: Shape 214">
              <a:extLst>
                <a:ext uri="{FF2B5EF4-FFF2-40B4-BE49-F238E27FC236}">
                  <a16:creationId xmlns:a16="http://schemas.microsoft.com/office/drawing/2014/main" id="{00CD70AE-BC7D-4F27-B963-8D51765F2B34}"/>
                </a:ext>
              </a:extLst>
            </p:cNvPr>
            <p:cNvSpPr/>
            <p:nvPr/>
          </p:nvSpPr>
          <p:spPr>
            <a:xfrm>
              <a:off x="10148792" y="3573780"/>
              <a:ext cx="371475" cy="381000"/>
            </a:xfrm>
            <a:custGeom>
              <a:avLst/>
              <a:gdLst>
                <a:gd name="connsiteX0" fmla="*/ 0 w 371475"/>
                <a:gd name="connsiteY0" fmla="*/ 63437 h 381000"/>
                <a:gd name="connsiteX1" fmla="*/ 58293 w 371475"/>
                <a:gd name="connsiteY1" fmla="*/ 194215 h 381000"/>
                <a:gd name="connsiteX2" fmla="*/ 313277 w 371475"/>
                <a:gd name="connsiteY2" fmla="*/ 381095 h 381000"/>
                <a:gd name="connsiteX3" fmla="*/ 379095 w 371475"/>
                <a:gd name="connsiteY3" fmla="*/ 316135 h 381000"/>
                <a:gd name="connsiteX4" fmla="*/ 306800 w 371475"/>
                <a:gd name="connsiteY4" fmla="*/ 243840 h 381000"/>
                <a:gd name="connsiteX5" fmla="*/ 253937 w 371475"/>
                <a:gd name="connsiteY5" fmla="*/ 300514 h 381000"/>
                <a:gd name="connsiteX6" fmla="*/ 246602 w 371475"/>
                <a:gd name="connsiteY6" fmla="*/ 297275 h 381000"/>
                <a:gd name="connsiteX7" fmla="*/ 145542 w 371475"/>
                <a:gd name="connsiteY7" fmla="*/ 229553 h 381000"/>
                <a:gd name="connsiteX8" fmla="*/ 80486 w 371475"/>
                <a:gd name="connsiteY8" fmla="*/ 140494 h 381000"/>
                <a:gd name="connsiteX9" fmla="*/ 76867 w 371475"/>
                <a:gd name="connsiteY9" fmla="*/ 133255 h 381000"/>
                <a:gd name="connsiteX10" fmla="*/ 137732 w 371475"/>
                <a:gd name="connsiteY10" fmla="*/ 72390 h 381000"/>
                <a:gd name="connsiteX11" fmla="*/ 66770 w 371475"/>
                <a:gd name="connsiteY11" fmla="*/ 0 h 381000"/>
                <a:gd name="connsiteX12" fmla="*/ 0 w 371475"/>
                <a:gd name="connsiteY12" fmla="*/ 6334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1475" h="381000">
                  <a:moveTo>
                    <a:pt x="0" y="63437"/>
                  </a:moveTo>
                  <a:cubicBezTo>
                    <a:pt x="4382" y="80963"/>
                    <a:pt x="20193" y="134969"/>
                    <a:pt x="58293" y="194215"/>
                  </a:cubicBezTo>
                  <a:cubicBezTo>
                    <a:pt x="118777" y="288322"/>
                    <a:pt x="204597" y="351187"/>
                    <a:pt x="313277" y="381095"/>
                  </a:cubicBezTo>
                  <a:lnTo>
                    <a:pt x="379095" y="316135"/>
                  </a:lnTo>
                  <a:lnTo>
                    <a:pt x="306800" y="243840"/>
                  </a:lnTo>
                  <a:lnTo>
                    <a:pt x="253937" y="300514"/>
                  </a:lnTo>
                  <a:lnTo>
                    <a:pt x="246602" y="297275"/>
                  </a:lnTo>
                  <a:cubicBezTo>
                    <a:pt x="243745" y="296037"/>
                    <a:pt x="177070" y="266224"/>
                    <a:pt x="145542" y="229553"/>
                  </a:cubicBezTo>
                  <a:cubicBezTo>
                    <a:pt x="142018" y="225838"/>
                    <a:pt x="101155" y="181832"/>
                    <a:pt x="80486" y="140494"/>
                  </a:cubicBezTo>
                  <a:lnTo>
                    <a:pt x="76867" y="133255"/>
                  </a:lnTo>
                  <a:lnTo>
                    <a:pt x="137732" y="72390"/>
                  </a:lnTo>
                  <a:lnTo>
                    <a:pt x="66770" y="0"/>
                  </a:lnTo>
                  <a:lnTo>
                    <a:pt x="0" y="6334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7F000B16-F594-4344-BC41-ED8CC9F9C3FE}"/>
                </a:ext>
              </a:extLst>
            </p:cNvPr>
            <p:cNvSpPr/>
            <p:nvPr/>
          </p:nvSpPr>
          <p:spPr>
            <a:xfrm>
              <a:off x="10349483" y="3592258"/>
              <a:ext cx="66675" cy="114300"/>
            </a:xfrm>
            <a:custGeom>
              <a:avLst/>
              <a:gdLst>
                <a:gd name="connsiteX0" fmla="*/ 37148 w 66675"/>
                <a:gd name="connsiteY0" fmla="*/ 191 h 114300"/>
                <a:gd name="connsiteX1" fmla="*/ 62293 w 66675"/>
                <a:gd name="connsiteY1" fmla="*/ 9716 h 114300"/>
                <a:gd name="connsiteX2" fmla="*/ 71818 w 66675"/>
                <a:gd name="connsiteY2" fmla="*/ 37052 h 114300"/>
                <a:gd name="connsiteX3" fmla="*/ 71152 w 66675"/>
                <a:gd name="connsiteY3" fmla="*/ 44387 h 114300"/>
                <a:gd name="connsiteX4" fmla="*/ 69628 w 66675"/>
                <a:gd name="connsiteY4" fmla="*/ 50673 h 114300"/>
                <a:gd name="connsiteX5" fmla="*/ 66961 w 66675"/>
                <a:gd name="connsiteY5" fmla="*/ 56579 h 114300"/>
                <a:gd name="connsiteX6" fmla="*/ 63913 w 66675"/>
                <a:gd name="connsiteY6" fmla="*/ 61722 h 114300"/>
                <a:gd name="connsiteX7" fmla="*/ 60103 w 66675"/>
                <a:gd name="connsiteY7" fmla="*/ 66675 h 114300"/>
                <a:gd name="connsiteX8" fmla="*/ 56198 w 66675"/>
                <a:gd name="connsiteY8" fmla="*/ 71057 h 114300"/>
                <a:gd name="connsiteX9" fmla="*/ 52007 w 66675"/>
                <a:gd name="connsiteY9" fmla="*/ 75533 h 114300"/>
                <a:gd name="connsiteX10" fmla="*/ 29337 w 66675"/>
                <a:gd name="connsiteY10" fmla="*/ 99346 h 114300"/>
                <a:gd name="connsiteX11" fmla="*/ 70961 w 66675"/>
                <a:gd name="connsiteY11" fmla="*/ 99346 h 114300"/>
                <a:gd name="connsiteX12" fmla="*/ 70961 w 66675"/>
                <a:gd name="connsiteY12" fmla="*/ 115538 h 114300"/>
                <a:gd name="connsiteX13" fmla="*/ 5143 w 66675"/>
                <a:gd name="connsiteY13" fmla="*/ 115538 h 114300"/>
                <a:gd name="connsiteX14" fmla="*/ 5143 w 66675"/>
                <a:gd name="connsiteY14" fmla="*/ 101251 h 114300"/>
                <a:gd name="connsiteX15" fmla="*/ 38005 w 66675"/>
                <a:gd name="connsiteY15" fmla="*/ 64770 h 114300"/>
                <a:gd name="connsiteX16" fmla="*/ 43434 w 66675"/>
                <a:gd name="connsiteY16" fmla="*/ 58674 h 114300"/>
                <a:gd name="connsiteX17" fmla="*/ 47340 w 66675"/>
                <a:gd name="connsiteY17" fmla="*/ 53721 h 114300"/>
                <a:gd name="connsiteX18" fmla="*/ 50673 w 66675"/>
                <a:gd name="connsiteY18" fmla="*/ 48578 h 114300"/>
                <a:gd name="connsiteX19" fmla="*/ 52292 w 66675"/>
                <a:gd name="connsiteY19" fmla="*/ 43815 h 114300"/>
                <a:gd name="connsiteX20" fmla="*/ 53054 w 66675"/>
                <a:gd name="connsiteY20" fmla="*/ 38005 h 114300"/>
                <a:gd name="connsiteX21" fmla="*/ 52483 w 66675"/>
                <a:gd name="connsiteY21" fmla="*/ 31718 h 114300"/>
                <a:gd name="connsiteX22" fmla="*/ 50197 w 66675"/>
                <a:gd name="connsiteY22" fmla="*/ 24384 h 114300"/>
                <a:gd name="connsiteX23" fmla="*/ 46291 w 66675"/>
                <a:gd name="connsiteY23" fmla="*/ 19812 h 114300"/>
                <a:gd name="connsiteX24" fmla="*/ 41339 w 66675"/>
                <a:gd name="connsiteY24" fmla="*/ 17526 h 114300"/>
                <a:gd name="connsiteX25" fmla="*/ 35433 w 66675"/>
                <a:gd name="connsiteY25" fmla="*/ 16859 h 114300"/>
                <a:gd name="connsiteX26" fmla="*/ 30861 w 66675"/>
                <a:gd name="connsiteY26" fmla="*/ 17240 h 114300"/>
                <a:gd name="connsiteX27" fmla="*/ 26289 w 66675"/>
                <a:gd name="connsiteY27" fmla="*/ 18193 h 114300"/>
                <a:gd name="connsiteX28" fmla="*/ 21907 w 66675"/>
                <a:gd name="connsiteY28" fmla="*/ 19526 h 114300"/>
                <a:gd name="connsiteX29" fmla="*/ 17812 w 66675"/>
                <a:gd name="connsiteY29" fmla="*/ 21050 h 114300"/>
                <a:gd name="connsiteX30" fmla="*/ 14192 w 66675"/>
                <a:gd name="connsiteY30" fmla="*/ 22670 h 114300"/>
                <a:gd name="connsiteX31" fmla="*/ 11144 w 66675"/>
                <a:gd name="connsiteY31" fmla="*/ 24193 h 114300"/>
                <a:gd name="connsiteX32" fmla="*/ 8763 w 66675"/>
                <a:gd name="connsiteY32" fmla="*/ 25527 h 114300"/>
                <a:gd name="connsiteX33" fmla="*/ 7239 w 66675"/>
                <a:gd name="connsiteY33" fmla="*/ 26479 h 114300"/>
                <a:gd name="connsiteX34" fmla="*/ 6668 w 66675"/>
                <a:gd name="connsiteY34" fmla="*/ 26765 h 114300"/>
                <a:gd name="connsiteX35" fmla="*/ 0 w 66675"/>
                <a:gd name="connsiteY35" fmla="*/ 11240 h 114300"/>
                <a:gd name="connsiteX36" fmla="*/ 1714 w 66675"/>
                <a:gd name="connsiteY36" fmla="*/ 10001 h 114300"/>
                <a:gd name="connsiteX37" fmla="*/ 6668 w 66675"/>
                <a:gd name="connsiteY37" fmla="*/ 7334 h 114300"/>
                <a:gd name="connsiteX38" fmla="*/ 14478 w 66675"/>
                <a:gd name="connsiteY38" fmla="*/ 3905 h 114300"/>
                <a:gd name="connsiteX39" fmla="*/ 24670 w 66675"/>
                <a:gd name="connsiteY39" fmla="*/ 1238 h 114300"/>
                <a:gd name="connsiteX40" fmla="*/ 36957 w 66675"/>
                <a:gd name="connsiteY40"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675" h="114300">
                  <a:moveTo>
                    <a:pt x="37148" y="191"/>
                  </a:moveTo>
                  <a:cubicBezTo>
                    <a:pt x="47625" y="191"/>
                    <a:pt x="56007" y="3334"/>
                    <a:pt x="62293" y="9716"/>
                  </a:cubicBezTo>
                  <a:cubicBezTo>
                    <a:pt x="68580" y="16097"/>
                    <a:pt x="71818" y="25146"/>
                    <a:pt x="71818" y="37052"/>
                  </a:cubicBezTo>
                  <a:cubicBezTo>
                    <a:pt x="71818" y="39529"/>
                    <a:pt x="71628" y="42005"/>
                    <a:pt x="71152" y="44387"/>
                  </a:cubicBezTo>
                  <a:cubicBezTo>
                    <a:pt x="70675" y="46768"/>
                    <a:pt x="70199" y="48863"/>
                    <a:pt x="69628" y="50673"/>
                  </a:cubicBezTo>
                  <a:cubicBezTo>
                    <a:pt x="69056" y="52483"/>
                    <a:pt x="68199" y="54483"/>
                    <a:pt x="66961" y="56579"/>
                  </a:cubicBezTo>
                  <a:cubicBezTo>
                    <a:pt x="65723" y="58674"/>
                    <a:pt x="64770" y="60388"/>
                    <a:pt x="63913" y="61722"/>
                  </a:cubicBezTo>
                  <a:cubicBezTo>
                    <a:pt x="63055" y="63055"/>
                    <a:pt x="61817" y="64675"/>
                    <a:pt x="60103" y="66675"/>
                  </a:cubicBezTo>
                  <a:cubicBezTo>
                    <a:pt x="58388" y="68675"/>
                    <a:pt x="57055" y="70199"/>
                    <a:pt x="56198" y="71057"/>
                  </a:cubicBezTo>
                  <a:cubicBezTo>
                    <a:pt x="55340" y="71914"/>
                    <a:pt x="54007" y="73438"/>
                    <a:pt x="52007" y="75533"/>
                  </a:cubicBezTo>
                  <a:lnTo>
                    <a:pt x="29337" y="99346"/>
                  </a:lnTo>
                  <a:lnTo>
                    <a:pt x="70961" y="99346"/>
                  </a:lnTo>
                  <a:lnTo>
                    <a:pt x="70961" y="115538"/>
                  </a:lnTo>
                  <a:lnTo>
                    <a:pt x="5143" y="115538"/>
                  </a:lnTo>
                  <a:lnTo>
                    <a:pt x="5143" y="101251"/>
                  </a:lnTo>
                  <a:lnTo>
                    <a:pt x="38005" y="64770"/>
                  </a:lnTo>
                  <a:cubicBezTo>
                    <a:pt x="40672" y="61817"/>
                    <a:pt x="42482" y="59722"/>
                    <a:pt x="43434" y="58674"/>
                  </a:cubicBezTo>
                  <a:cubicBezTo>
                    <a:pt x="44386" y="57626"/>
                    <a:pt x="45720" y="55912"/>
                    <a:pt x="47340" y="53721"/>
                  </a:cubicBezTo>
                  <a:cubicBezTo>
                    <a:pt x="48959" y="51530"/>
                    <a:pt x="50102" y="49816"/>
                    <a:pt x="50673" y="48578"/>
                  </a:cubicBezTo>
                  <a:cubicBezTo>
                    <a:pt x="51245" y="47339"/>
                    <a:pt x="51816" y="45720"/>
                    <a:pt x="52292" y="43815"/>
                  </a:cubicBezTo>
                  <a:cubicBezTo>
                    <a:pt x="52768" y="41910"/>
                    <a:pt x="53054" y="40005"/>
                    <a:pt x="53054" y="38005"/>
                  </a:cubicBezTo>
                  <a:cubicBezTo>
                    <a:pt x="53054" y="36481"/>
                    <a:pt x="52864" y="34385"/>
                    <a:pt x="52483" y="31718"/>
                  </a:cubicBezTo>
                  <a:cubicBezTo>
                    <a:pt x="52007" y="28861"/>
                    <a:pt x="51245" y="26384"/>
                    <a:pt x="50197" y="24384"/>
                  </a:cubicBezTo>
                  <a:cubicBezTo>
                    <a:pt x="49149" y="22384"/>
                    <a:pt x="47816" y="20860"/>
                    <a:pt x="46291" y="19812"/>
                  </a:cubicBezTo>
                  <a:cubicBezTo>
                    <a:pt x="44768" y="18764"/>
                    <a:pt x="43149" y="18002"/>
                    <a:pt x="41339" y="17526"/>
                  </a:cubicBezTo>
                  <a:cubicBezTo>
                    <a:pt x="39529" y="17050"/>
                    <a:pt x="37624" y="16859"/>
                    <a:pt x="35433" y="16859"/>
                  </a:cubicBezTo>
                  <a:cubicBezTo>
                    <a:pt x="34004" y="16859"/>
                    <a:pt x="32480" y="16954"/>
                    <a:pt x="30861" y="17240"/>
                  </a:cubicBezTo>
                  <a:cubicBezTo>
                    <a:pt x="29242" y="17526"/>
                    <a:pt x="27813" y="17812"/>
                    <a:pt x="26289" y="18193"/>
                  </a:cubicBezTo>
                  <a:cubicBezTo>
                    <a:pt x="24765" y="18574"/>
                    <a:pt x="23336" y="19050"/>
                    <a:pt x="21907" y="19526"/>
                  </a:cubicBezTo>
                  <a:cubicBezTo>
                    <a:pt x="20479" y="20003"/>
                    <a:pt x="19145" y="20574"/>
                    <a:pt x="17812" y="21050"/>
                  </a:cubicBezTo>
                  <a:cubicBezTo>
                    <a:pt x="16478" y="21526"/>
                    <a:pt x="15335" y="22098"/>
                    <a:pt x="14192" y="22670"/>
                  </a:cubicBezTo>
                  <a:cubicBezTo>
                    <a:pt x="13049" y="23241"/>
                    <a:pt x="12002" y="23717"/>
                    <a:pt x="11144" y="24193"/>
                  </a:cubicBezTo>
                  <a:cubicBezTo>
                    <a:pt x="10287" y="24670"/>
                    <a:pt x="9525" y="25146"/>
                    <a:pt x="8763" y="25527"/>
                  </a:cubicBezTo>
                  <a:cubicBezTo>
                    <a:pt x="8001" y="25908"/>
                    <a:pt x="7525" y="26289"/>
                    <a:pt x="7239" y="26479"/>
                  </a:cubicBezTo>
                  <a:lnTo>
                    <a:pt x="6668" y="26765"/>
                  </a:lnTo>
                  <a:lnTo>
                    <a:pt x="0" y="11240"/>
                  </a:lnTo>
                  <a:cubicBezTo>
                    <a:pt x="0" y="11240"/>
                    <a:pt x="1048" y="10478"/>
                    <a:pt x="1714" y="10001"/>
                  </a:cubicBezTo>
                  <a:cubicBezTo>
                    <a:pt x="2381" y="9525"/>
                    <a:pt x="4096" y="8572"/>
                    <a:pt x="6668" y="7334"/>
                  </a:cubicBezTo>
                  <a:cubicBezTo>
                    <a:pt x="9240" y="6096"/>
                    <a:pt x="11811" y="4858"/>
                    <a:pt x="14478" y="3905"/>
                  </a:cubicBezTo>
                  <a:cubicBezTo>
                    <a:pt x="17145" y="2953"/>
                    <a:pt x="20574" y="2000"/>
                    <a:pt x="24670" y="1238"/>
                  </a:cubicBezTo>
                  <a:cubicBezTo>
                    <a:pt x="28766" y="476"/>
                    <a:pt x="32861" y="0"/>
                    <a:pt x="36957" y="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A20A899-259A-4984-BB19-E896F52662FB}"/>
                </a:ext>
              </a:extLst>
            </p:cNvPr>
            <p:cNvSpPr/>
            <p:nvPr/>
          </p:nvSpPr>
          <p:spPr>
            <a:xfrm>
              <a:off x="10447401" y="3594354"/>
              <a:ext cx="85725" cy="104775"/>
            </a:xfrm>
            <a:custGeom>
              <a:avLst/>
              <a:gdLst>
                <a:gd name="connsiteX0" fmla="*/ 48101 w 85725"/>
                <a:gd name="connsiteY0" fmla="*/ 113633 h 104775"/>
                <a:gd name="connsiteX1" fmla="*/ 48101 w 85725"/>
                <a:gd name="connsiteY1" fmla="*/ 83915 h 104775"/>
                <a:gd name="connsiteX2" fmla="*/ 0 w 85725"/>
                <a:gd name="connsiteY2" fmla="*/ 83915 h 104775"/>
                <a:gd name="connsiteX3" fmla="*/ 0 w 85725"/>
                <a:gd name="connsiteY3" fmla="*/ 69151 h 104775"/>
                <a:gd name="connsiteX4" fmla="*/ 45529 w 85725"/>
                <a:gd name="connsiteY4" fmla="*/ 0 h 104775"/>
                <a:gd name="connsiteX5" fmla="*/ 67818 w 85725"/>
                <a:gd name="connsiteY5" fmla="*/ 0 h 104775"/>
                <a:gd name="connsiteX6" fmla="*/ 67818 w 85725"/>
                <a:gd name="connsiteY6" fmla="*/ 68294 h 104775"/>
                <a:gd name="connsiteX7" fmla="*/ 85725 w 85725"/>
                <a:gd name="connsiteY7" fmla="*/ 68294 h 104775"/>
                <a:gd name="connsiteX8" fmla="*/ 85725 w 85725"/>
                <a:gd name="connsiteY8" fmla="*/ 83820 h 104775"/>
                <a:gd name="connsiteX9" fmla="*/ 68294 w 85725"/>
                <a:gd name="connsiteY9" fmla="*/ 83820 h 104775"/>
                <a:gd name="connsiteX10" fmla="*/ 68294 w 85725"/>
                <a:gd name="connsiteY10" fmla="*/ 113538 h 104775"/>
                <a:gd name="connsiteX11" fmla="*/ 48196 w 85725"/>
                <a:gd name="connsiteY11" fmla="*/ 113538 h 104775"/>
                <a:gd name="connsiteX12" fmla="*/ 22003 w 85725"/>
                <a:gd name="connsiteY12" fmla="*/ 68389 h 104775"/>
                <a:gd name="connsiteX13" fmla="*/ 48482 w 85725"/>
                <a:gd name="connsiteY13" fmla="*/ 68389 h 104775"/>
                <a:gd name="connsiteX14" fmla="*/ 48482 w 85725"/>
                <a:gd name="connsiteY14" fmla="*/ 25146 h 104775"/>
                <a:gd name="connsiteX15" fmla="*/ 22003 w 85725"/>
                <a:gd name="connsiteY15" fmla="*/ 6838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725" h="104775">
                  <a:moveTo>
                    <a:pt x="48101" y="113633"/>
                  </a:moveTo>
                  <a:lnTo>
                    <a:pt x="48101" y="83915"/>
                  </a:lnTo>
                  <a:lnTo>
                    <a:pt x="0" y="83915"/>
                  </a:lnTo>
                  <a:lnTo>
                    <a:pt x="0" y="69151"/>
                  </a:lnTo>
                  <a:lnTo>
                    <a:pt x="45529" y="0"/>
                  </a:lnTo>
                  <a:lnTo>
                    <a:pt x="67818" y="0"/>
                  </a:lnTo>
                  <a:lnTo>
                    <a:pt x="67818" y="68294"/>
                  </a:lnTo>
                  <a:lnTo>
                    <a:pt x="85725" y="68294"/>
                  </a:lnTo>
                  <a:lnTo>
                    <a:pt x="85725" y="83820"/>
                  </a:lnTo>
                  <a:lnTo>
                    <a:pt x="68294" y="83820"/>
                  </a:lnTo>
                  <a:lnTo>
                    <a:pt x="68294" y="113538"/>
                  </a:lnTo>
                  <a:lnTo>
                    <a:pt x="48196" y="113538"/>
                  </a:lnTo>
                  <a:close/>
                  <a:moveTo>
                    <a:pt x="22003" y="68389"/>
                  </a:moveTo>
                  <a:lnTo>
                    <a:pt x="48482" y="68389"/>
                  </a:lnTo>
                  <a:lnTo>
                    <a:pt x="48482" y="25146"/>
                  </a:lnTo>
                  <a:cubicBezTo>
                    <a:pt x="47339" y="26956"/>
                    <a:pt x="38481" y="41338"/>
                    <a:pt x="22003" y="68389"/>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DE5E3C6-EC84-406A-B1D1-54A6FE1C6E7F}"/>
                </a:ext>
              </a:extLst>
            </p:cNvPr>
            <p:cNvSpPr/>
            <p:nvPr/>
          </p:nvSpPr>
          <p:spPr>
            <a:xfrm>
              <a:off x="10237184" y="3464719"/>
              <a:ext cx="400050" cy="400050"/>
            </a:xfrm>
            <a:custGeom>
              <a:avLst/>
              <a:gdLst>
                <a:gd name="connsiteX0" fmla="*/ 179832 w 400050"/>
                <a:gd name="connsiteY0" fmla="*/ 95 h 400050"/>
                <a:gd name="connsiteX1" fmla="*/ 11049 w 400050"/>
                <a:gd name="connsiteY1" fmla="*/ 76486 h 400050"/>
                <a:gd name="connsiteX2" fmla="*/ 0 w 400050"/>
                <a:gd name="connsiteY2" fmla="*/ 89059 h 400050"/>
                <a:gd name="connsiteX3" fmla="*/ 42005 w 400050"/>
                <a:gd name="connsiteY3" fmla="*/ 125921 h 400050"/>
                <a:gd name="connsiteX4" fmla="*/ 53054 w 400050"/>
                <a:gd name="connsiteY4" fmla="*/ 113347 h 400050"/>
                <a:gd name="connsiteX5" fmla="*/ 179832 w 400050"/>
                <a:gd name="connsiteY5" fmla="*/ 55912 h 400050"/>
                <a:gd name="connsiteX6" fmla="*/ 348424 w 400050"/>
                <a:gd name="connsiteY6" fmla="*/ 224504 h 400050"/>
                <a:gd name="connsiteX7" fmla="*/ 289941 w 400050"/>
                <a:gd name="connsiteY7" fmla="*/ 352234 h 400050"/>
                <a:gd name="connsiteX8" fmla="*/ 277273 w 400050"/>
                <a:gd name="connsiteY8" fmla="*/ 363188 h 400050"/>
                <a:gd name="connsiteX9" fmla="*/ 313848 w 400050"/>
                <a:gd name="connsiteY9" fmla="*/ 405479 h 400050"/>
                <a:gd name="connsiteX10" fmla="*/ 326517 w 400050"/>
                <a:gd name="connsiteY10" fmla="*/ 394525 h 400050"/>
                <a:gd name="connsiteX11" fmla="*/ 404336 w 400050"/>
                <a:gd name="connsiteY11" fmla="*/ 224504 h 400050"/>
                <a:gd name="connsiteX12" fmla="*/ 179832 w 400050"/>
                <a:gd name="connsiteY12" fmla="*/ 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050" h="400050">
                  <a:moveTo>
                    <a:pt x="179832" y="95"/>
                  </a:moveTo>
                  <a:cubicBezTo>
                    <a:pt x="115252" y="95"/>
                    <a:pt x="53721" y="27908"/>
                    <a:pt x="11049" y="76486"/>
                  </a:cubicBezTo>
                  <a:lnTo>
                    <a:pt x="0" y="89059"/>
                  </a:lnTo>
                  <a:lnTo>
                    <a:pt x="42005" y="125921"/>
                  </a:lnTo>
                  <a:lnTo>
                    <a:pt x="53054" y="113347"/>
                  </a:lnTo>
                  <a:cubicBezTo>
                    <a:pt x="85058" y="76867"/>
                    <a:pt x="131254" y="55912"/>
                    <a:pt x="179832" y="55912"/>
                  </a:cubicBezTo>
                  <a:cubicBezTo>
                    <a:pt x="272796" y="55912"/>
                    <a:pt x="348424" y="131540"/>
                    <a:pt x="348424" y="224504"/>
                  </a:cubicBezTo>
                  <a:cubicBezTo>
                    <a:pt x="348424" y="273558"/>
                    <a:pt x="327088" y="320135"/>
                    <a:pt x="289941" y="352234"/>
                  </a:cubicBezTo>
                  <a:lnTo>
                    <a:pt x="277273" y="363188"/>
                  </a:lnTo>
                  <a:lnTo>
                    <a:pt x="313848" y="405479"/>
                  </a:lnTo>
                  <a:lnTo>
                    <a:pt x="326517" y="394525"/>
                  </a:lnTo>
                  <a:cubicBezTo>
                    <a:pt x="375951" y="351758"/>
                    <a:pt x="404336" y="289846"/>
                    <a:pt x="404336" y="224504"/>
                  </a:cubicBezTo>
                  <a:cubicBezTo>
                    <a:pt x="404336" y="100679"/>
                    <a:pt x="303562" y="0"/>
                    <a:pt x="179832" y="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sp>
        <p:nvSpPr>
          <p:cNvPr id="219" name="Freeform: Shape 218">
            <a:extLst>
              <a:ext uri="{FF2B5EF4-FFF2-40B4-BE49-F238E27FC236}">
                <a16:creationId xmlns:a16="http://schemas.microsoft.com/office/drawing/2014/main" id="{4571A6AF-344D-47D9-A9D3-56675B71B55F}"/>
              </a:ext>
            </a:extLst>
          </p:cNvPr>
          <p:cNvSpPr/>
          <p:nvPr/>
        </p:nvSpPr>
        <p:spPr>
          <a:xfrm>
            <a:off x="10465593" y="4220432"/>
            <a:ext cx="57150" cy="57150"/>
          </a:xfrm>
          <a:custGeom>
            <a:avLst/>
            <a:gdLst>
              <a:gd name="connsiteX0" fmla="*/ 32862 w 57150"/>
              <a:gd name="connsiteY0" fmla="*/ 95 h 57150"/>
              <a:gd name="connsiteX1" fmla="*/ 32766 w 57150"/>
              <a:gd name="connsiteY1" fmla="*/ 95 h 57150"/>
              <a:gd name="connsiteX2" fmla="*/ 0 w 57150"/>
              <a:gd name="connsiteY2" fmla="*/ 32576 h 57150"/>
              <a:gd name="connsiteX3" fmla="*/ 32576 w 57150"/>
              <a:gd name="connsiteY3" fmla="*/ 65151 h 57150"/>
              <a:gd name="connsiteX4" fmla="*/ 55245 w 57150"/>
              <a:gd name="connsiteY4" fmla="*/ 55817 h 57150"/>
              <a:gd name="connsiteX5" fmla="*/ 64961 w 57150"/>
              <a:gd name="connsiteY5" fmla="*/ 32861 h 57150"/>
              <a:gd name="connsiteX6" fmla="*/ 55436 w 57150"/>
              <a:gd name="connsiteY6" fmla="*/ 9525 h 57150"/>
              <a:gd name="connsiteX7" fmla="*/ 32862 w 57150"/>
              <a:gd name="connsiteY7"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2862" y="95"/>
                </a:moveTo>
                <a:lnTo>
                  <a:pt x="32766" y="95"/>
                </a:lnTo>
                <a:cubicBezTo>
                  <a:pt x="14479" y="95"/>
                  <a:pt x="96" y="14383"/>
                  <a:pt x="0" y="32576"/>
                </a:cubicBezTo>
                <a:cubicBezTo>
                  <a:pt x="-95" y="50483"/>
                  <a:pt x="14479" y="65056"/>
                  <a:pt x="32576" y="65151"/>
                </a:cubicBezTo>
                <a:cubicBezTo>
                  <a:pt x="41149" y="65151"/>
                  <a:pt x="49149" y="61913"/>
                  <a:pt x="55245" y="55817"/>
                </a:cubicBezTo>
                <a:cubicBezTo>
                  <a:pt x="61437" y="49625"/>
                  <a:pt x="64866" y="41529"/>
                  <a:pt x="64961" y="32861"/>
                </a:cubicBezTo>
                <a:cubicBezTo>
                  <a:pt x="64961" y="24003"/>
                  <a:pt x="61627" y="15716"/>
                  <a:pt x="55436" y="9525"/>
                </a:cubicBezTo>
                <a:cubicBezTo>
                  <a:pt x="49435" y="3429"/>
                  <a:pt x="41434" y="95"/>
                  <a:pt x="32862" y="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5ADD20B8-D147-4CC2-9A4F-3CF616E50225}"/>
              </a:ext>
            </a:extLst>
          </p:cNvPr>
          <p:cNvSpPr/>
          <p:nvPr/>
        </p:nvSpPr>
        <p:spPr>
          <a:xfrm>
            <a:off x="10134028" y="4155091"/>
            <a:ext cx="457200" cy="476250"/>
          </a:xfrm>
          <a:custGeom>
            <a:avLst/>
            <a:gdLst>
              <a:gd name="connsiteX0" fmla="*/ 458534 w 457200"/>
              <a:gd name="connsiteY0" fmla="*/ 72866 h 476250"/>
              <a:gd name="connsiteX1" fmla="*/ 383667 w 457200"/>
              <a:gd name="connsiteY1" fmla="*/ 2286 h 476250"/>
              <a:gd name="connsiteX2" fmla="*/ 363474 w 457200"/>
              <a:gd name="connsiteY2" fmla="*/ 0 h 476250"/>
              <a:gd name="connsiteX3" fmla="*/ 282035 w 457200"/>
              <a:gd name="connsiteY3" fmla="*/ 44291 h 476250"/>
              <a:gd name="connsiteX4" fmla="*/ 265843 w 457200"/>
              <a:gd name="connsiteY4" fmla="*/ 97060 h 476250"/>
              <a:gd name="connsiteX5" fmla="*/ 273082 w 457200"/>
              <a:gd name="connsiteY5" fmla="*/ 129349 h 476250"/>
              <a:gd name="connsiteX6" fmla="*/ 281273 w 457200"/>
              <a:gd name="connsiteY6" fmla="*/ 147638 h 476250"/>
              <a:gd name="connsiteX7" fmla="*/ 77819 w 457200"/>
              <a:gd name="connsiteY7" fmla="*/ 147638 h 476250"/>
              <a:gd name="connsiteX8" fmla="*/ 77819 w 457200"/>
              <a:gd name="connsiteY8" fmla="*/ 223075 h 476250"/>
              <a:gd name="connsiteX9" fmla="*/ 0 w 457200"/>
              <a:gd name="connsiteY9" fmla="*/ 223075 h 476250"/>
              <a:gd name="connsiteX10" fmla="*/ 0 w 457200"/>
              <a:gd name="connsiteY10" fmla="*/ 476631 h 476250"/>
              <a:gd name="connsiteX11" fmla="*/ 238983 w 457200"/>
              <a:gd name="connsiteY11" fmla="*/ 476631 h 476250"/>
              <a:gd name="connsiteX12" fmla="*/ 238983 w 457200"/>
              <a:gd name="connsiteY12" fmla="*/ 413385 h 476250"/>
              <a:gd name="connsiteX13" fmla="*/ 412528 w 457200"/>
              <a:gd name="connsiteY13" fmla="*/ 413385 h 476250"/>
              <a:gd name="connsiteX14" fmla="*/ 412528 w 457200"/>
              <a:gd name="connsiteY14" fmla="*/ 203835 h 476250"/>
              <a:gd name="connsiteX15" fmla="*/ 446151 w 457200"/>
              <a:gd name="connsiteY15" fmla="*/ 148399 h 476250"/>
              <a:gd name="connsiteX16" fmla="*/ 459295 w 457200"/>
              <a:gd name="connsiteY16" fmla="*/ 115729 h 476250"/>
              <a:gd name="connsiteX17" fmla="*/ 458534 w 457200"/>
              <a:gd name="connsiteY17" fmla="*/ 72676 h 476250"/>
              <a:gd name="connsiteX18" fmla="*/ 201073 w 457200"/>
              <a:gd name="connsiteY18" fmla="*/ 454247 h 476250"/>
              <a:gd name="connsiteX19" fmla="*/ 22574 w 457200"/>
              <a:gd name="connsiteY19" fmla="*/ 454247 h 476250"/>
              <a:gd name="connsiteX20" fmla="*/ 22574 w 457200"/>
              <a:gd name="connsiteY20" fmla="*/ 245650 h 476250"/>
              <a:gd name="connsiteX21" fmla="*/ 77914 w 457200"/>
              <a:gd name="connsiteY21" fmla="*/ 245650 h 476250"/>
              <a:gd name="connsiteX22" fmla="*/ 77914 w 457200"/>
              <a:gd name="connsiteY22" fmla="*/ 413480 h 476250"/>
              <a:gd name="connsiteX23" fmla="*/ 121920 w 457200"/>
              <a:gd name="connsiteY23" fmla="*/ 413480 h 476250"/>
              <a:gd name="connsiteX24" fmla="*/ 201073 w 457200"/>
              <a:gd name="connsiteY24" fmla="*/ 454247 h 476250"/>
              <a:gd name="connsiteX25" fmla="*/ 239077 w 457200"/>
              <a:gd name="connsiteY25" fmla="*/ 391001 h 476250"/>
              <a:gd name="connsiteX26" fmla="*/ 100393 w 457200"/>
              <a:gd name="connsiteY26" fmla="*/ 391001 h 476250"/>
              <a:gd name="connsiteX27" fmla="*/ 100393 w 457200"/>
              <a:gd name="connsiteY27" fmla="*/ 170212 h 476250"/>
              <a:gd name="connsiteX28" fmla="*/ 293656 w 457200"/>
              <a:gd name="connsiteY28" fmla="*/ 170212 h 476250"/>
              <a:gd name="connsiteX29" fmla="*/ 301276 w 457200"/>
              <a:gd name="connsiteY29" fmla="*/ 182499 h 476250"/>
              <a:gd name="connsiteX30" fmla="*/ 328136 w 457200"/>
              <a:gd name="connsiteY30" fmla="*/ 221742 h 476250"/>
              <a:gd name="connsiteX31" fmla="*/ 363950 w 457200"/>
              <a:gd name="connsiteY31" fmla="*/ 265557 h 476250"/>
              <a:gd name="connsiteX32" fmla="*/ 390049 w 457200"/>
              <a:gd name="connsiteY32" fmla="*/ 234315 h 476250"/>
              <a:gd name="connsiteX33" fmla="*/ 390049 w 457200"/>
              <a:gd name="connsiteY33" fmla="*/ 391001 h 476250"/>
              <a:gd name="connsiteX34" fmla="*/ 239077 w 457200"/>
              <a:gd name="connsiteY34" fmla="*/ 391001 h 476250"/>
              <a:gd name="connsiteX35" fmla="*/ 402622 w 457200"/>
              <a:gd name="connsiteY35" fmla="*/ 137160 h 476250"/>
              <a:gd name="connsiteX36" fmla="*/ 364331 w 457200"/>
              <a:gd name="connsiteY36" fmla="*/ 152971 h 476250"/>
              <a:gd name="connsiteX37" fmla="*/ 363950 w 457200"/>
              <a:gd name="connsiteY37" fmla="*/ 152971 h 476250"/>
              <a:gd name="connsiteX38" fmla="*/ 308991 w 457200"/>
              <a:gd name="connsiteY38" fmla="*/ 97726 h 476250"/>
              <a:gd name="connsiteX39" fmla="*/ 308991 w 457200"/>
              <a:gd name="connsiteY39" fmla="*/ 97726 h 476250"/>
              <a:gd name="connsiteX40" fmla="*/ 364236 w 457200"/>
              <a:gd name="connsiteY40" fmla="*/ 42863 h 476250"/>
              <a:gd name="connsiteX41" fmla="*/ 364522 w 457200"/>
              <a:gd name="connsiteY41" fmla="*/ 42863 h 476250"/>
              <a:gd name="connsiteX42" fmla="*/ 402907 w 457200"/>
              <a:gd name="connsiteY42" fmla="*/ 59055 h 476250"/>
              <a:gd name="connsiteX43" fmla="*/ 418909 w 457200"/>
              <a:gd name="connsiteY43" fmla="*/ 98298 h 476250"/>
              <a:gd name="connsiteX44" fmla="*/ 402527 w 457200"/>
              <a:gd name="connsiteY44" fmla="*/ 13706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7200" h="476250">
                <a:moveTo>
                  <a:pt x="458534" y="72866"/>
                </a:moveTo>
                <a:cubicBezTo>
                  <a:pt x="447008" y="34385"/>
                  <a:pt x="422529" y="11335"/>
                  <a:pt x="383667" y="2286"/>
                </a:cubicBezTo>
                <a:cubicBezTo>
                  <a:pt x="377000" y="762"/>
                  <a:pt x="370237" y="0"/>
                  <a:pt x="363474" y="0"/>
                </a:cubicBezTo>
                <a:cubicBezTo>
                  <a:pt x="331661" y="0"/>
                  <a:pt x="300038" y="16573"/>
                  <a:pt x="282035" y="44291"/>
                </a:cubicBezTo>
                <a:cubicBezTo>
                  <a:pt x="271463" y="60579"/>
                  <a:pt x="266129" y="77819"/>
                  <a:pt x="265843" y="97060"/>
                </a:cubicBezTo>
                <a:cubicBezTo>
                  <a:pt x="265652" y="108680"/>
                  <a:pt x="269367" y="119920"/>
                  <a:pt x="273082" y="129349"/>
                </a:cubicBezTo>
                <a:cubicBezTo>
                  <a:pt x="275463" y="135350"/>
                  <a:pt x="278225" y="141446"/>
                  <a:pt x="281273" y="147638"/>
                </a:cubicBezTo>
                <a:lnTo>
                  <a:pt x="77819" y="147638"/>
                </a:lnTo>
                <a:lnTo>
                  <a:pt x="77819" y="223075"/>
                </a:lnTo>
                <a:lnTo>
                  <a:pt x="0" y="223075"/>
                </a:lnTo>
                <a:lnTo>
                  <a:pt x="0" y="476631"/>
                </a:lnTo>
                <a:lnTo>
                  <a:pt x="238983" y="476631"/>
                </a:lnTo>
                <a:lnTo>
                  <a:pt x="238983" y="413385"/>
                </a:lnTo>
                <a:lnTo>
                  <a:pt x="412528" y="413385"/>
                </a:lnTo>
                <a:lnTo>
                  <a:pt x="412528" y="203835"/>
                </a:lnTo>
                <a:cubicBezTo>
                  <a:pt x="426529" y="183642"/>
                  <a:pt x="437293" y="166021"/>
                  <a:pt x="446151" y="148399"/>
                </a:cubicBezTo>
                <a:cubicBezTo>
                  <a:pt x="452057" y="136874"/>
                  <a:pt x="456343" y="126111"/>
                  <a:pt x="459295" y="115729"/>
                </a:cubicBezTo>
                <a:cubicBezTo>
                  <a:pt x="463201" y="102013"/>
                  <a:pt x="462915" y="87535"/>
                  <a:pt x="458534" y="72676"/>
                </a:cubicBezTo>
                <a:close/>
                <a:moveTo>
                  <a:pt x="201073" y="454247"/>
                </a:moveTo>
                <a:lnTo>
                  <a:pt x="22574" y="454247"/>
                </a:lnTo>
                <a:lnTo>
                  <a:pt x="22574" y="245650"/>
                </a:lnTo>
                <a:lnTo>
                  <a:pt x="77914" y="245650"/>
                </a:lnTo>
                <a:lnTo>
                  <a:pt x="77914" y="413480"/>
                </a:lnTo>
                <a:lnTo>
                  <a:pt x="121920" y="413480"/>
                </a:lnTo>
                <a:lnTo>
                  <a:pt x="201073" y="454247"/>
                </a:lnTo>
                <a:close/>
                <a:moveTo>
                  <a:pt x="239077" y="391001"/>
                </a:moveTo>
                <a:lnTo>
                  <a:pt x="100393" y="391001"/>
                </a:lnTo>
                <a:lnTo>
                  <a:pt x="100393" y="170212"/>
                </a:lnTo>
                <a:lnTo>
                  <a:pt x="293656" y="170212"/>
                </a:lnTo>
                <a:cubicBezTo>
                  <a:pt x="296037" y="174212"/>
                  <a:pt x="298514" y="178308"/>
                  <a:pt x="301276" y="182499"/>
                </a:cubicBezTo>
                <a:cubicBezTo>
                  <a:pt x="309943" y="195834"/>
                  <a:pt x="319278" y="209169"/>
                  <a:pt x="328136" y="221742"/>
                </a:cubicBezTo>
                <a:cubicBezTo>
                  <a:pt x="334994" y="231457"/>
                  <a:pt x="353854" y="254317"/>
                  <a:pt x="363950" y="265557"/>
                </a:cubicBezTo>
                <a:cubicBezTo>
                  <a:pt x="370904" y="257746"/>
                  <a:pt x="381952" y="244412"/>
                  <a:pt x="390049" y="234315"/>
                </a:cubicBezTo>
                <a:lnTo>
                  <a:pt x="390049" y="391001"/>
                </a:lnTo>
                <a:lnTo>
                  <a:pt x="239077" y="391001"/>
                </a:lnTo>
                <a:close/>
                <a:moveTo>
                  <a:pt x="402622" y="137160"/>
                </a:moveTo>
                <a:cubicBezTo>
                  <a:pt x="392239" y="147352"/>
                  <a:pt x="378714" y="152971"/>
                  <a:pt x="364331" y="152971"/>
                </a:cubicBezTo>
                <a:lnTo>
                  <a:pt x="363950" y="152971"/>
                </a:lnTo>
                <a:cubicBezTo>
                  <a:pt x="333470" y="152781"/>
                  <a:pt x="308800" y="128016"/>
                  <a:pt x="308991" y="97726"/>
                </a:cubicBezTo>
                <a:lnTo>
                  <a:pt x="308991" y="97726"/>
                </a:lnTo>
                <a:cubicBezTo>
                  <a:pt x="309182" y="66865"/>
                  <a:pt x="333470" y="42863"/>
                  <a:pt x="364236" y="42863"/>
                </a:cubicBezTo>
                <a:lnTo>
                  <a:pt x="364522" y="42863"/>
                </a:lnTo>
                <a:cubicBezTo>
                  <a:pt x="379000" y="42863"/>
                  <a:pt x="392620" y="48673"/>
                  <a:pt x="402907" y="59055"/>
                </a:cubicBezTo>
                <a:cubicBezTo>
                  <a:pt x="413290" y="69532"/>
                  <a:pt x="419005" y="83534"/>
                  <a:pt x="418909" y="98298"/>
                </a:cubicBezTo>
                <a:cubicBezTo>
                  <a:pt x="418909" y="112966"/>
                  <a:pt x="413004" y="126682"/>
                  <a:pt x="402527" y="137065"/>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CDAD0825-095F-41C3-82FB-42C722E8AAFB}"/>
              </a:ext>
            </a:extLst>
          </p:cNvPr>
          <p:cNvSpPr/>
          <p:nvPr/>
        </p:nvSpPr>
        <p:spPr>
          <a:xfrm>
            <a:off x="10274236" y="4357402"/>
            <a:ext cx="200025" cy="161925"/>
          </a:xfrm>
          <a:custGeom>
            <a:avLst/>
            <a:gdLst>
              <a:gd name="connsiteX0" fmla="*/ 70676 w 200025"/>
              <a:gd name="connsiteY0" fmla="*/ 115824 h 161925"/>
              <a:gd name="connsiteX1" fmla="*/ 146971 w 200025"/>
              <a:gd name="connsiteY1" fmla="*/ 115824 h 161925"/>
              <a:gd name="connsiteX2" fmla="*/ 146971 w 200025"/>
              <a:gd name="connsiteY2" fmla="*/ 0 h 161925"/>
              <a:gd name="connsiteX3" fmla="*/ 63246 w 200025"/>
              <a:gd name="connsiteY3" fmla="*/ 0 h 161925"/>
              <a:gd name="connsiteX4" fmla="*/ 63246 w 200025"/>
              <a:gd name="connsiteY4" fmla="*/ 42291 h 161925"/>
              <a:gd name="connsiteX5" fmla="*/ 19621 w 200025"/>
              <a:gd name="connsiteY5" fmla="*/ 42291 h 161925"/>
              <a:gd name="connsiteX6" fmla="*/ 19621 w 200025"/>
              <a:gd name="connsiteY6" fmla="*/ 0 h 161925"/>
              <a:gd name="connsiteX7" fmla="*/ 0 w 200025"/>
              <a:gd name="connsiteY7" fmla="*/ 0 h 161925"/>
              <a:gd name="connsiteX8" fmla="*/ 0 w 200025"/>
              <a:gd name="connsiteY8" fmla="*/ 61913 h 161925"/>
              <a:gd name="connsiteX9" fmla="*/ 82868 w 200025"/>
              <a:gd name="connsiteY9" fmla="*/ 61913 h 161925"/>
              <a:gd name="connsiteX10" fmla="*/ 82868 w 200025"/>
              <a:gd name="connsiteY10" fmla="*/ 19621 h 161925"/>
              <a:gd name="connsiteX11" fmla="*/ 127445 w 200025"/>
              <a:gd name="connsiteY11" fmla="*/ 19621 h 161925"/>
              <a:gd name="connsiteX12" fmla="*/ 127445 w 200025"/>
              <a:gd name="connsiteY12" fmla="*/ 96203 h 161925"/>
              <a:gd name="connsiteX13" fmla="*/ 51054 w 200025"/>
              <a:gd name="connsiteY13" fmla="*/ 96203 h 161925"/>
              <a:gd name="connsiteX14" fmla="*/ 51054 w 200025"/>
              <a:gd name="connsiteY14" fmla="*/ 163925 h 161925"/>
              <a:gd name="connsiteX15" fmla="*/ 208026 w 200025"/>
              <a:gd name="connsiteY15" fmla="*/ 163925 h 161925"/>
              <a:gd name="connsiteX16" fmla="*/ 208026 w 200025"/>
              <a:gd name="connsiteY16" fmla="*/ 144304 h 161925"/>
              <a:gd name="connsiteX17" fmla="*/ 70676 w 200025"/>
              <a:gd name="connsiteY17" fmla="*/ 144304 h 161925"/>
              <a:gd name="connsiteX18" fmla="*/ 70676 w 200025"/>
              <a:gd name="connsiteY18" fmla="*/ 11582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025" h="161925">
                <a:moveTo>
                  <a:pt x="70676" y="115824"/>
                </a:moveTo>
                <a:lnTo>
                  <a:pt x="146971" y="115824"/>
                </a:lnTo>
                <a:lnTo>
                  <a:pt x="146971" y="0"/>
                </a:lnTo>
                <a:lnTo>
                  <a:pt x="63246" y="0"/>
                </a:lnTo>
                <a:lnTo>
                  <a:pt x="63246" y="42291"/>
                </a:lnTo>
                <a:lnTo>
                  <a:pt x="19621" y="42291"/>
                </a:lnTo>
                <a:lnTo>
                  <a:pt x="19621" y="0"/>
                </a:lnTo>
                <a:lnTo>
                  <a:pt x="0" y="0"/>
                </a:lnTo>
                <a:lnTo>
                  <a:pt x="0" y="61913"/>
                </a:lnTo>
                <a:lnTo>
                  <a:pt x="82868" y="61913"/>
                </a:lnTo>
                <a:lnTo>
                  <a:pt x="82868" y="19621"/>
                </a:lnTo>
                <a:lnTo>
                  <a:pt x="127445" y="19621"/>
                </a:lnTo>
                <a:lnTo>
                  <a:pt x="127445" y="96203"/>
                </a:lnTo>
                <a:lnTo>
                  <a:pt x="51054" y="96203"/>
                </a:lnTo>
                <a:lnTo>
                  <a:pt x="51054" y="163925"/>
                </a:lnTo>
                <a:lnTo>
                  <a:pt x="208026" y="163925"/>
                </a:lnTo>
                <a:lnTo>
                  <a:pt x="208026" y="144304"/>
                </a:lnTo>
                <a:lnTo>
                  <a:pt x="70676" y="144304"/>
                </a:lnTo>
                <a:lnTo>
                  <a:pt x="70676" y="11582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D286CA7E-7105-4412-8E90-A3CD2E323DF7}"/>
              </a:ext>
            </a:extLst>
          </p:cNvPr>
          <p:cNvSpPr/>
          <p:nvPr/>
        </p:nvSpPr>
        <p:spPr>
          <a:xfrm>
            <a:off x="8828532" y="4154424"/>
            <a:ext cx="419100" cy="438150"/>
          </a:xfrm>
          <a:custGeom>
            <a:avLst/>
            <a:gdLst>
              <a:gd name="connsiteX0" fmla="*/ 0 w 419100"/>
              <a:gd name="connsiteY0" fmla="*/ 333185 h 438150"/>
              <a:gd name="connsiteX1" fmla="*/ 105442 w 419100"/>
              <a:gd name="connsiteY1" fmla="*/ 333185 h 438150"/>
              <a:gd name="connsiteX2" fmla="*/ 105442 w 419100"/>
              <a:gd name="connsiteY2" fmla="*/ 438626 h 438150"/>
              <a:gd name="connsiteX3" fmla="*/ 146971 w 419100"/>
              <a:gd name="connsiteY3" fmla="*/ 396716 h 438150"/>
              <a:gd name="connsiteX4" fmla="*/ 146971 w 419100"/>
              <a:gd name="connsiteY4" fmla="*/ 317754 h 438150"/>
              <a:gd name="connsiteX5" fmla="*/ 289465 w 419100"/>
              <a:gd name="connsiteY5" fmla="*/ 228695 h 438150"/>
              <a:gd name="connsiteX6" fmla="*/ 289465 w 419100"/>
              <a:gd name="connsiteY6" fmla="*/ 427863 h 438150"/>
              <a:gd name="connsiteX7" fmla="*/ 427863 w 419100"/>
              <a:gd name="connsiteY7" fmla="*/ 288227 h 438150"/>
              <a:gd name="connsiteX8" fmla="*/ 427863 w 419100"/>
              <a:gd name="connsiteY8" fmla="*/ 0 h 438150"/>
              <a:gd name="connsiteX9" fmla="*/ 139636 w 419100"/>
              <a:gd name="connsiteY9" fmla="*/ 0 h 438150"/>
              <a:gd name="connsiteX10" fmla="*/ 0 w 419100"/>
              <a:gd name="connsiteY10" fmla="*/ 138398 h 438150"/>
              <a:gd name="connsiteX11" fmla="*/ 198025 w 419100"/>
              <a:gd name="connsiteY11" fmla="*/ 138398 h 438150"/>
              <a:gd name="connsiteX12" fmla="*/ 113919 w 419100"/>
              <a:gd name="connsiteY12" fmla="*/ 291655 h 438150"/>
              <a:gd name="connsiteX13" fmla="*/ 41910 w 419100"/>
              <a:gd name="connsiteY13" fmla="*/ 291655 h 438150"/>
              <a:gd name="connsiteX14" fmla="*/ 0 w 419100"/>
              <a:gd name="connsiteY14" fmla="*/ 33318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9100" h="438150">
                <a:moveTo>
                  <a:pt x="0" y="333185"/>
                </a:moveTo>
                <a:lnTo>
                  <a:pt x="105442" y="333185"/>
                </a:lnTo>
                <a:lnTo>
                  <a:pt x="105442" y="438626"/>
                </a:lnTo>
                <a:lnTo>
                  <a:pt x="146971" y="396716"/>
                </a:lnTo>
                <a:lnTo>
                  <a:pt x="146971" y="317754"/>
                </a:lnTo>
                <a:lnTo>
                  <a:pt x="289465" y="228695"/>
                </a:lnTo>
                <a:lnTo>
                  <a:pt x="289465" y="427863"/>
                </a:lnTo>
                <a:lnTo>
                  <a:pt x="427863" y="288227"/>
                </a:lnTo>
                <a:lnTo>
                  <a:pt x="427863" y="0"/>
                </a:lnTo>
                <a:lnTo>
                  <a:pt x="139636" y="0"/>
                </a:lnTo>
                <a:lnTo>
                  <a:pt x="0" y="138398"/>
                </a:lnTo>
                <a:lnTo>
                  <a:pt x="198025" y="138398"/>
                </a:lnTo>
                <a:lnTo>
                  <a:pt x="113919" y="291655"/>
                </a:lnTo>
                <a:lnTo>
                  <a:pt x="41910" y="291655"/>
                </a:lnTo>
                <a:lnTo>
                  <a:pt x="0" y="33318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84F0339-DCAD-443B-AE77-F7151221BCFC}"/>
              </a:ext>
            </a:extLst>
          </p:cNvPr>
          <p:cNvSpPr/>
          <p:nvPr/>
        </p:nvSpPr>
        <p:spPr>
          <a:xfrm>
            <a:off x="9492043" y="4827461"/>
            <a:ext cx="428625" cy="428625"/>
          </a:xfrm>
          <a:custGeom>
            <a:avLst/>
            <a:gdLst>
              <a:gd name="connsiteX0" fmla="*/ 95 w 428625"/>
              <a:gd name="connsiteY0" fmla="*/ 0 h 428625"/>
              <a:gd name="connsiteX1" fmla="*/ 95 w 428625"/>
              <a:gd name="connsiteY1" fmla="*/ 320421 h 428625"/>
              <a:gd name="connsiteX2" fmla="*/ 91154 w 428625"/>
              <a:gd name="connsiteY2" fmla="*/ 432625 h 428625"/>
              <a:gd name="connsiteX3" fmla="*/ 432626 w 428625"/>
              <a:gd name="connsiteY3" fmla="*/ 432625 h 428625"/>
              <a:gd name="connsiteX4" fmla="*/ 432626 w 428625"/>
              <a:gd name="connsiteY4" fmla="*/ 0 h 428625"/>
              <a:gd name="connsiteX5" fmla="*/ 0 w 428625"/>
              <a:gd name="connsiteY5" fmla="*/ 0 h 428625"/>
              <a:gd name="connsiteX6" fmla="*/ 250222 w 428625"/>
              <a:gd name="connsiteY6" fmla="*/ 373666 h 428625"/>
              <a:gd name="connsiteX7" fmla="*/ 183928 w 428625"/>
              <a:gd name="connsiteY7" fmla="*/ 373666 h 428625"/>
              <a:gd name="connsiteX8" fmla="*/ 183928 w 428625"/>
              <a:gd name="connsiteY8" fmla="*/ 315754 h 428625"/>
              <a:gd name="connsiteX9" fmla="*/ 250222 w 428625"/>
              <a:gd name="connsiteY9" fmla="*/ 315754 h 428625"/>
              <a:gd name="connsiteX10" fmla="*/ 250222 w 428625"/>
              <a:gd name="connsiteY10" fmla="*/ 373666 h 428625"/>
              <a:gd name="connsiteX11" fmla="*/ 316706 w 428625"/>
              <a:gd name="connsiteY11" fmla="*/ 160020 h 428625"/>
              <a:gd name="connsiteX12" fmla="*/ 304324 w 428625"/>
              <a:gd name="connsiteY12" fmla="*/ 180594 h 428625"/>
              <a:gd name="connsiteX13" fmla="*/ 287464 w 428625"/>
              <a:gd name="connsiteY13" fmla="*/ 197834 h 428625"/>
              <a:gd name="connsiteX14" fmla="*/ 268987 w 428625"/>
              <a:gd name="connsiteY14" fmla="*/ 214408 h 428625"/>
              <a:gd name="connsiteX15" fmla="*/ 252127 w 428625"/>
              <a:gd name="connsiteY15" fmla="*/ 231076 h 428625"/>
              <a:gd name="connsiteX16" fmla="*/ 239745 w 428625"/>
              <a:gd name="connsiteY16" fmla="*/ 250222 h 428625"/>
              <a:gd name="connsiteX17" fmla="*/ 234982 w 428625"/>
              <a:gd name="connsiteY17" fmla="*/ 272796 h 428625"/>
              <a:gd name="connsiteX18" fmla="*/ 234982 w 428625"/>
              <a:gd name="connsiteY18" fmla="*/ 286607 h 428625"/>
              <a:gd name="connsiteX19" fmla="*/ 192786 w 428625"/>
              <a:gd name="connsiteY19" fmla="*/ 286607 h 428625"/>
              <a:gd name="connsiteX20" fmla="*/ 192786 w 428625"/>
              <a:gd name="connsiteY20" fmla="*/ 257556 h 428625"/>
              <a:gd name="connsiteX21" fmla="*/ 196882 w 428625"/>
              <a:gd name="connsiteY21" fmla="*/ 235744 h 428625"/>
              <a:gd name="connsiteX22" fmla="*/ 207455 w 428625"/>
              <a:gd name="connsiteY22" fmla="*/ 216694 h 428625"/>
              <a:gd name="connsiteX23" fmla="*/ 221838 w 428625"/>
              <a:gd name="connsiteY23" fmla="*/ 200025 h 428625"/>
              <a:gd name="connsiteX24" fmla="*/ 237744 w 428625"/>
              <a:gd name="connsiteY24" fmla="*/ 184309 h 428625"/>
              <a:gd name="connsiteX25" fmla="*/ 252127 w 428625"/>
              <a:gd name="connsiteY25" fmla="*/ 169450 h 428625"/>
              <a:gd name="connsiteX26" fmla="*/ 262700 w 428625"/>
              <a:gd name="connsiteY26" fmla="*/ 153733 h 428625"/>
              <a:gd name="connsiteX27" fmla="*/ 266795 w 428625"/>
              <a:gd name="connsiteY27" fmla="*/ 136874 h 428625"/>
              <a:gd name="connsiteX28" fmla="*/ 254984 w 428625"/>
              <a:gd name="connsiteY28" fmla="*/ 112586 h 428625"/>
              <a:gd name="connsiteX29" fmla="*/ 223743 w 428625"/>
              <a:gd name="connsiteY29" fmla="*/ 104870 h 428625"/>
              <a:gd name="connsiteX30" fmla="*/ 188881 w 428625"/>
              <a:gd name="connsiteY30" fmla="*/ 109538 h 428625"/>
              <a:gd name="connsiteX31" fmla="*/ 159734 w 428625"/>
              <a:gd name="connsiteY31" fmla="*/ 118872 h 428625"/>
              <a:gd name="connsiteX32" fmla="*/ 159734 w 428625"/>
              <a:gd name="connsiteY32" fmla="*/ 74104 h 428625"/>
              <a:gd name="connsiteX33" fmla="*/ 228600 w 428625"/>
              <a:gd name="connsiteY33" fmla="*/ 58864 h 428625"/>
              <a:gd name="connsiteX34" fmla="*/ 274415 w 428625"/>
              <a:gd name="connsiteY34" fmla="*/ 67056 h 428625"/>
              <a:gd name="connsiteX35" fmla="*/ 308134 w 428625"/>
              <a:gd name="connsiteY35" fmla="*/ 92869 h 428625"/>
              <a:gd name="connsiteX36" fmla="*/ 321279 w 428625"/>
              <a:gd name="connsiteY36" fmla="*/ 135350 h 428625"/>
              <a:gd name="connsiteX37" fmla="*/ 316516 w 428625"/>
              <a:gd name="connsiteY37" fmla="*/ 1599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28625" h="428625">
                <a:moveTo>
                  <a:pt x="95" y="0"/>
                </a:moveTo>
                <a:lnTo>
                  <a:pt x="95" y="320421"/>
                </a:lnTo>
                <a:lnTo>
                  <a:pt x="91154" y="432625"/>
                </a:lnTo>
                <a:lnTo>
                  <a:pt x="432626" y="432625"/>
                </a:lnTo>
                <a:lnTo>
                  <a:pt x="432626" y="0"/>
                </a:lnTo>
                <a:lnTo>
                  <a:pt x="0" y="0"/>
                </a:lnTo>
                <a:close/>
                <a:moveTo>
                  <a:pt x="250222" y="373666"/>
                </a:moveTo>
                <a:lnTo>
                  <a:pt x="183928" y="373666"/>
                </a:lnTo>
                <a:lnTo>
                  <a:pt x="183928" y="315754"/>
                </a:lnTo>
                <a:lnTo>
                  <a:pt x="250222" y="315754"/>
                </a:lnTo>
                <a:lnTo>
                  <a:pt x="250222" y="373666"/>
                </a:lnTo>
                <a:close/>
                <a:moveTo>
                  <a:pt x="316706" y="160020"/>
                </a:moveTo>
                <a:cubicBezTo>
                  <a:pt x="313563" y="167830"/>
                  <a:pt x="309372" y="174688"/>
                  <a:pt x="304324" y="180594"/>
                </a:cubicBezTo>
                <a:cubicBezTo>
                  <a:pt x="299276" y="186499"/>
                  <a:pt x="293656" y="192310"/>
                  <a:pt x="287464" y="197834"/>
                </a:cubicBezTo>
                <a:cubicBezTo>
                  <a:pt x="281369" y="203454"/>
                  <a:pt x="275177" y="208883"/>
                  <a:pt x="268987" y="214408"/>
                </a:cubicBezTo>
                <a:cubicBezTo>
                  <a:pt x="262890" y="219837"/>
                  <a:pt x="257175" y="225362"/>
                  <a:pt x="252127" y="231076"/>
                </a:cubicBezTo>
                <a:cubicBezTo>
                  <a:pt x="247079" y="236696"/>
                  <a:pt x="242888" y="243078"/>
                  <a:pt x="239745" y="250222"/>
                </a:cubicBezTo>
                <a:cubicBezTo>
                  <a:pt x="236601" y="257365"/>
                  <a:pt x="234982" y="264890"/>
                  <a:pt x="234982" y="272796"/>
                </a:cubicBezTo>
                <a:lnTo>
                  <a:pt x="234982" y="286607"/>
                </a:lnTo>
                <a:lnTo>
                  <a:pt x="192786" y="286607"/>
                </a:lnTo>
                <a:lnTo>
                  <a:pt x="192786" y="257556"/>
                </a:lnTo>
                <a:cubicBezTo>
                  <a:pt x="192786" y="250031"/>
                  <a:pt x="194120" y="242792"/>
                  <a:pt x="196882" y="235744"/>
                </a:cubicBezTo>
                <a:cubicBezTo>
                  <a:pt x="199644" y="228695"/>
                  <a:pt x="203168" y="222313"/>
                  <a:pt x="207455" y="216694"/>
                </a:cubicBezTo>
                <a:cubicBezTo>
                  <a:pt x="211741" y="211074"/>
                  <a:pt x="216599" y="205454"/>
                  <a:pt x="221838" y="200025"/>
                </a:cubicBezTo>
                <a:cubicBezTo>
                  <a:pt x="227172" y="194596"/>
                  <a:pt x="232410" y="189357"/>
                  <a:pt x="237744" y="184309"/>
                </a:cubicBezTo>
                <a:cubicBezTo>
                  <a:pt x="243078" y="179261"/>
                  <a:pt x="247841" y="174307"/>
                  <a:pt x="252127" y="169450"/>
                </a:cubicBezTo>
                <a:cubicBezTo>
                  <a:pt x="256413" y="164592"/>
                  <a:pt x="259938" y="159353"/>
                  <a:pt x="262700" y="153733"/>
                </a:cubicBezTo>
                <a:cubicBezTo>
                  <a:pt x="265462" y="148114"/>
                  <a:pt x="266795" y="142494"/>
                  <a:pt x="266795" y="136874"/>
                </a:cubicBezTo>
                <a:cubicBezTo>
                  <a:pt x="266795" y="125825"/>
                  <a:pt x="262890" y="117729"/>
                  <a:pt x="254984" y="112586"/>
                </a:cubicBezTo>
                <a:cubicBezTo>
                  <a:pt x="247174" y="107442"/>
                  <a:pt x="236697" y="104870"/>
                  <a:pt x="223743" y="104870"/>
                </a:cubicBezTo>
                <a:cubicBezTo>
                  <a:pt x="212693" y="104870"/>
                  <a:pt x="201073" y="106394"/>
                  <a:pt x="188881" y="109538"/>
                </a:cubicBezTo>
                <a:cubicBezTo>
                  <a:pt x="176689" y="112681"/>
                  <a:pt x="166974" y="115729"/>
                  <a:pt x="159734" y="118872"/>
                </a:cubicBezTo>
                <a:lnTo>
                  <a:pt x="159734" y="74104"/>
                </a:lnTo>
                <a:cubicBezTo>
                  <a:pt x="178784" y="63913"/>
                  <a:pt x="201739" y="58864"/>
                  <a:pt x="228600" y="58864"/>
                </a:cubicBezTo>
                <a:cubicBezTo>
                  <a:pt x="245459" y="58864"/>
                  <a:pt x="260699" y="61627"/>
                  <a:pt x="274415" y="67056"/>
                </a:cubicBezTo>
                <a:cubicBezTo>
                  <a:pt x="288131" y="72485"/>
                  <a:pt x="299371" y="81153"/>
                  <a:pt x="308134" y="92869"/>
                </a:cubicBezTo>
                <a:cubicBezTo>
                  <a:pt x="316897" y="104680"/>
                  <a:pt x="321279" y="118872"/>
                  <a:pt x="321279" y="135350"/>
                </a:cubicBezTo>
                <a:cubicBezTo>
                  <a:pt x="321279" y="143923"/>
                  <a:pt x="319659" y="152209"/>
                  <a:pt x="316516" y="159925"/>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6C0DF7FC-EDE9-4966-B9EB-0D53A9B56470}"/>
              </a:ext>
            </a:extLst>
          </p:cNvPr>
          <p:cNvSpPr/>
          <p:nvPr/>
        </p:nvSpPr>
        <p:spPr>
          <a:xfrm>
            <a:off x="6781228" y="4780883"/>
            <a:ext cx="400050" cy="400050"/>
          </a:xfrm>
          <a:custGeom>
            <a:avLst/>
            <a:gdLst>
              <a:gd name="connsiteX0" fmla="*/ 203073 w 400050"/>
              <a:gd name="connsiteY0" fmla="*/ 406146 h 400050"/>
              <a:gd name="connsiteX1" fmla="*/ 0 w 400050"/>
              <a:gd name="connsiteY1" fmla="*/ 203073 h 400050"/>
              <a:gd name="connsiteX2" fmla="*/ 203073 w 400050"/>
              <a:gd name="connsiteY2" fmla="*/ 0 h 400050"/>
              <a:gd name="connsiteX3" fmla="*/ 406146 w 400050"/>
              <a:gd name="connsiteY3" fmla="*/ 203073 h 400050"/>
              <a:gd name="connsiteX4" fmla="*/ 203073 w 400050"/>
              <a:gd name="connsiteY4" fmla="*/ 406146 h 400050"/>
              <a:gd name="connsiteX5" fmla="*/ 203073 w 400050"/>
              <a:gd name="connsiteY5" fmla="*/ 47244 h 400050"/>
              <a:gd name="connsiteX6" fmla="*/ 47244 w 400050"/>
              <a:gd name="connsiteY6" fmla="*/ 203073 h 400050"/>
              <a:gd name="connsiteX7" fmla="*/ 203073 w 400050"/>
              <a:gd name="connsiteY7" fmla="*/ 358902 h 400050"/>
              <a:gd name="connsiteX8" fmla="*/ 358902 w 400050"/>
              <a:gd name="connsiteY8" fmla="*/ 203073 h 400050"/>
              <a:gd name="connsiteX9" fmla="*/ 203073 w 400050"/>
              <a:gd name="connsiteY9" fmla="*/ 472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400050">
                <a:moveTo>
                  <a:pt x="203073" y="406146"/>
                </a:moveTo>
                <a:cubicBezTo>
                  <a:pt x="91059" y="406146"/>
                  <a:pt x="0" y="315087"/>
                  <a:pt x="0" y="203073"/>
                </a:cubicBezTo>
                <a:cubicBezTo>
                  <a:pt x="0" y="91059"/>
                  <a:pt x="91059" y="0"/>
                  <a:pt x="203073" y="0"/>
                </a:cubicBezTo>
                <a:cubicBezTo>
                  <a:pt x="315087" y="0"/>
                  <a:pt x="406146" y="91059"/>
                  <a:pt x="406146" y="203073"/>
                </a:cubicBezTo>
                <a:cubicBezTo>
                  <a:pt x="406146" y="315087"/>
                  <a:pt x="315087" y="406146"/>
                  <a:pt x="203073" y="406146"/>
                </a:cubicBezTo>
                <a:close/>
                <a:moveTo>
                  <a:pt x="203073" y="47244"/>
                </a:moveTo>
                <a:cubicBezTo>
                  <a:pt x="117157" y="47244"/>
                  <a:pt x="47244" y="117158"/>
                  <a:pt x="47244" y="203073"/>
                </a:cubicBezTo>
                <a:cubicBezTo>
                  <a:pt x="47244" y="288988"/>
                  <a:pt x="117157" y="358902"/>
                  <a:pt x="203073" y="358902"/>
                </a:cubicBezTo>
                <a:cubicBezTo>
                  <a:pt x="288989" y="358902"/>
                  <a:pt x="358902" y="288988"/>
                  <a:pt x="358902" y="203073"/>
                </a:cubicBezTo>
                <a:cubicBezTo>
                  <a:pt x="358902" y="117158"/>
                  <a:pt x="288989" y="47244"/>
                  <a:pt x="203073" y="47244"/>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8499D6B9-4125-445B-B881-5482AAFB9076}"/>
              </a:ext>
            </a:extLst>
          </p:cNvPr>
          <p:cNvSpPr/>
          <p:nvPr/>
        </p:nvSpPr>
        <p:spPr>
          <a:xfrm>
            <a:off x="7079075" y="5077587"/>
            <a:ext cx="200025" cy="200025"/>
          </a:xfrm>
          <a:custGeom>
            <a:avLst/>
            <a:gdLst>
              <a:gd name="connsiteX0" fmla="*/ 138207 w 200025"/>
              <a:gd name="connsiteY0" fmla="*/ 207359 h 200025"/>
              <a:gd name="connsiteX1" fmla="*/ 0 w 200025"/>
              <a:gd name="connsiteY1" fmla="*/ 62960 h 200025"/>
              <a:gd name="connsiteX2" fmla="*/ 62674 w 200025"/>
              <a:gd name="connsiteY2" fmla="*/ 0 h 200025"/>
              <a:gd name="connsiteX3" fmla="*/ 205359 w 200025"/>
              <a:gd name="connsiteY3" fmla="*/ 149066 h 200025"/>
              <a:gd name="connsiteX4" fmla="*/ 138207 w 200025"/>
              <a:gd name="connsiteY4" fmla="*/ 207264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200025">
                <a:moveTo>
                  <a:pt x="138207" y="207359"/>
                </a:moveTo>
                <a:lnTo>
                  <a:pt x="0" y="62960"/>
                </a:lnTo>
                <a:lnTo>
                  <a:pt x="62674" y="0"/>
                </a:lnTo>
                <a:lnTo>
                  <a:pt x="205359" y="149066"/>
                </a:lnTo>
                <a:lnTo>
                  <a:pt x="138207" y="20726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8395C398-827F-464D-9B99-19950641558C}"/>
              </a:ext>
            </a:extLst>
          </p:cNvPr>
          <p:cNvSpPr/>
          <p:nvPr/>
        </p:nvSpPr>
        <p:spPr>
          <a:xfrm>
            <a:off x="7461313" y="3517868"/>
            <a:ext cx="466725" cy="419100"/>
          </a:xfrm>
          <a:custGeom>
            <a:avLst/>
            <a:gdLst>
              <a:gd name="connsiteX0" fmla="*/ 361569 w 466725"/>
              <a:gd name="connsiteY0" fmla="*/ 59055 h 419100"/>
              <a:gd name="connsiteX1" fmla="*/ 361569 w 466725"/>
              <a:gd name="connsiteY1" fmla="*/ 0 h 419100"/>
              <a:gd name="connsiteX2" fmla="*/ 332231 w 466725"/>
              <a:gd name="connsiteY2" fmla="*/ 0 h 419100"/>
              <a:gd name="connsiteX3" fmla="*/ 332231 w 466725"/>
              <a:gd name="connsiteY3" fmla="*/ 59055 h 419100"/>
              <a:gd name="connsiteX4" fmla="*/ 141541 w 466725"/>
              <a:gd name="connsiteY4" fmla="*/ 59055 h 419100"/>
              <a:gd name="connsiteX5" fmla="*/ 141541 w 466725"/>
              <a:gd name="connsiteY5" fmla="*/ 0 h 419100"/>
              <a:gd name="connsiteX6" fmla="*/ 112204 w 466725"/>
              <a:gd name="connsiteY6" fmla="*/ 0 h 419100"/>
              <a:gd name="connsiteX7" fmla="*/ 112204 w 466725"/>
              <a:gd name="connsiteY7" fmla="*/ 59055 h 419100"/>
              <a:gd name="connsiteX8" fmla="*/ 0 w 466725"/>
              <a:gd name="connsiteY8" fmla="*/ 59055 h 419100"/>
              <a:gd name="connsiteX9" fmla="*/ 0 w 466725"/>
              <a:gd name="connsiteY9" fmla="*/ 373951 h 419100"/>
              <a:gd name="connsiteX10" fmla="*/ 39624 w 466725"/>
              <a:gd name="connsiteY10" fmla="*/ 423767 h 419100"/>
              <a:gd name="connsiteX11" fmla="*/ 475297 w 466725"/>
              <a:gd name="connsiteY11" fmla="*/ 423767 h 419100"/>
              <a:gd name="connsiteX12" fmla="*/ 475297 w 466725"/>
              <a:gd name="connsiteY12" fmla="*/ 59055 h 419100"/>
              <a:gd name="connsiteX13" fmla="*/ 361664 w 466725"/>
              <a:gd name="connsiteY13" fmla="*/ 59055 h 419100"/>
              <a:gd name="connsiteX14" fmla="*/ 141446 w 466725"/>
              <a:gd name="connsiteY14" fmla="*/ 139255 h 419100"/>
              <a:gd name="connsiteX15" fmla="*/ 141446 w 466725"/>
              <a:gd name="connsiteY15" fmla="*/ 88392 h 419100"/>
              <a:gd name="connsiteX16" fmla="*/ 332137 w 466725"/>
              <a:gd name="connsiteY16" fmla="*/ 88392 h 419100"/>
              <a:gd name="connsiteX17" fmla="*/ 332137 w 466725"/>
              <a:gd name="connsiteY17" fmla="*/ 139255 h 419100"/>
              <a:gd name="connsiteX18" fmla="*/ 361473 w 466725"/>
              <a:gd name="connsiteY18" fmla="*/ 139255 h 419100"/>
              <a:gd name="connsiteX19" fmla="*/ 361473 w 466725"/>
              <a:gd name="connsiteY19" fmla="*/ 88392 h 419100"/>
              <a:gd name="connsiteX20" fmla="*/ 445770 w 466725"/>
              <a:gd name="connsiteY20" fmla="*/ 88392 h 419100"/>
              <a:gd name="connsiteX21" fmla="*/ 445770 w 466725"/>
              <a:gd name="connsiteY21" fmla="*/ 171926 h 419100"/>
              <a:gd name="connsiteX22" fmla="*/ 29241 w 466725"/>
              <a:gd name="connsiteY22" fmla="*/ 171926 h 419100"/>
              <a:gd name="connsiteX23" fmla="*/ 29241 w 466725"/>
              <a:gd name="connsiteY23" fmla="*/ 88392 h 419100"/>
              <a:gd name="connsiteX24" fmla="*/ 112109 w 466725"/>
              <a:gd name="connsiteY24" fmla="*/ 88392 h 419100"/>
              <a:gd name="connsiteX25" fmla="*/ 112109 w 466725"/>
              <a:gd name="connsiteY25" fmla="*/ 139255 h 419100"/>
              <a:gd name="connsiteX26" fmla="*/ 141446 w 466725"/>
              <a:gd name="connsiteY26" fmla="*/ 139255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6725" h="419100">
                <a:moveTo>
                  <a:pt x="361569" y="59055"/>
                </a:moveTo>
                <a:lnTo>
                  <a:pt x="361569" y="0"/>
                </a:lnTo>
                <a:lnTo>
                  <a:pt x="332231" y="0"/>
                </a:lnTo>
                <a:lnTo>
                  <a:pt x="332231" y="59055"/>
                </a:lnTo>
                <a:lnTo>
                  <a:pt x="141541" y="59055"/>
                </a:lnTo>
                <a:lnTo>
                  <a:pt x="141541" y="0"/>
                </a:lnTo>
                <a:lnTo>
                  <a:pt x="112204" y="0"/>
                </a:lnTo>
                <a:lnTo>
                  <a:pt x="112204" y="59055"/>
                </a:lnTo>
                <a:lnTo>
                  <a:pt x="0" y="59055"/>
                </a:lnTo>
                <a:lnTo>
                  <a:pt x="0" y="373951"/>
                </a:lnTo>
                <a:lnTo>
                  <a:pt x="39624" y="423767"/>
                </a:lnTo>
                <a:lnTo>
                  <a:pt x="475297" y="423767"/>
                </a:lnTo>
                <a:lnTo>
                  <a:pt x="475297" y="59055"/>
                </a:lnTo>
                <a:lnTo>
                  <a:pt x="361664" y="59055"/>
                </a:lnTo>
                <a:close/>
                <a:moveTo>
                  <a:pt x="141446" y="139255"/>
                </a:moveTo>
                <a:lnTo>
                  <a:pt x="141446" y="88392"/>
                </a:lnTo>
                <a:lnTo>
                  <a:pt x="332137" y="88392"/>
                </a:lnTo>
                <a:lnTo>
                  <a:pt x="332137" y="139255"/>
                </a:lnTo>
                <a:lnTo>
                  <a:pt x="361473" y="139255"/>
                </a:lnTo>
                <a:lnTo>
                  <a:pt x="361473" y="88392"/>
                </a:lnTo>
                <a:lnTo>
                  <a:pt x="445770" y="88392"/>
                </a:lnTo>
                <a:lnTo>
                  <a:pt x="445770" y="171926"/>
                </a:lnTo>
                <a:lnTo>
                  <a:pt x="29241" y="171926"/>
                </a:lnTo>
                <a:lnTo>
                  <a:pt x="29241" y="88392"/>
                </a:lnTo>
                <a:lnTo>
                  <a:pt x="112109" y="88392"/>
                </a:lnTo>
                <a:lnTo>
                  <a:pt x="112109" y="139255"/>
                </a:lnTo>
                <a:lnTo>
                  <a:pt x="141446" y="13925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ADBBB509-B2C4-44B4-9AA1-0FC61285EC44}"/>
              </a:ext>
            </a:extLst>
          </p:cNvPr>
          <p:cNvSpPr/>
          <p:nvPr/>
        </p:nvSpPr>
        <p:spPr>
          <a:xfrm>
            <a:off x="10127456" y="3181731"/>
            <a:ext cx="161925" cy="152400"/>
          </a:xfrm>
          <a:custGeom>
            <a:avLst/>
            <a:gdLst>
              <a:gd name="connsiteX0" fmla="*/ 120491 w 161925"/>
              <a:gd name="connsiteY0" fmla="*/ 160306 h 152400"/>
              <a:gd name="connsiteX1" fmla="*/ 0 w 161925"/>
              <a:gd name="connsiteY1" fmla="*/ 39815 h 152400"/>
              <a:gd name="connsiteX2" fmla="*/ 42100 w 161925"/>
              <a:gd name="connsiteY2" fmla="*/ 0 h 152400"/>
              <a:gd name="connsiteX3" fmla="*/ 162592 w 161925"/>
              <a:gd name="connsiteY3" fmla="*/ 120491 h 152400"/>
              <a:gd name="connsiteX4" fmla="*/ 120491 w 161925"/>
              <a:gd name="connsiteY4" fmla="*/ 160306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52400">
                <a:moveTo>
                  <a:pt x="120491" y="160306"/>
                </a:moveTo>
                <a:lnTo>
                  <a:pt x="0" y="39815"/>
                </a:lnTo>
                <a:lnTo>
                  <a:pt x="42100" y="0"/>
                </a:lnTo>
                <a:lnTo>
                  <a:pt x="162592" y="120491"/>
                </a:lnTo>
                <a:lnTo>
                  <a:pt x="120491" y="16030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E80A3167-E403-4ACA-98F7-15AD3F3811C6}"/>
              </a:ext>
            </a:extLst>
          </p:cNvPr>
          <p:cNvSpPr/>
          <p:nvPr/>
        </p:nvSpPr>
        <p:spPr>
          <a:xfrm>
            <a:off x="10177843" y="3161919"/>
            <a:ext cx="276225" cy="66675"/>
          </a:xfrm>
          <a:custGeom>
            <a:avLst/>
            <a:gdLst>
              <a:gd name="connsiteX0" fmla="*/ 284036 w 276225"/>
              <a:gd name="connsiteY0" fmla="*/ 75914 h 66675"/>
              <a:gd name="connsiteX1" fmla="*/ 272320 w 276225"/>
              <a:gd name="connsiteY1" fmla="*/ 75438 h 66675"/>
              <a:gd name="connsiteX2" fmla="*/ 144589 w 276225"/>
              <a:gd name="connsiteY2" fmla="*/ 75152 h 66675"/>
              <a:gd name="connsiteX3" fmla="*/ 139161 w 276225"/>
              <a:gd name="connsiteY3" fmla="*/ 53340 h 66675"/>
              <a:gd name="connsiteX4" fmla="*/ 261461 w 276225"/>
              <a:gd name="connsiteY4" fmla="*/ 52578 h 66675"/>
              <a:gd name="connsiteX5" fmla="*/ 261461 w 276225"/>
              <a:gd name="connsiteY5" fmla="*/ 22479 h 66675"/>
              <a:gd name="connsiteX6" fmla="*/ 65247 w 276225"/>
              <a:gd name="connsiteY6" fmla="*/ 22479 h 66675"/>
              <a:gd name="connsiteX7" fmla="*/ 13049 w 276225"/>
              <a:gd name="connsiteY7" fmla="*/ 59722 h 66675"/>
              <a:gd name="connsiteX8" fmla="*/ 0 w 276225"/>
              <a:gd name="connsiteY8" fmla="*/ 41434 h 66675"/>
              <a:gd name="connsiteX9" fmla="*/ 58103 w 276225"/>
              <a:gd name="connsiteY9" fmla="*/ 0 h 66675"/>
              <a:gd name="connsiteX10" fmla="*/ 284036 w 276225"/>
              <a:gd name="connsiteY10" fmla="*/ 0 h 66675"/>
              <a:gd name="connsiteX11" fmla="*/ 284036 w 276225"/>
              <a:gd name="connsiteY11" fmla="*/ 7591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225" h="66675">
                <a:moveTo>
                  <a:pt x="284036" y="75914"/>
                </a:moveTo>
                <a:lnTo>
                  <a:pt x="272320" y="75438"/>
                </a:lnTo>
                <a:cubicBezTo>
                  <a:pt x="228981" y="73819"/>
                  <a:pt x="156020" y="72295"/>
                  <a:pt x="144589" y="75152"/>
                </a:cubicBezTo>
                <a:lnTo>
                  <a:pt x="139161" y="53340"/>
                </a:lnTo>
                <a:cubicBezTo>
                  <a:pt x="154591" y="49530"/>
                  <a:pt x="229171" y="51530"/>
                  <a:pt x="261461" y="52578"/>
                </a:cubicBezTo>
                <a:lnTo>
                  <a:pt x="261461" y="22479"/>
                </a:lnTo>
                <a:lnTo>
                  <a:pt x="65247" y="22479"/>
                </a:lnTo>
                <a:lnTo>
                  <a:pt x="13049" y="59722"/>
                </a:lnTo>
                <a:lnTo>
                  <a:pt x="0" y="41434"/>
                </a:lnTo>
                <a:lnTo>
                  <a:pt x="58103" y="0"/>
                </a:lnTo>
                <a:lnTo>
                  <a:pt x="284036" y="0"/>
                </a:lnTo>
                <a:lnTo>
                  <a:pt x="284036" y="7591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F5BA9432-E9B7-4733-A25E-A20AB4709CDA}"/>
              </a:ext>
            </a:extLst>
          </p:cNvPr>
          <p:cNvSpPr/>
          <p:nvPr/>
        </p:nvSpPr>
        <p:spPr>
          <a:xfrm>
            <a:off x="10262520" y="3133058"/>
            <a:ext cx="314325" cy="161925"/>
          </a:xfrm>
          <a:custGeom>
            <a:avLst/>
            <a:gdLst>
              <a:gd name="connsiteX0" fmla="*/ 155162 w 314325"/>
              <a:gd name="connsiteY0" fmla="*/ 168783 h 161925"/>
              <a:gd name="connsiteX1" fmla="*/ 0 w 314325"/>
              <a:gd name="connsiteY1" fmla="*/ 168783 h 161925"/>
              <a:gd name="connsiteX2" fmla="*/ 0 w 314325"/>
              <a:gd name="connsiteY2" fmla="*/ 146209 h 161925"/>
              <a:gd name="connsiteX3" fmla="*/ 148304 w 314325"/>
              <a:gd name="connsiteY3" fmla="*/ 146209 h 161925"/>
              <a:gd name="connsiteX4" fmla="*/ 285559 w 314325"/>
              <a:gd name="connsiteY4" fmla="*/ 54769 h 161925"/>
              <a:gd name="connsiteX5" fmla="*/ 264128 w 314325"/>
              <a:gd name="connsiteY5" fmla="*/ 28670 h 161925"/>
              <a:gd name="connsiteX6" fmla="*/ 209265 w 314325"/>
              <a:gd name="connsiteY6" fmla="*/ 58484 h 161925"/>
              <a:gd name="connsiteX7" fmla="*/ 208883 w 314325"/>
              <a:gd name="connsiteY7" fmla="*/ 33052 h 161925"/>
              <a:gd name="connsiteX8" fmla="*/ 269748 w 314325"/>
              <a:gd name="connsiteY8" fmla="*/ 0 h 161925"/>
              <a:gd name="connsiteX9" fmla="*/ 318707 w 314325"/>
              <a:gd name="connsiteY9" fmla="*/ 59722 h 161925"/>
              <a:gd name="connsiteX10" fmla="*/ 155162 w 314325"/>
              <a:gd name="connsiteY10" fmla="*/ 16878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325" h="161925">
                <a:moveTo>
                  <a:pt x="155162" y="168783"/>
                </a:moveTo>
                <a:lnTo>
                  <a:pt x="0" y="168783"/>
                </a:lnTo>
                <a:lnTo>
                  <a:pt x="0" y="146209"/>
                </a:lnTo>
                <a:lnTo>
                  <a:pt x="148304" y="146209"/>
                </a:lnTo>
                <a:lnTo>
                  <a:pt x="285559" y="54769"/>
                </a:lnTo>
                <a:lnTo>
                  <a:pt x="264128" y="28670"/>
                </a:lnTo>
                <a:lnTo>
                  <a:pt x="209265" y="58484"/>
                </a:lnTo>
                <a:lnTo>
                  <a:pt x="208883" y="33052"/>
                </a:lnTo>
                <a:lnTo>
                  <a:pt x="269748" y="0"/>
                </a:lnTo>
                <a:lnTo>
                  <a:pt x="318707" y="59722"/>
                </a:lnTo>
                <a:lnTo>
                  <a:pt x="155162" y="168783"/>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D7904890-952A-46AE-AD7A-1C19A4A4DFFC}"/>
              </a:ext>
            </a:extLst>
          </p:cNvPr>
          <p:cNvSpPr/>
          <p:nvPr/>
        </p:nvSpPr>
        <p:spPr>
          <a:xfrm>
            <a:off x="10299573" y="2877788"/>
            <a:ext cx="200025" cy="247650"/>
          </a:xfrm>
          <a:custGeom>
            <a:avLst/>
            <a:gdLst>
              <a:gd name="connsiteX0" fmla="*/ 104680 w 200025"/>
              <a:gd name="connsiteY0" fmla="*/ 0 h 247650"/>
              <a:gd name="connsiteX1" fmla="*/ 0 w 200025"/>
              <a:gd name="connsiteY1" fmla="*/ 35814 h 247650"/>
              <a:gd name="connsiteX2" fmla="*/ 0 w 200025"/>
              <a:gd name="connsiteY2" fmla="*/ 153924 h 247650"/>
              <a:gd name="connsiteX3" fmla="*/ 105060 w 200025"/>
              <a:gd name="connsiteY3" fmla="*/ 254508 h 247650"/>
              <a:gd name="connsiteX4" fmla="*/ 201739 w 200025"/>
              <a:gd name="connsiteY4" fmla="*/ 159544 h 247650"/>
              <a:gd name="connsiteX5" fmla="*/ 201739 w 200025"/>
              <a:gd name="connsiteY5" fmla="*/ 37433 h 247650"/>
              <a:gd name="connsiteX6" fmla="*/ 104775 w 200025"/>
              <a:gd name="connsiteY6" fmla="*/ 95 h 247650"/>
              <a:gd name="connsiteX7" fmla="*/ 84582 w 200025"/>
              <a:gd name="connsiteY7" fmla="*/ 173355 h 247650"/>
              <a:gd name="connsiteX8" fmla="*/ 40291 w 200025"/>
              <a:gd name="connsiteY8" fmla="*/ 142494 h 247650"/>
              <a:gd name="connsiteX9" fmla="*/ 53150 w 200025"/>
              <a:gd name="connsiteY9" fmla="*/ 124015 h 247650"/>
              <a:gd name="connsiteX10" fmla="*/ 81915 w 200025"/>
              <a:gd name="connsiteY10" fmla="*/ 144018 h 247650"/>
              <a:gd name="connsiteX11" fmla="*/ 143066 w 200025"/>
              <a:gd name="connsiteY11" fmla="*/ 81820 h 247650"/>
              <a:gd name="connsiteX12" fmla="*/ 159068 w 200025"/>
              <a:gd name="connsiteY12" fmla="*/ 97631 h 247650"/>
              <a:gd name="connsiteX13" fmla="*/ 84582 w 200025"/>
              <a:gd name="connsiteY13" fmla="*/ 17335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025" h="247650">
                <a:moveTo>
                  <a:pt x="104680" y="0"/>
                </a:moveTo>
                <a:cubicBezTo>
                  <a:pt x="61246" y="13430"/>
                  <a:pt x="14288" y="29146"/>
                  <a:pt x="0" y="35814"/>
                </a:cubicBezTo>
                <a:lnTo>
                  <a:pt x="0" y="153924"/>
                </a:lnTo>
                <a:lnTo>
                  <a:pt x="105060" y="254508"/>
                </a:lnTo>
                <a:lnTo>
                  <a:pt x="201739" y="159544"/>
                </a:lnTo>
                <a:lnTo>
                  <a:pt x="201739" y="37433"/>
                </a:lnTo>
                <a:lnTo>
                  <a:pt x="104775" y="95"/>
                </a:lnTo>
                <a:close/>
                <a:moveTo>
                  <a:pt x="84582" y="173355"/>
                </a:moveTo>
                <a:lnTo>
                  <a:pt x="40291" y="142494"/>
                </a:lnTo>
                <a:lnTo>
                  <a:pt x="53150" y="124015"/>
                </a:lnTo>
                <a:lnTo>
                  <a:pt x="81915" y="144018"/>
                </a:lnTo>
                <a:lnTo>
                  <a:pt x="143066" y="81820"/>
                </a:lnTo>
                <a:lnTo>
                  <a:pt x="159068" y="97631"/>
                </a:lnTo>
                <a:lnTo>
                  <a:pt x="84582" y="173355"/>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7C9D5B1C-E121-40F3-80E1-FC560503AE3E}"/>
              </a:ext>
            </a:extLst>
          </p:cNvPr>
          <p:cNvSpPr/>
          <p:nvPr/>
        </p:nvSpPr>
        <p:spPr>
          <a:xfrm>
            <a:off x="8116442" y="2223325"/>
            <a:ext cx="295275" cy="266700"/>
          </a:xfrm>
          <a:custGeom>
            <a:avLst/>
            <a:gdLst>
              <a:gd name="connsiteX0" fmla="*/ 0 w 295275"/>
              <a:gd name="connsiteY0" fmla="*/ 269462 h 266700"/>
              <a:gd name="connsiteX1" fmla="*/ 0 w 295275"/>
              <a:gd name="connsiteY1" fmla="*/ 0 h 266700"/>
              <a:gd name="connsiteX2" fmla="*/ 302514 w 295275"/>
              <a:gd name="connsiteY2" fmla="*/ 0 h 266700"/>
              <a:gd name="connsiteX3" fmla="*/ 302514 w 295275"/>
              <a:gd name="connsiteY3" fmla="*/ 108680 h 266700"/>
              <a:gd name="connsiteX4" fmla="*/ 282130 w 295275"/>
              <a:gd name="connsiteY4" fmla="*/ 108680 h 266700"/>
              <a:gd name="connsiteX5" fmla="*/ 282130 w 295275"/>
              <a:gd name="connsiteY5" fmla="*/ 20383 h 266700"/>
              <a:gd name="connsiteX6" fmla="*/ 20479 w 295275"/>
              <a:gd name="connsiteY6" fmla="*/ 20383 h 266700"/>
              <a:gd name="connsiteX7" fmla="*/ 20479 w 295275"/>
              <a:gd name="connsiteY7" fmla="*/ 225743 h 266700"/>
              <a:gd name="connsiteX8" fmla="*/ 88011 w 295275"/>
              <a:gd name="connsiteY8" fmla="*/ 169354 h 266700"/>
              <a:gd name="connsiteX9" fmla="*/ 205359 w 295275"/>
              <a:gd name="connsiteY9" fmla="*/ 169354 h 266700"/>
              <a:gd name="connsiteX10" fmla="*/ 205359 w 295275"/>
              <a:gd name="connsiteY10" fmla="*/ 189738 h 266700"/>
              <a:gd name="connsiteX11" fmla="*/ 95441 w 295275"/>
              <a:gd name="connsiteY11" fmla="*/ 189738 h 266700"/>
              <a:gd name="connsiteX12" fmla="*/ 0 w 295275"/>
              <a:gd name="connsiteY12" fmla="*/ 26946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275" h="266700">
                <a:moveTo>
                  <a:pt x="0" y="269462"/>
                </a:moveTo>
                <a:lnTo>
                  <a:pt x="0" y="0"/>
                </a:lnTo>
                <a:lnTo>
                  <a:pt x="302514" y="0"/>
                </a:lnTo>
                <a:lnTo>
                  <a:pt x="302514" y="108680"/>
                </a:lnTo>
                <a:lnTo>
                  <a:pt x="282130" y="108680"/>
                </a:lnTo>
                <a:lnTo>
                  <a:pt x="282130" y="20383"/>
                </a:lnTo>
                <a:lnTo>
                  <a:pt x="20479" y="20383"/>
                </a:lnTo>
                <a:lnTo>
                  <a:pt x="20479" y="225743"/>
                </a:lnTo>
                <a:lnTo>
                  <a:pt x="88011" y="169354"/>
                </a:lnTo>
                <a:lnTo>
                  <a:pt x="205359" y="169354"/>
                </a:lnTo>
                <a:lnTo>
                  <a:pt x="205359" y="189738"/>
                </a:lnTo>
                <a:lnTo>
                  <a:pt x="95441" y="189738"/>
                </a:lnTo>
                <a:lnTo>
                  <a:pt x="0" y="269462"/>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146AE343-9E4A-4CC2-8BCC-F40AB02621D7}"/>
              </a:ext>
            </a:extLst>
          </p:cNvPr>
          <p:cNvSpPr/>
          <p:nvPr/>
        </p:nvSpPr>
        <p:spPr>
          <a:xfrm>
            <a:off x="8457533" y="2402205"/>
            <a:ext cx="19050" cy="28575"/>
          </a:xfrm>
          <a:custGeom>
            <a:avLst/>
            <a:gdLst>
              <a:gd name="connsiteX0" fmla="*/ 0 w 19050"/>
              <a:gd name="connsiteY0" fmla="*/ 1810 h 28575"/>
              <a:gd name="connsiteX1" fmla="*/ 0 w 19050"/>
              <a:gd name="connsiteY1" fmla="*/ 30766 h 28575"/>
              <a:gd name="connsiteX2" fmla="*/ 20288 w 19050"/>
              <a:gd name="connsiteY2" fmla="*/ 1810 h 28575"/>
              <a:gd name="connsiteX3" fmla="*/ 10763 w 19050"/>
              <a:gd name="connsiteY3" fmla="*/ 0 h 28575"/>
              <a:gd name="connsiteX4" fmla="*/ 0 w 19050"/>
              <a:gd name="connsiteY4" fmla="*/ 181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28575">
                <a:moveTo>
                  <a:pt x="0" y="1810"/>
                </a:moveTo>
                <a:lnTo>
                  <a:pt x="0" y="30766"/>
                </a:lnTo>
                <a:cubicBezTo>
                  <a:pt x="9240" y="21527"/>
                  <a:pt x="17716" y="9620"/>
                  <a:pt x="20288" y="1810"/>
                </a:cubicBezTo>
                <a:cubicBezTo>
                  <a:pt x="17050" y="476"/>
                  <a:pt x="13811" y="0"/>
                  <a:pt x="10763" y="0"/>
                </a:cubicBezTo>
                <a:cubicBezTo>
                  <a:pt x="6858" y="0"/>
                  <a:pt x="3143" y="857"/>
                  <a:pt x="0" y="181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6E3E921-99CE-41DD-83F6-9928136BD6E4}"/>
              </a:ext>
            </a:extLst>
          </p:cNvPr>
          <p:cNvSpPr/>
          <p:nvPr/>
        </p:nvSpPr>
        <p:spPr>
          <a:xfrm>
            <a:off x="8311610" y="2321814"/>
            <a:ext cx="295275" cy="266700"/>
          </a:xfrm>
          <a:custGeom>
            <a:avLst/>
            <a:gdLst>
              <a:gd name="connsiteX0" fmla="*/ 0 w 295275"/>
              <a:gd name="connsiteY0" fmla="*/ 0 h 266700"/>
              <a:gd name="connsiteX1" fmla="*/ 0 w 295275"/>
              <a:gd name="connsiteY1" fmla="*/ 189833 h 266700"/>
              <a:gd name="connsiteX2" fmla="*/ 207073 w 295275"/>
              <a:gd name="connsiteY2" fmla="*/ 189833 h 266700"/>
              <a:gd name="connsiteX3" fmla="*/ 302514 w 295275"/>
              <a:gd name="connsiteY3" fmla="*/ 269462 h 266700"/>
              <a:gd name="connsiteX4" fmla="*/ 302514 w 295275"/>
              <a:gd name="connsiteY4" fmla="*/ 0 h 266700"/>
              <a:gd name="connsiteX5" fmla="*/ 0 w 295275"/>
              <a:gd name="connsiteY5" fmla="*/ 0 h 266700"/>
              <a:gd name="connsiteX6" fmla="*/ 194501 w 295275"/>
              <a:gd name="connsiteY6" fmla="*/ 120872 h 266700"/>
              <a:gd name="connsiteX7" fmla="*/ 165449 w 295275"/>
              <a:gd name="connsiteY7" fmla="*/ 140684 h 266700"/>
              <a:gd name="connsiteX8" fmla="*/ 162496 w 295275"/>
              <a:gd name="connsiteY8" fmla="*/ 141542 h 266700"/>
              <a:gd name="connsiteX9" fmla="*/ 157829 w 295275"/>
              <a:gd name="connsiteY9" fmla="*/ 132493 h 266700"/>
              <a:gd name="connsiteX10" fmla="*/ 162783 w 295275"/>
              <a:gd name="connsiteY10" fmla="*/ 130873 h 266700"/>
              <a:gd name="connsiteX11" fmla="*/ 184976 w 295275"/>
              <a:gd name="connsiteY11" fmla="*/ 117157 h 266700"/>
              <a:gd name="connsiteX12" fmla="*/ 179070 w 295275"/>
              <a:gd name="connsiteY12" fmla="*/ 93726 h 266700"/>
              <a:gd name="connsiteX13" fmla="*/ 174784 w 295275"/>
              <a:gd name="connsiteY13" fmla="*/ 88297 h 266700"/>
              <a:gd name="connsiteX14" fmla="*/ 124683 w 295275"/>
              <a:gd name="connsiteY14" fmla="*/ 135160 h 266700"/>
              <a:gd name="connsiteX15" fmla="*/ 108204 w 295275"/>
              <a:gd name="connsiteY15" fmla="*/ 124015 h 266700"/>
              <a:gd name="connsiteX16" fmla="*/ 134208 w 295275"/>
              <a:gd name="connsiteY16" fmla="*/ 76200 h 266700"/>
              <a:gd name="connsiteX17" fmla="*/ 135541 w 295275"/>
              <a:gd name="connsiteY17" fmla="*/ 75628 h 266700"/>
              <a:gd name="connsiteX18" fmla="*/ 135541 w 295275"/>
              <a:gd name="connsiteY18" fmla="*/ 61627 h 266700"/>
              <a:gd name="connsiteX19" fmla="*/ 106013 w 295275"/>
              <a:gd name="connsiteY19" fmla="*/ 61627 h 266700"/>
              <a:gd name="connsiteX20" fmla="*/ 106013 w 295275"/>
              <a:gd name="connsiteY20" fmla="*/ 51435 h 266700"/>
              <a:gd name="connsiteX21" fmla="*/ 135541 w 295275"/>
              <a:gd name="connsiteY21" fmla="*/ 51435 h 266700"/>
              <a:gd name="connsiteX22" fmla="*/ 135541 w 295275"/>
              <a:gd name="connsiteY22" fmla="*/ 40196 h 266700"/>
              <a:gd name="connsiteX23" fmla="*/ 145732 w 295275"/>
              <a:gd name="connsiteY23" fmla="*/ 40196 h 266700"/>
              <a:gd name="connsiteX24" fmla="*/ 145732 w 295275"/>
              <a:gd name="connsiteY24" fmla="*/ 51435 h 266700"/>
              <a:gd name="connsiteX25" fmla="*/ 175165 w 295275"/>
              <a:gd name="connsiteY25" fmla="*/ 51435 h 266700"/>
              <a:gd name="connsiteX26" fmla="*/ 175165 w 295275"/>
              <a:gd name="connsiteY26" fmla="*/ 61627 h 266700"/>
              <a:gd name="connsiteX27" fmla="*/ 145732 w 295275"/>
              <a:gd name="connsiteY27" fmla="*/ 61627 h 266700"/>
              <a:gd name="connsiteX28" fmla="*/ 145732 w 295275"/>
              <a:gd name="connsiteY28" fmla="*/ 71819 h 266700"/>
              <a:gd name="connsiteX29" fmla="*/ 187547 w 295275"/>
              <a:gd name="connsiteY29" fmla="*/ 88392 h 266700"/>
              <a:gd name="connsiteX30" fmla="*/ 194310 w 295275"/>
              <a:gd name="connsiteY30" fmla="*/ 12096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5275" h="266700">
                <a:moveTo>
                  <a:pt x="0" y="0"/>
                </a:moveTo>
                <a:lnTo>
                  <a:pt x="0" y="189833"/>
                </a:lnTo>
                <a:lnTo>
                  <a:pt x="207073" y="189833"/>
                </a:lnTo>
                <a:lnTo>
                  <a:pt x="302514" y="269462"/>
                </a:lnTo>
                <a:lnTo>
                  <a:pt x="302514" y="0"/>
                </a:lnTo>
                <a:lnTo>
                  <a:pt x="0" y="0"/>
                </a:lnTo>
                <a:close/>
                <a:moveTo>
                  <a:pt x="194501" y="120872"/>
                </a:moveTo>
                <a:cubicBezTo>
                  <a:pt x="189262" y="134207"/>
                  <a:pt x="173260" y="138589"/>
                  <a:pt x="165449" y="140684"/>
                </a:cubicBezTo>
                <a:cubicBezTo>
                  <a:pt x="164306" y="140970"/>
                  <a:pt x="162878" y="141351"/>
                  <a:pt x="162496" y="141542"/>
                </a:cubicBezTo>
                <a:lnTo>
                  <a:pt x="157829" y="132493"/>
                </a:lnTo>
                <a:cubicBezTo>
                  <a:pt x="158972" y="131921"/>
                  <a:pt x="160497" y="131445"/>
                  <a:pt x="162783" y="130873"/>
                </a:cubicBezTo>
                <a:cubicBezTo>
                  <a:pt x="169355" y="129064"/>
                  <a:pt x="181642" y="125730"/>
                  <a:pt x="184976" y="117157"/>
                </a:cubicBezTo>
                <a:cubicBezTo>
                  <a:pt x="187262" y="111347"/>
                  <a:pt x="185261" y="103442"/>
                  <a:pt x="179070" y="93726"/>
                </a:cubicBezTo>
                <a:cubicBezTo>
                  <a:pt x="177737" y="91630"/>
                  <a:pt x="176308" y="89821"/>
                  <a:pt x="174784" y="88297"/>
                </a:cubicBezTo>
                <a:cubicBezTo>
                  <a:pt x="167545" y="105346"/>
                  <a:pt x="143161" y="134207"/>
                  <a:pt x="124683" y="135160"/>
                </a:cubicBezTo>
                <a:cubicBezTo>
                  <a:pt x="117348" y="135446"/>
                  <a:pt x="111443" y="131540"/>
                  <a:pt x="108204" y="124015"/>
                </a:cubicBezTo>
                <a:cubicBezTo>
                  <a:pt x="100775" y="106871"/>
                  <a:pt x="116014" y="85820"/>
                  <a:pt x="134208" y="76200"/>
                </a:cubicBezTo>
                <a:cubicBezTo>
                  <a:pt x="134588" y="76009"/>
                  <a:pt x="135064" y="75819"/>
                  <a:pt x="135541" y="75628"/>
                </a:cubicBezTo>
                <a:lnTo>
                  <a:pt x="135541" y="61627"/>
                </a:lnTo>
                <a:lnTo>
                  <a:pt x="106013" y="61627"/>
                </a:lnTo>
                <a:lnTo>
                  <a:pt x="106013" y="51435"/>
                </a:lnTo>
                <a:lnTo>
                  <a:pt x="135541" y="51435"/>
                </a:lnTo>
                <a:lnTo>
                  <a:pt x="135541" y="40196"/>
                </a:lnTo>
                <a:lnTo>
                  <a:pt x="145732" y="40196"/>
                </a:lnTo>
                <a:lnTo>
                  <a:pt x="145732" y="51435"/>
                </a:lnTo>
                <a:lnTo>
                  <a:pt x="175165" y="51435"/>
                </a:lnTo>
                <a:lnTo>
                  <a:pt x="175165" y="61627"/>
                </a:lnTo>
                <a:lnTo>
                  <a:pt x="145732" y="61627"/>
                </a:lnTo>
                <a:lnTo>
                  <a:pt x="145732" y="71819"/>
                </a:lnTo>
                <a:cubicBezTo>
                  <a:pt x="160306" y="68104"/>
                  <a:pt x="176594" y="70961"/>
                  <a:pt x="187547" y="88392"/>
                </a:cubicBezTo>
                <a:cubicBezTo>
                  <a:pt x="195549" y="101060"/>
                  <a:pt x="197834" y="112014"/>
                  <a:pt x="194310" y="120967"/>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2E94CE0B-0E69-426F-A2B1-6B6E7CB725B6}"/>
              </a:ext>
            </a:extLst>
          </p:cNvPr>
          <p:cNvSpPr/>
          <p:nvPr/>
        </p:nvSpPr>
        <p:spPr>
          <a:xfrm>
            <a:off x="8428330" y="2408873"/>
            <a:ext cx="9525" cy="28575"/>
          </a:xfrm>
          <a:custGeom>
            <a:avLst/>
            <a:gdLst>
              <a:gd name="connsiteX0" fmla="*/ 1009 w 9525"/>
              <a:gd name="connsiteY0" fmla="*/ 32671 h 28575"/>
              <a:gd name="connsiteX1" fmla="*/ 7581 w 9525"/>
              <a:gd name="connsiteY1" fmla="*/ 37719 h 28575"/>
              <a:gd name="connsiteX2" fmla="*/ 19011 w 9525"/>
              <a:gd name="connsiteY2" fmla="*/ 32766 h 28575"/>
              <a:gd name="connsiteX3" fmla="*/ 19011 w 9525"/>
              <a:gd name="connsiteY3" fmla="*/ 0 h 28575"/>
              <a:gd name="connsiteX4" fmla="*/ 1009 w 9525"/>
              <a:gd name="connsiteY4" fmla="*/ 3257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28575">
                <a:moveTo>
                  <a:pt x="1009" y="32671"/>
                </a:moveTo>
                <a:cubicBezTo>
                  <a:pt x="3009" y="37243"/>
                  <a:pt x="5390" y="37814"/>
                  <a:pt x="7581" y="37719"/>
                </a:cubicBezTo>
                <a:cubicBezTo>
                  <a:pt x="10915" y="37528"/>
                  <a:pt x="14820" y="35719"/>
                  <a:pt x="19011" y="32766"/>
                </a:cubicBezTo>
                <a:lnTo>
                  <a:pt x="19011" y="0"/>
                </a:lnTo>
                <a:cubicBezTo>
                  <a:pt x="5295" y="8668"/>
                  <a:pt x="-2992" y="23241"/>
                  <a:pt x="1009" y="32575"/>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C9787452-69FB-435C-A00E-CDE40C877B78}"/>
              </a:ext>
            </a:extLst>
          </p:cNvPr>
          <p:cNvSpPr/>
          <p:nvPr/>
        </p:nvSpPr>
        <p:spPr>
          <a:xfrm>
            <a:off x="8206168" y="2270569"/>
            <a:ext cx="76200" cy="85725"/>
          </a:xfrm>
          <a:custGeom>
            <a:avLst/>
            <a:gdLst>
              <a:gd name="connsiteX0" fmla="*/ 0 w 76200"/>
              <a:gd name="connsiteY0" fmla="*/ 85916 h 85725"/>
              <a:gd name="connsiteX1" fmla="*/ 34576 w 76200"/>
              <a:gd name="connsiteY1" fmla="*/ 0 h 85725"/>
              <a:gd name="connsiteX2" fmla="*/ 49816 w 76200"/>
              <a:gd name="connsiteY2" fmla="*/ 0 h 85725"/>
              <a:gd name="connsiteX3" fmla="*/ 84677 w 76200"/>
              <a:gd name="connsiteY3" fmla="*/ 85916 h 85725"/>
              <a:gd name="connsiteX4" fmla="*/ 67723 w 76200"/>
              <a:gd name="connsiteY4" fmla="*/ 85916 h 85725"/>
              <a:gd name="connsiteX5" fmla="*/ 59436 w 76200"/>
              <a:gd name="connsiteY5" fmla="*/ 64960 h 85725"/>
              <a:gd name="connsiteX6" fmla="*/ 24765 w 76200"/>
              <a:gd name="connsiteY6" fmla="*/ 64960 h 85725"/>
              <a:gd name="connsiteX7" fmla="*/ 16574 w 76200"/>
              <a:gd name="connsiteY7" fmla="*/ 85916 h 85725"/>
              <a:gd name="connsiteX8" fmla="*/ 95 w 76200"/>
              <a:gd name="connsiteY8" fmla="*/ 85916 h 85725"/>
              <a:gd name="connsiteX9" fmla="*/ 30195 w 76200"/>
              <a:gd name="connsiteY9" fmla="*/ 50959 h 85725"/>
              <a:gd name="connsiteX10" fmla="*/ 53245 w 76200"/>
              <a:gd name="connsiteY10" fmla="*/ 50959 h 85725"/>
              <a:gd name="connsiteX11" fmla="*/ 41815 w 76200"/>
              <a:gd name="connsiteY11" fmla="*/ 17526 h 85725"/>
              <a:gd name="connsiteX12" fmla="*/ 30195 w 76200"/>
              <a:gd name="connsiteY12" fmla="*/ 5095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00" h="85725">
                <a:moveTo>
                  <a:pt x="0" y="85916"/>
                </a:moveTo>
                <a:lnTo>
                  <a:pt x="34576" y="0"/>
                </a:lnTo>
                <a:lnTo>
                  <a:pt x="49816" y="0"/>
                </a:lnTo>
                <a:lnTo>
                  <a:pt x="84677" y="85916"/>
                </a:lnTo>
                <a:lnTo>
                  <a:pt x="67723" y="85916"/>
                </a:lnTo>
                <a:lnTo>
                  <a:pt x="59436" y="64960"/>
                </a:lnTo>
                <a:lnTo>
                  <a:pt x="24765" y="64960"/>
                </a:lnTo>
                <a:lnTo>
                  <a:pt x="16574" y="85916"/>
                </a:lnTo>
                <a:lnTo>
                  <a:pt x="95" y="85916"/>
                </a:lnTo>
                <a:close/>
                <a:moveTo>
                  <a:pt x="30195" y="50959"/>
                </a:moveTo>
                <a:lnTo>
                  <a:pt x="53245" y="50959"/>
                </a:lnTo>
                <a:cubicBezTo>
                  <a:pt x="48673" y="37529"/>
                  <a:pt x="44958" y="26384"/>
                  <a:pt x="41815" y="17526"/>
                </a:cubicBezTo>
                <a:cubicBezTo>
                  <a:pt x="39243" y="24956"/>
                  <a:pt x="35338" y="36100"/>
                  <a:pt x="30195" y="50959"/>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59A191DA-5368-4633-AFC9-45B12DEC0990}"/>
              </a:ext>
            </a:extLst>
          </p:cNvPr>
          <p:cNvSpPr/>
          <p:nvPr/>
        </p:nvSpPr>
        <p:spPr>
          <a:xfrm>
            <a:off x="9604914" y="4296632"/>
            <a:ext cx="257175" cy="142875"/>
          </a:xfrm>
          <a:custGeom>
            <a:avLst/>
            <a:gdLst>
              <a:gd name="connsiteX0" fmla="*/ 225076 w 257175"/>
              <a:gd name="connsiteY0" fmla="*/ 147542 h 142875"/>
              <a:gd name="connsiteX1" fmla="*/ 119443 w 257175"/>
              <a:gd name="connsiteY1" fmla="*/ 78772 h 142875"/>
              <a:gd name="connsiteX2" fmla="*/ 86392 w 257175"/>
              <a:gd name="connsiteY2" fmla="*/ 78772 h 142875"/>
              <a:gd name="connsiteX3" fmla="*/ 48006 w 257175"/>
              <a:gd name="connsiteY3" fmla="*/ 123158 h 142875"/>
              <a:gd name="connsiteX4" fmla="*/ 0 w 257175"/>
              <a:gd name="connsiteY4" fmla="*/ 89440 h 142875"/>
              <a:gd name="connsiteX5" fmla="*/ 8191 w 257175"/>
              <a:gd name="connsiteY5" fmla="*/ 26194 h 142875"/>
              <a:gd name="connsiteX6" fmla="*/ 77343 w 257175"/>
              <a:gd name="connsiteY6" fmla="*/ 0 h 142875"/>
              <a:gd name="connsiteX7" fmla="*/ 166973 w 257175"/>
              <a:gd name="connsiteY7" fmla="*/ 0 h 142875"/>
              <a:gd name="connsiteX8" fmla="*/ 257651 w 257175"/>
              <a:gd name="connsiteY8" fmla="*/ 113443 h 142875"/>
              <a:gd name="connsiteX9" fmla="*/ 225076 w 257175"/>
              <a:gd name="connsiteY9" fmla="*/ 147638 h 142875"/>
              <a:gd name="connsiteX10" fmla="*/ 76105 w 257175"/>
              <a:gd name="connsiteY10" fmla="*/ 56293 h 142875"/>
              <a:gd name="connsiteX11" fmla="*/ 126111 w 257175"/>
              <a:gd name="connsiteY11" fmla="*/ 56293 h 142875"/>
              <a:gd name="connsiteX12" fmla="*/ 221646 w 257175"/>
              <a:gd name="connsiteY12" fmla="*/ 118491 h 142875"/>
              <a:gd name="connsiteX13" fmla="*/ 227743 w 257175"/>
              <a:gd name="connsiteY13" fmla="*/ 112109 h 142875"/>
              <a:gd name="connsiteX14" fmla="*/ 156115 w 257175"/>
              <a:gd name="connsiteY14" fmla="*/ 22479 h 142875"/>
              <a:gd name="connsiteX15" fmla="*/ 81439 w 257175"/>
              <a:gd name="connsiteY15" fmla="*/ 22479 h 142875"/>
              <a:gd name="connsiteX16" fmla="*/ 28765 w 257175"/>
              <a:gd name="connsiteY16" fmla="*/ 42386 h 142875"/>
              <a:gd name="connsiteX17" fmla="*/ 24003 w 257175"/>
              <a:gd name="connsiteY17" fmla="*/ 78772 h 142875"/>
              <a:gd name="connsiteX18" fmla="*/ 44291 w 257175"/>
              <a:gd name="connsiteY18" fmla="*/ 92964 h 142875"/>
              <a:gd name="connsiteX19" fmla="*/ 76105 w 257175"/>
              <a:gd name="connsiteY19" fmla="*/ 5619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5" h="142875">
                <a:moveTo>
                  <a:pt x="225076" y="147542"/>
                </a:moveTo>
                <a:lnTo>
                  <a:pt x="119443" y="78772"/>
                </a:lnTo>
                <a:lnTo>
                  <a:pt x="86392" y="78772"/>
                </a:lnTo>
                <a:lnTo>
                  <a:pt x="48006" y="123158"/>
                </a:lnTo>
                <a:lnTo>
                  <a:pt x="0" y="89440"/>
                </a:lnTo>
                <a:lnTo>
                  <a:pt x="8191" y="26194"/>
                </a:lnTo>
                <a:lnTo>
                  <a:pt x="77343" y="0"/>
                </a:lnTo>
                <a:lnTo>
                  <a:pt x="166973" y="0"/>
                </a:lnTo>
                <a:lnTo>
                  <a:pt x="257651" y="113443"/>
                </a:lnTo>
                <a:lnTo>
                  <a:pt x="225076" y="147638"/>
                </a:lnTo>
                <a:close/>
                <a:moveTo>
                  <a:pt x="76105" y="56293"/>
                </a:moveTo>
                <a:lnTo>
                  <a:pt x="126111" y="56293"/>
                </a:lnTo>
                <a:lnTo>
                  <a:pt x="221646" y="118491"/>
                </a:lnTo>
                <a:lnTo>
                  <a:pt x="227743" y="112109"/>
                </a:lnTo>
                <a:lnTo>
                  <a:pt x="156115" y="22479"/>
                </a:lnTo>
                <a:lnTo>
                  <a:pt x="81439" y="22479"/>
                </a:lnTo>
                <a:lnTo>
                  <a:pt x="28765" y="42386"/>
                </a:lnTo>
                <a:lnTo>
                  <a:pt x="24003" y="78772"/>
                </a:lnTo>
                <a:lnTo>
                  <a:pt x="44291" y="92964"/>
                </a:lnTo>
                <a:lnTo>
                  <a:pt x="76105" y="5619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60AF36F9-165C-4BE1-92EA-6846BBCABEE3}"/>
              </a:ext>
            </a:extLst>
          </p:cNvPr>
          <p:cNvSpPr/>
          <p:nvPr/>
        </p:nvSpPr>
        <p:spPr>
          <a:xfrm>
            <a:off x="9550336" y="4320159"/>
            <a:ext cx="314325" cy="219075"/>
          </a:xfrm>
          <a:custGeom>
            <a:avLst/>
            <a:gdLst>
              <a:gd name="connsiteX0" fmla="*/ 149162 w 314325"/>
              <a:gd name="connsiteY0" fmla="*/ 227838 h 219075"/>
              <a:gd name="connsiteX1" fmla="*/ 0 w 314325"/>
              <a:gd name="connsiteY1" fmla="*/ 157258 h 219075"/>
              <a:gd name="connsiteX2" fmla="*/ 0 w 314325"/>
              <a:gd name="connsiteY2" fmla="*/ 20860 h 219075"/>
              <a:gd name="connsiteX3" fmla="*/ 69914 w 314325"/>
              <a:gd name="connsiteY3" fmla="*/ 0 h 219075"/>
              <a:gd name="connsiteX4" fmla="*/ 76295 w 314325"/>
              <a:gd name="connsiteY4" fmla="*/ 21622 h 219075"/>
              <a:gd name="connsiteX5" fmla="*/ 22479 w 314325"/>
              <a:gd name="connsiteY5" fmla="*/ 37624 h 219075"/>
              <a:gd name="connsiteX6" fmla="*/ 22479 w 314325"/>
              <a:gd name="connsiteY6" fmla="*/ 142970 h 219075"/>
              <a:gd name="connsiteX7" fmla="*/ 150209 w 314325"/>
              <a:gd name="connsiteY7" fmla="*/ 203454 h 219075"/>
              <a:gd name="connsiteX8" fmla="*/ 196120 w 314325"/>
              <a:gd name="connsiteY8" fmla="*/ 185928 h 219075"/>
              <a:gd name="connsiteX9" fmla="*/ 215265 w 314325"/>
              <a:gd name="connsiteY9" fmla="*/ 194405 h 219075"/>
              <a:gd name="connsiteX10" fmla="*/ 236792 w 314325"/>
              <a:gd name="connsiteY10" fmla="*/ 166021 h 219075"/>
              <a:gd name="connsiteX11" fmla="*/ 249174 w 314325"/>
              <a:gd name="connsiteY11" fmla="*/ 174784 h 219075"/>
              <a:gd name="connsiteX12" fmla="*/ 270225 w 314325"/>
              <a:gd name="connsiteY12" fmla="*/ 143256 h 219075"/>
              <a:gd name="connsiteX13" fmla="*/ 283369 w 314325"/>
              <a:gd name="connsiteY13" fmla="*/ 149352 h 219075"/>
              <a:gd name="connsiteX14" fmla="*/ 292608 w 314325"/>
              <a:gd name="connsiteY14" fmla="*/ 132588 h 219075"/>
              <a:gd name="connsiteX15" fmla="*/ 271749 w 314325"/>
              <a:gd name="connsiteY15" fmla="*/ 118967 h 219075"/>
              <a:gd name="connsiteX16" fmla="*/ 284131 w 314325"/>
              <a:gd name="connsiteY16" fmla="*/ 100108 h 219075"/>
              <a:gd name="connsiteX17" fmla="*/ 322326 w 314325"/>
              <a:gd name="connsiteY17" fmla="*/ 125254 h 219075"/>
              <a:gd name="connsiteX18" fmla="*/ 292894 w 314325"/>
              <a:gd name="connsiteY18" fmla="*/ 178594 h 219075"/>
              <a:gd name="connsiteX19" fmla="*/ 278225 w 314325"/>
              <a:gd name="connsiteY19" fmla="*/ 171831 h 219075"/>
              <a:gd name="connsiteX20" fmla="*/ 254984 w 314325"/>
              <a:gd name="connsiteY20" fmla="*/ 206693 h 219075"/>
              <a:gd name="connsiteX21" fmla="*/ 241554 w 314325"/>
              <a:gd name="connsiteY21" fmla="*/ 196977 h 219075"/>
              <a:gd name="connsiteX22" fmla="*/ 222504 w 314325"/>
              <a:gd name="connsiteY22" fmla="*/ 222123 h 219075"/>
              <a:gd name="connsiteX23" fmla="*/ 195549 w 314325"/>
              <a:gd name="connsiteY23" fmla="*/ 210312 h 219075"/>
              <a:gd name="connsiteX24" fmla="*/ 149162 w 314325"/>
              <a:gd name="connsiteY24" fmla="*/ 22783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325" h="219075">
                <a:moveTo>
                  <a:pt x="149162" y="227838"/>
                </a:moveTo>
                <a:lnTo>
                  <a:pt x="0" y="157258"/>
                </a:lnTo>
                <a:lnTo>
                  <a:pt x="0" y="20860"/>
                </a:lnTo>
                <a:lnTo>
                  <a:pt x="69914" y="0"/>
                </a:lnTo>
                <a:lnTo>
                  <a:pt x="76295" y="21622"/>
                </a:lnTo>
                <a:lnTo>
                  <a:pt x="22479" y="37624"/>
                </a:lnTo>
                <a:lnTo>
                  <a:pt x="22479" y="142970"/>
                </a:lnTo>
                <a:lnTo>
                  <a:pt x="150209" y="203454"/>
                </a:lnTo>
                <a:lnTo>
                  <a:pt x="196120" y="185928"/>
                </a:lnTo>
                <a:lnTo>
                  <a:pt x="215265" y="194405"/>
                </a:lnTo>
                <a:lnTo>
                  <a:pt x="236792" y="166021"/>
                </a:lnTo>
                <a:lnTo>
                  <a:pt x="249174" y="174784"/>
                </a:lnTo>
                <a:lnTo>
                  <a:pt x="270225" y="143256"/>
                </a:lnTo>
                <a:lnTo>
                  <a:pt x="283369" y="149352"/>
                </a:lnTo>
                <a:lnTo>
                  <a:pt x="292608" y="132588"/>
                </a:lnTo>
                <a:lnTo>
                  <a:pt x="271749" y="118967"/>
                </a:lnTo>
                <a:lnTo>
                  <a:pt x="284131" y="100108"/>
                </a:lnTo>
                <a:lnTo>
                  <a:pt x="322326" y="125254"/>
                </a:lnTo>
                <a:lnTo>
                  <a:pt x="292894" y="178594"/>
                </a:lnTo>
                <a:lnTo>
                  <a:pt x="278225" y="171831"/>
                </a:lnTo>
                <a:lnTo>
                  <a:pt x="254984" y="206693"/>
                </a:lnTo>
                <a:lnTo>
                  <a:pt x="241554" y="196977"/>
                </a:lnTo>
                <a:lnTo>
                  <a:pt x="222504" y="222123"/>
                </a:lnTo>
                <a:lnTo>
                  <a:pt x="195549" y="210312"/>
                </a:lnTo>
                <a:lnTo>
                  <a:pt x="149162" y="22783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DEE77C36-8C1C-4591-A39A-39745BA6BB47}"/>
              </a:ext>
            </a:extLst>
          </p:cNvPr>
          <p:cNvSpPr/>
          <p:nvPr/>
        </p:nvSpPr>
        <p:spPr>
          <a:xfrm>
            <a:off x="9453467" y="4302252"/>
            <a:ext cx="114300" cy="200025"/>
          </a:xfrm>
          <a:custGeom>
            <a:avLst/>
            <a:gdLst>
              <a:gd name="connsiteX0" fmla="*/ 119349 w 114300"/>
              <a:gd name="connsiteY0" fmla="*/ 205169 h 200025"/>
              <a:gd name="connsiteX1" fmla="*/ 0 w 114300"/>
              <a:gd name="connsiteY1" fmla="*/ 205169 h 200025"/>
              <a:gd name="connsiteX2" fmla="*/ 0 w 114300"/>
              <a:gd name="connsiteY2" fmla="*/ 0 h 200025"/>
              <a:gd name="connsiteX3" fmla="*/ 119349 w 114300"/>
              <a:gd name="connsiteY3" fmla="*/ 0 h 200025"/>
              <a:gd name="connsiteX4" fmla="*/ 119349 w 114300"/>
              <a:gd name="connsiteY4" fmla="*/ 205169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00025">
                <a:moveTo>
                  <a:pt x="119349" y="205169"/>
                </a:moveTo>
                <a:lnTo>
                  <a:pt x="0" y="205169"/>
                </a:lnTo>
                <a:lnTo>
                  <a:pt x="0" y="0"/>
                </a:lnTo>
                <a:lnTo>
                  <a:pt x="119349" y="0"/>
                </a:lnTo>
                <a:lnTo>
                  <a:pt x="119349" y="205169"/>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7856443D-A2EA-4691-983B-F4EC7E1E15E8}"/>
              </a:ext>
            </a:extLst>
          </p:cNvPr>
          <p:cNvSpPr/>
          <p:nvPr/>
        </p:nvSpPr>
        <p:spPr>
          <a:xfrm>
            <a:off x="9737598" y="4208526"/>
            <a:ext cx="219075" cy="228600"/>
          </a:xfrm>
          <a:custGeom>
            <a:avLst/>
            <a:gdLst>
              <a:gd name="connsiteX0" fmla="*/ 125920 w 219075"/>
              <a:gd name="connsiteY0" fmla="*/ 235268 h 228600"/>
              <a:gd name="connsiteX1" fmla="*/ 0 w 219075"/>
              <a:gd name="connsiteY1" fmla="*/ 73247 h 228600"/>
              <a:gd name="connsiteX2" fmla="*/ 94202 w 219075"/>
              <a:gd name="connsiteY2" fmla="*/ 0 h 228600"/>
              <a:gd name="connsiteX3" fmla="*/ 220123 w 219075"/>
              <a:gd name="connsiteY3" fmla="*/ 162020 h 228600"/>
              <a:gd name="connsiteX4" fmla="*/ 125920 w 219075"/>
              <a:gd name="connsiteY4" fmla="*/ 235268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228600">
                <a:moveTo>
                  <a:pt x="125920" y="235268"/>
                </a:moveTo>
                <a:lnTo>
                  <a:pt x="0" y="73247"/>
                </a:lnTo>
                <a:lnTo>
                  <a:pt x="94202" y="0"/>
                </a:lnTo>
                <a:lnTo>
                  <a:pt x="220123" y="162020"/>
                </a:lnTo>
                <a:lnTo>
                  <a:pt x="125920" y="23526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D52ECE70-BDEF-4FAE-9694-B0480BA19F38}"/>
              </a:ext>
            </a:extLst>
          </p:cNvPr>
          <p:cNvSpPr/>
          <p:nvPr/>
        </p:nvSpPr>
        <p:spPr>
          <a:xfrm>
            <a:off x="9699859" y="4486225"/>
            <a:ext cx="47625" cy="38100"/>
          </a:xfrm>
          <a:custGeom>
            <a:avLst/>
            <a:gdLst>
              <a:gd name="connsiteX0" fmla="*/ 0 w 47625"/>
              <a:gd name="connsiteY0" fmla="*/ 19760 h 38100"/>
              <a:gd name="connsiteX1" fmla="*/ 10716 w 47625"/>
              <a:gd name="connsiteY1" fmla="*/ 0 h 38100"/>
              <a:gd name="connsiteX2" fmla="*/ 51577 w 47625"/>
              <a:gd name="connsiteY2" fmla="*/ 22158 h 38100"/>
              <a:gd name="connsiteX3" fmla="*/ 40861 w 47625"/>
              <a:gd name="connsiteY3" fmla="*/ 41918 h 38100"/>
            </a:gdLst>
            <a:ahLst/>
            <a:cxnLst>
              <a:cxn ang="0">
                <a:pos x="connsiteX0" y="connsiteY0"/>
              </a:cxn>
              <a:cxn ang="0">
                <a:pos x="connsiteX1" y="connsiteY1"/>
              </a:cxn>
              <a:cxn ang="0">
                <a:pos x="connsiteX2" y="connsiteY2"/>
              </a:cxn>
              <a:cxn ang="0">
                <a:pos x="connsiteX3" y="connsiteY3"/>
              </a:cxn>
            </a:cxnLst>
            <a:rect l="l" t="t" r="r" b="b"/>
            <a:pathLst>
              <a:path w="47625" h="38100">
                <a:moveTo>
                  <a:pt x="0" y="19760"/>
                </a:moveTo>
                <a:lnTo>
                  <a:pt x="10716" y="0"/>
                </a:lnTo>
                <a:lnTo>
                  <a:pt x="51577" y="22158"/>
                </a:lnTo>
                <a:lnTo>
                  <a:pt x="40861" y="4191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206AE0F0-E866-49AD-A15A-A626062DF67B}"/>
              </a:ext>
            </a:extLst>
          </p:cNvPr>
          <p:cNvSpPr/>
          <p:nvPr/>
        </p:nvSpPr>
        <p:spPr>
          <a:xfrm>
            <a:off x="9740345" y="4466423"/>
            <a:ext cx="47625" cy="38100"/>
          </a:xfrm>
          <a:custGeom>
            <a:avLst/>
            <a:gdLst>
              <a:gd name="connsiteX0" fmla="*/ 0 w 47625"/>
              <a:gd name="connsiteY0" fmla="*/ 19761 h 38100"/>
              <a:gd name="connsiteX1" fmla="*/ 10716 w 47625"/>
              <a:gd name="connsiteY1" fmla="*/ 0 h 38100"/>
              <a:gd name="connsiteX2" fmla="*/ 51577 w 47625"/>
              <a:gd name="connsiteY2" fmla="*/ 22158 h 38100"/>
              <a:gd name="connsiteX3" fmla="*/ 40861 w 47625"/>
              <a:gd name="connsiteY3" fmla="*/ 41919 h 38100"/>
            </a:gdLst>
            <a:ahLst/>
            <a:cxnLst>
              <a:cxn ang="0">
                <a:pos x="connsiteX0" y="connsiteY0"/>
              </a:cxn>
              <a:cxn ang="0">
                <a:pos x="connsiteX1" y="connsiteY1"/>
              </a:cxn>
              <a:cxn ang="0">
                <a:pos x="connsiteX2" y="connsiteY2"/>
              </a:cxn>
              <a:cxn ang="0">
                <a:pos x="connsiteX3" y="connsiteY3"/>
              </a:cxn>
            </a:cxnLst>
            <a:rect l="l" t="t" r="r" b="b"/>
            <a:pathLst>
              <a:path w="47625" h="38100">
                <a:moveTo>
                  <a:pt x="0" y="19761"/>
                </a:moveTo>
                <a:lnTo>
                  <a:pt x="10716" y="0"/>
                </a:lnTo>
                <a:lnTo>
                  <a:pt x="51577" y="22158"/>
                </a:lnTo>
                <a:lnTo>
                  <a:pt x="40861" y="41919"/>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0953FCB3-AAC2-4473-929A-AB65B347814A}"/>
              </a:ext>
            </a:extLst>
          </p:cNvPr>
          <p:cNvSpPr/>
          <p:nvPr/>
        </p:nvSpPr>
        <p:spPr>
          <a:xfrm>
            <a:off x="9775266" y="4444819"/>
            <a:ext cx="47625" cy="38100"/>
          </a:xfrm>
          <a:custGeom>
            <a:avLst/>
            <a:gdLst>
              <a:gd name="connsiteX0" fmla="*/ 0 w 47625"/>
              <a:gd name="connsiteY0" fmla="*/ 19761 h 38100"/>
              <a:gd name="connsiteX1" fmla="*/ 10716 w 47625"/>
              <a:gd name="connsiteY1" fmla="*/ 0 h 38100"/>
              <a:gd name="connsiteX2" fmla="*/ 51576 w 47625"/>
              <a:gd name="connsiteY2" fmla="*/ 22158 h 38100"/>
              <a:gd name="connsiteX3" fmla="*/ 40861 w 47625"/>
              <a:gd name="connsiteY3" fmla="*/ 41919 h 38100"/>
            </a:gdLst>
            <a:ahLst/>
            <a:cxnLst>
              <a:cxn ang="0">
                <a:pos x="connsiteX0" y="connsiteY0"/>
              </a:cxn>
              <a:cxn ang="0">
                <a:pos x="connsiteX1" y="connsiteY1"/>
              </a:cxn>
              <a:cxn ang="0">
                <a:pos x="connsiteX2" y="connsiteY2"/>
              </a:cxn>
              <a:cxn ang="0">
                <a:pos x="connsiteX3" y="connsiteY3"/>
              </a:cxn>
            </a:cxnLst>
            <a:rect l="l" t="t" r="r" b="b"/>
            <a:pathLst>
              <a:path w="47625" h="38100">
                <a:moveTo>
                  <a:pt x="0" y="19761"/>
                </a:moveTo>
                <a:lnTo>
                  <a:pt x="10716" y="0"/>
                </a:lnTo>
                <a:lnTo>
                  <a:pt x="51576" y="22158"/>
                </a:lnTo>
                <a:lnTo>
                  <a:pt x="40861" y="41919"/>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C9141276-4618-42A1-8F67-CFC18A1C518B}"/>
              </a:ext>
            </a:extLst>
          </p:cNvPr>
          <p:cNvSpPr/>
          <p:nvPr/>
        </p:nvSpPr>
        <p:spPr>
          <a:xfrm>
            <a:off x="8115490" y="4878610"/>
            <a:ext cx="504825" cy="304800"/>
          </a:xfrm>
          <a:custGeom>
            <a:avLst/>
            <a:gdLst>
              <a:gd name="connsiteX0" fmla="*/ 457771 w 504825"/>
              <a:gd name="connsiteY0" fmla="*/ 201739 h 304800"/>
              <a:gd name="connsiteX1" fmla="*/ 409765 w 504825"/>
              <a:gd name="connsiteY1" fmla="*/ 232410 h 304800"/>
              <a:gd name="connsiteX2" fmla="*/ 241554 w 504825"/>
              <a:gd name="connsiteY2" fmla="*/ 232410 h 304800"/>
              <a:gd name="connsiteX3" fmla="*/ 190500 w 504825"/>
              <a:gd name="connsiteY3" fmla="*/ 176308 h 304800"/>
              <a:gd name="connsiteX4" fmla="*/ 243268 w 504825"/>
              <a:gd name="connsiteY4" fmla="*/ 176308 h 304800"/>
              <a:gd name="connsiteX5" fmla="*/ 291274 w 504825"/>
              <a:gd name="connsiteY5" fmla="*/ 206978 h 304800"/>
              <a:gd name="connsiteX6" fmla="*/ 344328 w 504825"/>
              <a:gd name="connsiteY6" fmla="*/ 153924 h 304800"/>
              <a:gd name="connsiteX7" fmla="*/ 291274 w 504825"/>
              <a:gd name="connsiteY7" fmla="*/ 100870 h 304800"/>
              <a:gd name="connsiteX8" fmla="*/ 243268 w 504825"/>
              <a:gd name="connsiteY8" fmla="*/ 131540 h 304800"/>
              <a:gd name="connsiteX9" fmla="*/ 149733 w 504825"/>
              <a:gd name="connsiteY9" fmla="*/ 131540 h 304800"/>
              <a:gd name="connsiteX10" fmla="*/ 148876 w 504825"/>
              <a:gd name="connsiteY10" fmla="*/ 130683 h 304800"/>
              <a:gd name="connsiteX11" fmla="*/ 147923 w 504825"/>
              <a:gd name="connsiteY11" fmla="*/ 131540 h 304800"/>
              <a:gd name="connsiteX12" fmla="*/ 108109 w 504825"/>
              <a:gd name="connsiteY12" fmla="*/ 131540 h 304800"/>
              <a:gd name="connsiteX13" fmla="*/ 159162 w 504825"/>
              <a:gd name="connsiteY13" fmla="*/ 75438 h 304800"/>
              <a:gd name="connsiteX14" fmla="*/ 324707 w 504825"/>
              <a:gd name="connsiteY14" fmla="*/ 75438 h 304800"/>
              <a:gd name="connsiteX15" fmla="*/ 372713 w 504825"/>
              <a:gd name="connsiteY15" fmla="*/ 106108 h 304800"/>
              <a:gd name="connsiteX16" fmla="*/ 425767 w 504825"/>
              <a:gd name="connsiteY16" fmla="*/ 53054 h 304800"/>
              <a:gd name="connsiteX17" fmla="*/ 372713 w 504825"/>
              <a:gd name="connsiteY17" fmla="*/ 0 h 304800"/>
              <a:gd name="connsiteX18" fmla="*/ 324707 w 504825"/>
              <a:gd name="connsiteY18" fmla="*/ 30671 h 304800"/>
              <a:gd name="connsiteX19" fmla="*/ 139351 w 504825"/>
              <a:gd name="connsiteY19" fmla="*/ 30671 h 304800"/>
              <a:gd name="connsiteX20" fmla="*/ 47530 w 504825"/>
              <a:gd name="connsiteY20" fmla="*/ 131540 h 304800"/>
              <a:gd name="connsiteX21" fmla="*/ 0 w 504825"/>
              <a:gd name="connsiteY21" fmla="*/ 131540 h 304800"/>
              <a:gd name="connsiteX22" fmla="*/ 0 w 504825"/>
              <a:gd name="connsiteY22" fmla="*/ 176308 h 304800"/>
              <a:gd name="connsiteX23" fmla="*/ 65532 w 504825"/>
              <a:gd name="connsiteY23" fmla="*/ 176308 h 304800"/>
              <a:gd name="connsiteX24" fmla="*/ 66484 w 504825"/>
              <a:gd name="connsiteY24" fmla="*/ 177165 h 304800"/>
              <a:gd name="connsiteX25" fmla="*/ 67342 w 504825"/>
              <a:gd name="connsiteY25" fmla="*/ 176308 h 304800"/>
              <a:gd name="connsiteX26" fmla="*/ 129921 w 504825"/>
              <a:gd name="connsiteY26" fmla="*/ 176308 h 304800"/>
              <a:gd name="connsiteX27" fmla="*/ 221742 w 504825"/>
              <a:gd name="connsiteY27" fmla="*/ 277178 h 304800"/>
              <a:gd name="connsiteX28" fmla="*/ 409765 w 504825"/>
              <a:gd name="connsiteY28" fmla="*/ 277178 h 304800"/>
              <a:gd name="connsiteX29" fmla="*/ 457771 w 504825"/>
              <a:gd name="connsiteY29" fmla="*/ 307848 h 304800"/>
              <a:gd name="connsiteX30" fmla="*/ 510826 w 504825"/>
              <a:gd name="connsiteY30" fmla="*/ 254794 h 304800"/>
              <a:gd name="connsiteX31" fmla="*/ 457771 w 504825"/>
              <a:gd name="connsiteY31" fmla="*/ 201739 h 304800"/>
              <a:gd name="connsiteX32" fmla="*/ 364427 w 504825"/>
              <a:gd name="connsiteY32" fmla="*/ 53054 h 304800"/>
              <a:gd name="connsiteX33" fmla="*/ 372713 w 504825"/>
              <a:gd name="connsiteY33" fmla="*/ 44768 h 304800"/>
              <a:gd name="connsiteX34" fmla="*/ 381000 w 504825"/>
              <a:gd name="connsiteY34" fmla="*/ 53054 h 304800"/>
              <a:gd name="connsiteX35" fmla="*/ 372713 w 504825"/>
              <a:gd name="connsiteY35" fmla="*/ 61341 h 304800"/>
              <a:gd name="connsiteX36" fmla="*/ 364427 w 504825"/>
              <a:gd name="connsiteY36" fmla="*/ 53054 h 304800"/>
              <a:gd name="connsiteX37" fmla="*/ 282987 w 504825"/>
              <a:gd name="connsiteY37" fmla="*/ 153924 h 304800"/>
              <a:gd name="connsiteX38" fmla="*/ 291274 w 504825"/>
              <a:gd name="connsiteY38" fmla="*/ 145637 h 304800"/>
              <a:gd name="connsiteX39" fmla="*/ 299561 w 504825"/>
              <a:gd name="connsiteY39" fmla="*/ 153924 h 304800"/>
              <a:gd name="connsiteX40" fmla="*/ 291274 w 504825"/>
              <a:gd name="connsiteY40" fmla="*/ 162211 h 304800"/>
              <a:gd name="connsiteX41" fmla="*/ 282987 w 504825"/>
              <a:gd name="connsiteY41" fmla="*/ 153924 h 304800"/>
              <a:gd name="connsiteX42" fmla="*/ 466154 w 504825"/>
              <a:gd name="connsiteY42" fmla="*/ 254794 h 304800"/>
              <a:gd name="connsiteX43" fmla="*/ 457867 w 504825"/>
              <a:gd name="connsiteY43" fmla="*/ 263080 h 304800"/>
              <a:gd name="connsiteX44" fmla="*/ 449580 w 504825"/>
              <a:gd name="connsiteY44" fmla="*/ 254794 h 304800"/>
              <a:gd name="connsiteX45" fmla="*/ 457867 w 504825"/>
              <a:gd name="connsiteY45" fmla="*/ 246507 h 304800"/>
              <a:gd name="connsiteX46" fmla="*/ 466154 w 504825"/>
              <a:gd name="connsiteY46" fmla="*/ 25479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4825" h="304800">
                <a:moveTo>
                  <a:pt x="457771" y="201739"/>
                </a:moveTo>
                <a:cubicBezTo>
                  <a:pt x="436530" y="201739"/>
                  <a:pt x="418243" y="214408"/>
                  <a:pt x="409765" y="232410"/>
                </a:cubicBezTo>
                <a:lnTo>
                  <a:pt x="241554" y="232410"/>
                </a:lnTo>
                <a:lnTo>
                  <a:pt x="190500" y="176308"/>
                </a:lnTo>
                <a:lnTo>
                  <a:pt x="243268" y="176308"/>
                </a:lnTo>
                <a:cubicBezTo>
                  <a:pt x="251746" y="194405"/>
                  <a:pt x="269938" y="206978"/>
                  <a:pt x="291274" y="206978"/>
                </a:cubicBezTo>
                <a:cubicBezTo>
                  <a:pt x="320516" y="206978"/>
                  <a:pt x="344328" y="183166"/>
                  <a:pt x="344328" y="153924"/>
                </a:cubicBezTo>
                <a:cubicBezTo>
                  <a:pt x="344328" y="124682"/>
                  <a:pt x="320516" y="100870"/>
                  <a:pt x="291274" y="100870"/>
                </a:cubicBezTo>
                <a:cubicBezTo>
                  <a:pt x="270034" y="100870"/>
                  <a:pt x="251746" y="113538"/>
                  <a:pt x="243268" y="131540"/>
                </a:cubicBezTo>
                <a:lnTo>
                  <a:pt x="149733" y="131540"/>
                </a:lnTo>
                <a:lnTo>
                  <a:pt x="148876" y="130683"/>
                </a:lnTo>
                <a:lnTo>
                  <a:pt x="147923" y="131540"/>
                </a:lnTo>
                <a:lnTo>
                  <a:pt x="108109" y="131540"/>
                </a:lnTo>
                <a:lnTo>
                  <a:pt x="159162" y="75438"/>
                </a:lnTo>
                <a:lnTo>
                  <a:pt x="324707" y="75438"/>
                </a:lnTo>
                <a:cubicBezTo>
                  <a:pt x="333184" y="93536"/>
                  <a:pt x="351377" y="106108"/>
                  <a:pt x="372713" y="106108"/>
                </a:cubicBezTo>
                <a:cubicBezTo>
                  <a:pt x="401955" y="106108"/>
                  <a:pt x="425767" y="82296"/>
                  <a:pt x="425767" y="53054"/>
                </a:cubicBezTo>
                <a:cubicBezTo>
                  <a:pt x="425767" y="23813"/>
                  <a:pt x="401955" y="0"/>
                  <a:pt x="372713" y="0"/>
                </a:cubicBezTo>
                <a:cubicBezTo>
                  <a:pt x="351472" y="0"/>
                  <a:pt x="333184" y="12668"/>
                  <a:pt x="324707" y="30671"/>
                </a:cubicBezTo>
                <a:lnTo>
                  <a:pt x="139351" y="30671"/>
                </a:lnTo>
                <a:lnTo>
                  <a:pt x="47530" y="131540"/>
                </a:lnTo>
                <a:lnTo>
                  <a:pt x="0" y="131540"/>
                </a:lnTo>
                <a:lnTo>
                  <a:pt x="0" y="176308"/>
                </a:lnTo>
                <a:lnTo>
                  <a:pt x="65532" y="176308"/>
                </a:lnTo>
                <a:lnTo>
                  <a:pt x="66484" y="177165"/>
                </a:lnTo>
                <a:lnTo>
                  <a:pt x="67342" y="176308"/>
                </a:lnTo>
                <a:lnTo>
                  <a:pt x="129921" y="176308"/>
                </a:lnTo>
                <a:lnTo>
                  <a:pt x="221742" y="277178"/>
                </a:lnTo>
                <a:lnTo>
                  <a:pt x="409765" y="277178"/>
                </a:lnTo>
                <a:cubicBezTo>
                  <a:pt x="418243" y="295275"/>
                  <a:pt x="436436" y="307848"/>
                  <a:pt x="457771" y="307848"/>
                </a:cubicBezTo>
                <a:cubicBezTo>
                  <a:pt x="487013" y="307848"/>
                  <a:pt x="510826" y="284036"/>
                  <a:pt x="510826" y="254794"/>
                </a:cubicBezTo>
                <a:cubicBezTo>
                  <a:pt x="510826" y="225552"/>
                  <a:pt x="487013" y="201739"/>
                  <a:pt x="457771" y="201739"/>
                </a:cubicBezTo>
                <a:close/>
                <a:moveTo>
                  <a:pt x="364427" y="53054"/>
                </a:moveTo>
                <a:cubicBezTo>
                  <a:pt x="364427" y="48482"/>
                  <a:pt x="368141" y="44768"/>
                  <a:pt x="372713" y="44768"/>
                </a:cubicBezTo>
                <a:cubicBezTo>
                  <a:pt x="377285" y="44768"/>
                  <a:pt x="381000" y="48482"/>
                  <a:pt x="381000" y="53054"/>
                </a:cubicBezTo>
                <a:cubicBezTo>
                  <a:pt x="381000" y="57626"/>
                  <a:pt x="377285" y="61341"/>
                  <a:pt x="372713" y="61341"/>
                </a:cubicBezTo>
                <a:cubicBezTo>
                  <a:pt x="368141" y="61341"/>
                  <a:pt x="364427" y="57626"/>
                  <a:pt x="364427" y="53054"/>
                </a:cubicBezTo>
                <a:close/>
                <a:moveTo>
                  <a:pt x="282987" y="153924"/>
                </a:moveTo>
                <a:cubicBezTo>
                  <a:pt x="282987" y="149352"/>
                  <a:pt x="286702" y="145637"/>
                  <a:pt x="291274" y="145637"/>
                </a:cubicBezTo>
                <a:cubicBezTo>
                  <a:pt x="295846" y="145637"/>
                  <a:pt x="299561" y="149352"/>
                  <a:pt x="299561" y="153924"/>
                </a:cubicBezTo>
                <a:cubicBezTo>
                  <a:pt x="299561" y="158496"/>
                  <a:pt x="295846" y="162211"/>
                  <a:pt x="291274" y="162211"/>
                </a:cubicBezTo>
                <a:cubicBezTo>
                  <a:pt x="286702" y="162211"/>
                  <a:pt x="282987" y="158496"/>
                  <a:pt x="282987" y="153924"/>
                </a:cubicBezTo>
                <a:close/>
                <a:moveTo>
                  <a:pt x="466154" y="254794"/>
                </a:moveTo>
                <a:cubicBezTo>
                  <a:pt x="466154" y="259366"/>
                  <a:pt x="462439" y="263080"/>
                  <a:pt x="457867" y="263080"/>
                </a:cubicBezTo>
                <a:cubicBezTo>
                  <a:pt x="453294" y="263080"/>
                  <a:pt x="449580" y="259366"/>
                  <a:pt x="449580" y="254794"/>
                </a:cubicBezTo>
                <a:cubicBezTo>
                  <a:pt x="449580" y="250222"/>
                  <a:pt x="453294" y="246507"/>
                  <a:pt x="457867" y="246507"/>
                </a:cubicBezTo>
                <a:cubicBezTo>
                  <a:pt x="462439" y="246507"/>
                  <a:pt x="466154" y="250222"/>
                  <a:pt x="466154" y="254794"/>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05CED301-0CF3-4140-8EAA-07A921702A15}"/>
              </a:ext>
            </a:extLst>
          </p:cNvPr>
          <p:cNvSpPr/>
          <p:nvPr/>
        </p:nvSpPr>
        <p:spPr>
          <a:xfrm>
            <a:off x="8115490" y="4170688"/>
            <a:ext cx="495300" cy="419100"/>
          </a:xfrm>
          <a:custGeom>
            <a:avLst/>
            <a:gdLst>
              <a:gd name="connsiteX0" fmla="*/ 463677 w 495300"/>
              <a:gd name="connsiteY0" fmla="*/ 38791 h 419100"/>
              <a:gd name="connsiteX1" fmla="*/ 284036 w 495300"/>
              <a:gd name="connsiteY1" fmla="*/ 38791 h 419100"/>
              <a:gd name="connsiteX2" fmla="*/ 248889 w 495300"/>
              <a:gd name="connsiteY2" fmla="*/ 73938 h 419100"/>
              <a:gd name="connsiteX3" fmla="*/ 210884 w 495300"/>
              <a:gd name="connsiteY3" fmla="*/ 35933 h 419100"/>
              <a:gd name="connsiteX4" fmla="*/ 37148 w 495300"/>
              <a:gd name="connsiteY4" fmla="*/ 35933 h 419100"/>
              <a:gd name="connsiteX5" fmla="*/ 37148 w 495300"/>
              <a:gd name="connsiteY5" fmla="*/ 215575 h 419100"/>
              <a:gd name="connsiteX6" fmla="*/ 94774 w 495300"/>
              <a:gd name="connsiteY6" fmla="*/ 273201 h 419100"/>
              <a:gd name="connsiteX7" fmla="*/ 57722 w 495300"/>
              <a:gd name="connsiteY7" fmla="*/ 310539 h 419100"/>
              <a:gd name="connsiteX8" fmla="*/ 161544 w 495300"/>
              <a:gd name="connsiteY8" fmla="*/ 414361 h 419100"/>
              <a:gd name="connsiteX9" fmla="*/ 197930 w 495300"/>
              <a:gd name="connsiteY9" fmla="*/ 376357 h 419100"/>
              <a:gd name="connsiteX10" fmla="*/ 248507 w 495300"/>
              <a:gd name="connsiteY10" fmla="*/ 426934 h 419100"/>
              <a:gd name="connsiteX11" fmla="*/ 248889 w 495300"/>
              <a:gd name="connsiteY11" fmla="*/ 426553 h 419100"/>
              <a:gd name="connsiteX12" fmla="*/ 249270 w 495300"/>
              <a:gd name="connsiteY12" fmla="*/ 426934 h 419100"/>
              <a:gd name="connsiteX13" fmla="*/ 463582 w 495300"/>
              <a:gd name="connsiteY13" fmla="*/ 212622 h 419100"/>
              <a:gd name="connsiteX14" fmla="*/ 463582 w 495300"/>
              <a:gd name="connsiteY14" fmla="*/ 38886 h 419100"/>
              <a:gd name="connsiteX15" fmla="*/ 161163 w 495300"/>
              <a:gd name="connsiteY15" fmla="*/ 382167 h 419100"/>
              <a:gd name="connsiteX16" fmla="*/ 89440 w 495300"/>
              <a:gd name="connsiteY16" fmla="*/ 310444 h 419100"/>
              <a:gd name="connsiteX17" fmla="*/ 124016 w 495300"/>
              <a:gd name="connsiteY17" fmla="*/ 275677 h 419100"/>
              <a:gd name="connsiteX18" fmla="*/ 193358 w 495300"/>
              <a:gd name="connsiteY18" fmla="*/ 348734 h 419100"/>
              <a:gd name="connsiteX19" fmla="*/ 161259 w 495300"/>
              <a:gd name="connsiteY19" fmla="*/ 382262 h 419100"/>
              <a:gd name="connsiteX20" fmla="*/ 215265 w 495300"/>
              <a:gd name="connsiteY20" fmla="*/ 206716 h 419100"/>
              <a:gd name="connsiteX21" fmla="*/ 244698 w 495300"/>
              <a:gd name="connsiteY21" fmla="*/ 172617 h 419100"/>
              <a:gd name="connsiteX22" fmla="*/ 244507 w 495300"/>
              <a:gd name="connsiteY22" fmla="*/ 172617 h 419100"/>
              <a:gd name="connsiteX23" fmla="*/ 289370 w 495300"/>
              <a:gd name="connsiteY23" fmla="*/ 121277 h 419100"/>
              <a:gd name="connsiteX24" fmla="*/ 303371 w 495300"/>
              <a:gd name="connsiteY24" fmla="*/ 134231 h 419100"/>
              <a:gd name="connsiteX25" fmla="*/ 262319 w 495300"/>
              <a:gd name="connsiteY25" fmla="*/ 180142 h 419100"/>
              <a:gd name="connsiteX26" fmla="*/ 270701 w 495300"/>
              <a:gd name="connsiteY26" fmla="*/ 187666 h 419100"/>
              <a:gd name="connsiteX27" fmla="*/ 311658 w 495300"/>
              <a:gd name="connsiteY27" fmla="*/ 141946 h 419100"/>
              <a:gd name="connsiteX28" fmla="*/ 311658 w 495300"/>
              <a:gd name="connsiteY28" fmla="*/ 141946 h 419100"/>
              <a:gd name="connsiteX29" fmla="*/ 315849 w 495300"/>
              <a:gd name="connsiteY29" fmla="*/ 137089 h 419100"/>
              <a:gd name="connsiteX30" fmla="*/ 327851 w 495300"/>
              <a:gd name="connsiteY30" fmla="*/ 123658 h 419100"/>
              <a:gd name="connsiteX31" fmla="*/ 333947 w 495300"/>
              <a:gd name="connsiteY31" fmla="*/ 129278 h 419100"/>
              <a:gd name="connsiteX32" fmla="*/ 323469 w 495300"/>
              <a:gd name="connsiteY32" fmla="*/ 141661 h 419100"/>
              <a:gd name="connsiteX33" fmla="*/ 276321 w 495300"/>
              <a:gd name="connsiteY33" fmla="*/ 193382 h 419100"/>
              <a:gd name="connsiteX34" fmla="*/ 284607 w 495300"/>
              <a:gd name="connsiteY34" fmla="*/ 201001 h 419100"/>
              <a:gd name="connsiteX35" fmla="*/ 330708 w 495300"/>
              <a:gd name="connsiteY35" fmla="*/ 150424 h 419100"/>
              <a:gd name="connsiteX36" fmla="*/ 341471 w 495300"/>
              <a:gd name="connsiteY36" fmla="*/ 160330 h 419100"/>
              <a:gd name="connsiteX37" fmla="*/ 325565 w 495300"/>
              <a:gd name="connsiteY37" fmla="*/ 176903 h 419100"/>
              <a:gd name="connsiteX38" fmla="*/ 325755 w 495300"/>
              <a:gd name="connsiteY38" fmla="*/ 177094 h 419100"/>
              <a:gd name="connsiteX39" fmla="*/ 293466 w 495300"/>
              <a:gd name="connsiteY39" fmla="*/ 211288 h 419100"/>
              <a:gd name="connsiteX40" fmla="*/ 301657 w 495300"/>
              <a:gd name="connsiteY40" fmla="*/ 219004 h 419100"/>
              <a:gd name="connsiteX41" fmla="*/ 333947 w 495300"/>
              <a:gd name="connsiteY41" fmla="*/ 184809 h 419100"/>
              <a:gd name="connsiteX42" fmla="*/ 345949 w 495300"/>
              <a:gd name="connsiteY42" fmla="*/ 196144 h 419100"/>
              <a:gd name="connsiteX43" fmla="*/ 237935 w 495300"/>
              <a:gd name="connsiteY43" fmla="*/ 310253 h 419100"/>
              <a:gd name="connsiteX44" fmla="*/ 190977 w 495300"/>
              <a:gd name="connsiteY44" fmla="*/ 313492 h 419100"/>
              <a:gd name="connsiteX45" fmla="*/ 157258 w 495300"/>
              <a:gd name="connsiteY45" fmla="*/ 277963 h 419100"/>
              <a:gd name="connsiteX46" fmla="*/ 157258 w 495300"/>
              <a:gd name="connsiteY46" fmla="*/ 224528 h 419100"/>
              <a:gd name="connsiteX47" fmla="*/ 211455 w 495300"/>
              <a:gd name="connsiteY47" fmla="*/ 160044 h 419100"/>
              <a:gd name="connsiteX48" fmla="*/ 226600 w 495300"/>
              <a:gd name="connsiteY48" fmla="*/ 176522 h 419100"/>
              <a:gd name="connsiteX49" fmla="*/ 206788 w 495300"/>
              <a:gd name="connsiteY49" fmla="*/ 199477 h 419100"/>
              <a:gd name="connsiteX50" fmla="*/ 215265 w 495300"/>
              <a:gd name="connsiteY50" fmla="*/ 20681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5300" h="419100">
                <a:moveTo>
                  <a:pt x="463677" y="38791"/>
                </a:moveTo>
                <a:cubicBezTo>
                  <a:pt x="414147" y="-10739"/>
                  <a:pt x="333566" y="-10739"/>
                  <a:pt x="284036" y="38791"/>
                </a:cubicBezTo>
                <a:lnTo>
                  <a:pt x="248889" y="73938"/>
                </a:lnTo>
                <a:lnTo>
                  <a:pt x="210884" y="35933"/>
                </a:lnTo>
                <a:cubicBezTo>
                  <a:pt x="162973" y="-11978"/>
                  <a:pt x="85059" y="-11978"/>
                  <a:pt x="37148" y="35933"/>
                </a:cubicBezTo>
                <a:cubicBezTo>
                  <a:pt x="-12383" y="85463"/>
                  <a:pt x="-12383" y="166045"/>
                  <a:pt x="37148" y="215575"/>
                </a:cubicBezTo>
                <a:lnTo>
                  <a:pt x="94774" y="273201"/>
                </a:lnTo>
                <a:lnTo>
                  <a:pt x="57722" y="310539"/>
                </a:lnTo>
                <a:lnTo>
                  <a:pt x="161544" y="414361"/>
                </a:lnTo>
                <a:lnTo>
                  <a:pt x="197930" y="376357"/>
                </a:lnTo>
                <a:lnTo>
                  <a:pt x="248507" y="426934"/>
                </a:lnTo>
                <a:lnTo>
                  <a:pt x="248889" y="426553"/>
                </a:lnTo>
                <a:lnTo>
                  <a:pt x="249270" y="426934"/>
                </a:lnTo>
                <a:lnTo>
                  <a:pt x="463582" y="212622"/>
                </a:lnTo>
                <a:cubicBezTo>
                  <a:pt x="511492" y="164711"/>
                  <a:pt x="511492" y="86797"/>
                  <a:pt x="463582" y="38886"/>
                </a:cubicBezTo>
                <a:close/>
                <a:moveTo>
                  <a:pt x="161163" y="382167"/>
                </a:moveTo>
                <a:lnTo>
                  <a:pt x="89440" y="310444"/>
                </a:lnTo>
                <a:lnTo>
                  <a:pt x="124016" y="275677"/>
                </a:lnTo>
                <a:lnTo>
                  <a:pt x="193358" y="348734"/>
                </a:lnTo>
                <a:lnTo>
                  <a:pt x="161259" y="382262"/>
                </a:lnTo>
                <a:close/>
                <a:moveTo>
                  <a:pt x="215265" y="206716"/>
                </a:moveTo>
                <a:lnTo>
                  <a:pt x="244698" y="172617"/>
                </a:lnTo>
                <a:lnTo>
                  <a:pt x="244507" y="172617"/>
                </a:lnTo>
                <a:cubicBezTo>
                  <a:pt x="244507" y="172617"/>
                  <a:pt x="289370" y="121277"/>
                  <a:pt x="289370" y="121277"/>
                </a:cubicBezTo>
                <a:lnTo>
                  <a:pt x="303371" y="134231"/>
                </a:lnTo>
                <a:lnTo>
                  <a:pt x="262319" y="180142"/>
                </a:lnTo>
                <a:lnTo>
                  <a:pt x="270701" y="187666"/>
                </a:lnTo>
                <a:lnTo>
                  <a:pt x="311658" y="141946"/>
                </a:lnTo>
                <a:lnTo>
                  <a:pt x="311658" y="141946"/>
                </a:lnTo>
                <a:cubicBezTo>
                  <a:pt x="311658" y="141946"/>
                  <a:pt x="315849" y="137089"/>
                  <a:pt x="315849" y="137089"/>
                </a:cubicBezTo>
                <a:lnTo>
                  <a:pt x="327851" y="123658"/>
                </a:lnTo>
                <a:lnTo>
                  <a:pt x="333947" y="129278"/>
                </a:lnTo>
                <a:lnTo>
                  <a:pt x="323469" y="141661"/>
                </a:lnTo>
                <a:lnTo>
                  <a:pt x="276321" y="193382"/>
                </a:lnTo>
                <a:lnTo>
                  <a:pt x="284607" y="201001"/>
                </a:lnTo>
                <a:lnTo>
                  <a:pt x="330708" y="150424"/>
                </a:lnTo>
                <a:lnTo>
                  <a:pt x="341471" y="160330"/>
                </a:lnTo>
                <a:lnTo>
                  <a:pt x="325565" y="176903"/>
                </a:lnTo>
                <a:lnTo>
                  <a:pt x="325755" y="177094"/>
                </a:lnTo>
                <a:lnTo>
                  <a:pt x="293466" y="211288"/>
                </a:lnTo>
                <a:lnTo>
                  <a:pt x="301657" y="219004"/>
                </a:lnTo>
                <a:lnTo>
                  <a:pt x="333947" y="184809"/>
                </a:lnTo>
                <a:lnTo>
                  <a:pt x="345949" y="196144"/>
                </a:lnTo>
                <a:lnTo>
                  <a:pt x="237935" y="310253"/>
                </a:lnTo>
                <a:lnTo>
                  <a:pt x="190977" y="313492"/>
                </a:lnTo>
                <a:lnTo>
                  <a:pt x="157258" y="277963"/>
                </a:lnTo>
                <a:lnTo>
                  <a:pt x="157258" y="224528"/>
                </a:lnTo>
                <a:lnTo>
                  <a:pt x="211455" y="160044"/>
                </a:lnTo>
                <a:lnTo>
                  <a:pt x="226600" y="176522"/>
                </a:lnTo>
                <a:lnTo>
                  <a:pt x="206788" y="199477"/>
                </a:lnTo>
                <a:lnTo>
                  <a:pt x="215265" y="206812"/>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nvGrpSpPr>
          <p:cNvPr id="335" name="Group 334">
            <a:extLst>
              <a:ext uri="{FF2B5EF4-FFF2-40B4-BE49-F238E27FC236}">
                <a16:creationId xmlns:a16="http://schemas.microsoft.com/office/drawing/2014/main" id="{9C590196-BE05-467D-894D-FC7C48D656F3}"/>
              </a:ext>
            </a:extLst>
          </p:cNvPr>
          <p:cNvGrpSpPr/>
          <p:nvPr/>
        </p:nvGrpSpPr>
        <p:grpSpPr>
          <a:xfrm>
            <a:off x="6793610" y="4158520"/>
            <a:ext cx="475298" cy="430053"/>
            <a:chOff x="6793610" y="4158520"/>
            <a:chExt cx="475298" cy="430053"/>
          </a:xfrm>
        </p:grpSpPr>
        <p:sp>
          <p:nvSpPr>
            <p:cNvPr id="245" name="Freeform: Shape 244">
              <a:extLst>
                <a:ext uri="{FF2B5EF4-FFF2-40B4-BE49-F238E27FC236}">
                  <a16:creationId xmlns:a16="http://schemas.microsoft.com/office/drawing/2014/main" id="{D540AE35-126E-4616-B40D-8E024304A9D0}"/>
                </a:ext>
              </a:extLst>
            </p:cNvPr>
            <p:cNvSpPr/>
            <p:nvPr/>
          </p:nvSpPr>
          <p:spPr>
            <a:xfrm>
              <a:off x="6817994" y="4445698"/>
              <a:ext cx="47625" cy="142875"/>
            </a:xfrm>
            <a:custGeom>
              <a:avLst/>
              <a:gdLst>
                <a:gd name="connsiteX0" fmla="*/ 52102 w 47625"/>
                <a:gd name="connsiteY0" fmla="*/ 0 h 142875"/>
                <a:gd name="connsiteX1" fmla="*/ 52102 w 47625"/>
                <a:gd name="connsiteY1" fmla="*/ 145161 h 142875"/>
                <a:gd name="connsiteX2" fmla="*/ 0 w 47625"/>
                <a:gd name="connsiteY2" fmla="*/ 145161 h 142875"/>
                <a:gd name="connsiteX3" fmla="*/ 0 w 47625"/>
                <a:gd name="connsiteY3" fmla="*/ 0 h 142875"/>
                <a:gd name="connsiteX4" fmla="*/ 52102 w 47625"/>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42875">
                  <a:moveTo>
                    <a:pt x="52102" y="0"/>
                  </a:moveTo>
                  <a:lnTo>
                    <a:pt x="52102" y="145161"/>
                  </a:lnTo>
                  <a:lnTo>
                    <a:pt x="0" y="145161"/>
                  </a:lnTo>
                  <a:lnTo>
                    <a:pt x="0" y="0"/>
                  </a:lnTo>
                  <a:lnTo>
                    <a:pt x="52102" y="0"/>
                  </a:lnTo>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395BA368-8A31-401F-A382-384E648A849C}"/>
                </a:ext>
              </a:extLst>
            </p:cNvPr>
            <p:cNvSpPr/>
            <p:nvPr/>
          </p:nvSpPr>
          <p:spPr>
            <a:xfrm>
              <a:off x="6948011" y="4368641"/>
              <a:ext cx="47625" cy="219075"/>
            </a:xfrm>
            <a:custGeom>
              <a:avLst/>
              <a:gdLst>
                <a:gd name="connsiteX0" fmla="*/ 52101 w 47625"/>
                <a:gd name="connsiteY0" fmla="*/ 0 h 219075"/>
                <a:gd name="connsiteX1" fmla="*/ 52101 w 47625"/>
                <a:gd name="connsiteY1" fmla="*/ 222123 h 219075"/>
                <a:gd name="connsiteX2" fmla="*/ 0 w 47625"/>
                <a:gd name="connsiteY2" fmla="*/ 222123 h 219075"/>
                <a:gd name="connsiteX3" fmla="*/ 0 w 47625"/>
                <a:gd name="connsiteY3" fmla="*/ 0 h 219075"/>
                <a:gd name="connsiteX4" fmla="*/ 52101 w 47625"/>
                <a:gd name="connsiteY4" fmla="*/ 0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19075">
                  <a:moveTo>
                    <a:pt x="52101" y="0"/>
                  </a:moveTo>
                  <a:lnTo>
                    <a:pt x="52101" y="222123"/>
                  </a:lnTo>
                  <a:lnTo>
                    <a:pt x="0" y="222123"/>
                  </a:lnTo>
                  <a:lnTo>
                    <a:pt x="0" y="0"/>
                  </a:lnTo>
                  <a:lnTo>
                    <a:pt x="52101" y="0"/>
                  </a:lnTo>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CA1C5ACE-402D-488F-B240-D63E2A2C6359}"/>
                </a:ext>
              </a:extLst>
            </p:cNvPr>
            <p:cNvSpPr/>
            <p:nvPr/>
          </p:nvSpPr>
          <p:spPr>
            <a:xfrm>
              <a:off x="7071836" y="4394168"/>
              <a:ext cx="47625" cy="190500"/>
            </a:xfrm>
            <a:custGeom>
              <a:avLst/>
              <a:gdLst>
                <a:gd name="connsiteX0" fmla="*/ 52101 w 47625"/>
                <a:gd name="connsiteY0" fmla="*/ 0 h 190500"/>
                <a:gd name="connsiteX1" fmla="*/ 52101 w 47625"/>
                <a:gd name="connsiteY1" fmla="*/ 196691 h 190500"/>
                <a:gd name="connsiteX2" fmla="*/ 0 w 47625"/>
                <a:gd name="connsiteY2" fmla="*/ 196691 h 190500"/>
                <a:gd name="connsiteX3" fmla="*/ 0 w 47625"/>
                <a:gd name="connsiteY3" fmla="*/ 0 h 190500"/>
                <a:gd name="connsiteX4" fmla="*/ 52101 w 47625"/>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90500">
                  <a:moveTo>
                    <a:pt x="52101" y="0"/>
                  </a:moveTo>
                  <a:lnTo>
                    <a:pt x="52101" y="196691"/>
                  </a:lnTo>
                  <a:lnTo>
                    <a:pt x="0" y="196691"/>
                  </a:lnTo>
                  <a:lnTo>
                    <a:pt x="0" y="0"/>
                  </a:lnTo>
                  <a:lnTo>
                    <a:pt x="52101" y="0"/>
                  </a:lnTo>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0B9318B-955B-4911-850C-1A0F2AB1FFDF}"/>
                </a:ext>
              </a:extLst>
            </p:cNvPr>
            <p:cNvSpPr/>
            <p:nvPr/>
          </p:nvSpPr>
          <p:spPr>
            <a:xfrm>
              <a:off x="7198137" y="4327398"/>
              <a:ext cx="47625" cy="257175"/>
            </a:xfrm>
            <a:custGeom>
              <a:avLst/>
              <a:gdLst>
                <a:gd name="connsiteX0" fmla="*/ 52101 w 47625"/>
                <a:gd name="connsiteY0" fmla="*/ 0 h 257175"/>
                <a:gd name="connsiteX1" fmla="*/ 52101 w 47625"/>
                <a:gd name="connsiteY1" fmla="*/ 263462 h 257175"/>
                <a:gd name="connsiteX2" fmla="*/ 0 w 47625"/>
                <a:gd name="connsiteY2" fmla="*/ 263462 h 257175"/>
                <a:gd name="connsiteX3" fmla="*/ 0 w 47625"/>
                <a:gd name="connsiteY3" fmla="*/ 0 h 257175"/>
                <a:gd name="connsiteX4" fmla="*/ 52101 w 47625"/>
                <a:gd name="connsiteY4" fmla="*/ 0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57175">
                  <a:moveTo>
                    <a:pt x="52101" y="0"/>
                  </a:moveTo>
                  <a:lnTo>
                    <a:pt x="52101" y="263462"/>
                  </a:lnTo>
                  <a:lnTo>
                    <a:pt x="0" y="263462"/>
                  </a:lnTo>
                  <a:lnTo>
                    <a:pt x="0" y="0"/>
                  </a:lnTo>
                  <a:lnTo>
                    <a:pt x="52101" y="0"/>
                  </a:lnTo>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4DD065E1-252E-4CF8-9375-88C345288E2E}"/>
                </a:ext>
              </a:extLst>
            </p:cNvPr>
            <p:cNvSpPr/>
            <p:nvPr/>
          </p:nvSpPr>
          <p:spPr>
            <a:xfrm>
              <a:off x="7125543" y="4214213"/>
              <a:ext cx="66675" cy="47625"/>
            </a:xfrm>
            <a:custGeom>
              <a:avLst/>
              <a:gdLst>
                <a:gd name="connsiteX0" fmla="*/ 0 w 66675"/>
                <a:gd name="connsiteY0" fmla="*/ 32050 h 47625"/>
                <a:gd name="connsiteX1" fmla="*/ 56832 w 66675"/>
                <a:gd name="connsiteY1" fmla="*/ 0 h 47625"/>
                <a:gd name="connsiteX2" fmla="*/ 67874 w 66675"/>
                <a:gd name="connsiteY2" fmla="*/ 19580 h 47625"/>
                <a:gd name="connsiteX3" fmla="*/ 11042 w 66675"/>
                <a:gd name="connsiteY3" fmla="*/ 51630 h 47625"/>
              </a:gdLst>
              <a:ahLst/>
              <a:cxnLst>
                <a:cxn ang="0">
                  <a:pos x="connsiteX0" y="connsiteY0"/>
                </a:cxn>
                <a:cxn ang="0">
                  <a:pos x="connsiteX1" y="connsiteY1"/>
                </a:cxn>
                <a:cxn ang="0">
                  <a:pos x="connsiteX2" y="connsiteY2"/>
                </a:cxn>
                <a:cxn ang="0">
                  <a:pos x="connsiteX3" y="connsiteY3"/>
                </a:cxn>
              </a:cxnLst>
              <a:rect l="l" t="t" r="r" b="b"/>
              <a:pathLst>
                <a:path w="66675" h="47625">
                  <a:moveTo>
                    <a:pt x="0" y="32050"/>
                  </a:moveTo>
                  <a:lnTo>
                    <a:pt x="56832" y="0"/>
                  </a:lnTo>
                  <a:lnTo>
                    <a:pt x="67874" y="19580"/>
                  </a:lnTo>
                  <a:lnTo>
                    <a:pt x="11042" y="5163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77746765-3FD4-4C05-B076-54C6DBF20473}"/>
                </a:ext>
              </a:extLst>
            </p:cNvPr>
            <p:cNvSpPr/>
            <p:nvPr/>
          </p:nvSpPr>
          <p:spPr>
            <a:xfrm>
              <a:off x="7009031" y="4240873"/>
              <a:ext cx="47625" cy="28575"/>
            </a:xfrm>
            <a:custGeom>
              <a:avLst/>
              <a:gdLst>
                <a:gd name="connsiteX0" fmla="*/ 0 w 47625"/>
                <a:gd name="connsiteY0" fmla="*/ 21713 h 28575"/>
                <a:gd name="connsiteX1" fmla="*/ 5818 w 47625"/>
                <a:gd name="connsiteY1" fmla="*/ 0 h 28575"/>
                <a:gd name="connsiteX2" fmla="*/ 54120 w 47625"/>
                <a:gd name="connsiteY2" fmla="*/ 12943 h 28575"/>
                <a:gd name="connsiteX3" fmla="*/ 48302 w 47625"/>
                <a:gd name="connsiteY3" fmla="*/ 34656 h 28575"/>
              </a:gdLst>
              <a:ahLst/>
              <a:cxnLst>
                <a:cxn ang="0">
                  <a:pos x="connsiteX0" y="connsiteY0"/>
                </a:cxn>
                <a:cxn ang="0">
                  <a:pos x="connsiteX1" y="connsiteY1"/>
                </a:cxn>
                <a:cxn ang="0">
                  <a:pos x="connsiteX2" y="connsiteY2"/>
                </a:cxn>
                <a:cxn ang="0">
                  <a:pos x="connsiteX3" y="connsiteY3"/>
                </a:cxn>
              </a:cxnLst>
              <a:rect l="l" t="t" r="r" b="b"/>
              <a:pathLst>
                <a:path w="47625" h="28575">
                  <a:moveTo>
                    <a:pt x="0" y="21713"/>
                  </a:moveTo>
                  <a:lnTo>
                    <a:pt x="5818" y="0"/>
                  </a:lnTo>
                  <a:lnTo>
                    <a:pt x="54120" y="12943"/>
                  </a:lnTo>
                  <a:lnTo>
                    <a:pt x="48302" y="3465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727227DD-0694-4693-97E2-6EE643FBBFFA}"/>
                </a:ext>
              </a:extLst>
            </p:cNvPr>
            <p:cNvSpPr/>
            <p:nvPr/>
          </p:nvSpPr>
          <p:spPr>
            <a:xfrm>
              <a:off x="6872410" y="4252758"/>
              <a:ext cx="66675" cy="57150"/>
            </a:xfrm>
            <a:custGeom>
              <a:avLst/>
              <a:gdLst>
                <a:gd name="connsiteX0" fmla="*/ 0 w 66675"/>
                <a:gd name="connsiteY0" fmla="*/ 38107 h 57150"/>
                <a:gd name="connsiteX1" fmla="*/ 61772 w 66675"/>
                <a:gd name="connsiteY1" fmla="*/ 0 h 57150"/>
                <a:gd name="connsiteX2" fmla="*/ 73574 w 66675"/>
                <a:gd name="connsiteY2" fmla="*/ 19131 h 57150"/>
                <a:gd name="connsiteX3" fmla="*/ 11802 w 66675"/>
                <a:gd name="connsiteY3" fmla="*/ 57238 h 57150"/>
              </a:gdLst>
              <a:ahLst/>
              <a:cxnLst>
                <a:cxn ang="0">
                  <a:pos x="connsiteX0" y="connsiteY0"/>
                </a:cxn>
                <a:cxn ang="0">
                  <a:pos x="connsiteX1" y="connsiteY1"/>
                </a:cxn>
                <a:cxn ang="0">
                  <a:pos x="connsiteX2" y="connsiteY2"/>
                </a:cxn>
                <a:cxn ang="0">
                  <a:pos x="connsiteX3" y="connsiteY3"/>
                </a:cxn>
              </a:cxnLst>
              <a:rect l="l" t="t" r="r" b="b"/>
              <a:pathLst>
                <a:path w="66675" h="57150">
                  <a:moveTo>
                    <a:pt x="0" y="38107"/>
                  </a:moveTo>
                  <a:lnTo>
                    <a:pt x="61772" y="0"/>
                  </a:lnTo>
                  <a:lnTo>
                    <a:pt x="73574" y="19131"/>
                  </a:lnTo>
                  <a:lnTo>
                    <a:pt x="11802" y="5723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E604FD2F-05C6-41D1-A9B2-607B380610A0}"/>
                </a:ext>
              </a:extLst>
            </p:cNvPr>
            <p:cNvSpPr/>
            <p:nvPr/>
          </p:nvSpPr>
          <p:spPr>
            <a:xfrm>
              <a:off x="6793610" y="4269391"/>
              <a:ext cx="95250" cy="95250"/>
            </a:xfrm>
            <a:custGeom>
              <a:avLst/>
              <a:gdLst>
                <a:gd name="connsiteX0" fmla="*/ 50482 w 95250"/>
                <a:gd name="connsiteY0" fmla="*/ 100965 h 95250"/>
                <a:gd name="connsiteX1" fmla="*/ 0 w 95250"/>
                <a:gd name="connsiteY1" fmla="*/ 50482 h 95250"/>
                <a:gd name="connsiteX2" fmla="*/ 50482 w 95250"/>
                <a:gd name="connsiteY2" fmla="*/ 0 h 95250"/>
                <a:gd name="connsiteX3" fmla="*/ 100965 w 95250"/>
                <a:gd name="connsiteY3" fmla="*/ 50482 h 95250"/>
                <a:gd name="connsiteX4" fmla="*/ 50482 w 95250"/>
                <a:gd name="connsiteY4" fmla="*/ 10096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482" y="100965"/>
                  </a:moveTo>
                  <a:cubicBezTo>
                    <a:pt x="22670" y="100965"/>
                    <a:pt x="0" y="78296"/>
                    <a:pt x="0" y="50482"/>
                  </a:cubicBezTo>
                  <a:cubicBezTo>
                    <a:pt x="0" y="22669"/>
                    <a:pt x="22670" y="0"/>
                    <a:pt x="50482" y="0"/>
                  </a:cubicBezTo>
                  <a:cubicBezTo>
                    <a:pt x="78296" y="0"/>
                    <a:pt x="100965" y="22669"/>
                    <a:pt x="100965" y="50482"/>
                  </a:cubicBezTo>
                  <a:cubicBezTo>
                    <a:pt x="100965" y="78296"/>
                    <a:pt x="78296" y="100965"/>
                    <a:pt x="50482" y="100965"/>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348FE245-EACE-4947-A002-63A77643F899}"/>
                </a:ext>
              </a:extLst>
            </p:cNvPr>
            <p:cNvSpPr/>
            <p:nvPr/>
          </p:nvSpPr>
          <p:spPr>
            <a:xfrm>
              <a:off x="6923532" y="4192524"/>
              <a:ext cx="95250" cy="95250"/>
            </a:xfrm>
            <a:custGeom>
              <a:avLst/>
              <a:gdLst>
                <a:gd name="connsiteX0" fmla="*/ 50482 w 95250"/>
                <a:gd name="connsiteY0" fmla="*/ 100965 h 95250"/>
                <a:gd name="connsiteX1" fmla="*/ 0 w 95250"/>
                <a:gd name="connsiteY1" fmla="*/ 50482 h 95250"/>
                <a:gd name="connsiteX2" fmla="*/ 50482 w 95250"/>
                <a:gd name="connsiteY2" fmla="*/ 0 h 95250"/>
                <a:gd name="connsiteX3" fmla="*/ 100965 w 95250"/>
                <a:gd name="connsiteY3" fmla="*/ 50482 h 95250"/>
                <a:gd name="connsiteX4" fmla="*/ 50482 w 95250"/>
                <a:gd name="connsiteY4" fmla="*/ 10096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482" y="100965"/>
                  </a:moveTo>
                  <a:cubicBezTo>
                    <a:pt x="22670" y="100965"/>
                    <a:pt x="0" y="78296"/>
                    <a:pt x="0" y="50482"/>
                  </a:cubicBezTo>
                  <a:cubicBezTo>
                    <a:pt x="0" y="22670"/>
                    <a:pt x="22670" y="0"/>
                    <a:pt x="50482" y="0"/>
                  </a:cubicBezTo>
                  <a:cubicBezTo>
                    <a:pt x="78295" y="0"/>
                    <a:pt x="100965" y="22670"/>
                    <a:pt x="100965" y="50482"/>
                  </a:cubicBezTo>
                  <a:cubicBezTo>
                    <a:pt x="100965" y="78296"/>
                    <a:pt x="78295" y="100965"/>
                    <a:pt x="50482" y="100965"/>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4AD21A96-B800-496E-A2FD-7EAD0899EBF9}"/>
                </a:ext>
              </a:extLst>
            </p:cNvPr>
            <p:cNvSpPr/>
            <p:nvPr/>
          </p:nvSpPr>
          <p:spPr>
            <a:xfrm>
              <a:off x="7047357" y="4226528"/>
              <a:ext cx="95250" cy="95250"/>
            </a:xfrm>
            <a:custGeom>
              <a:avLst/>
              <a:gdLst>
                <a:gd name="connsiteX0" fmla="*/ 50482 w 95250"/>
                <a:gd name="connsiteY0" fmla="*/ 100965 h 95250"/>
                <a:gd name="connsiteX1" fmla="*/ 0 w 95250"/>
                <a:gd name="connsiteY1" fmla="*/ 50482 h 95250"/>
                <a:gd name="connsiteX2" fmla="*/ 50482 w 95250"/>
                <a:gd name="connsiteY2" fmla="*/ 0 h 95250"/>
                <a:gd name="connsiteX3" fmla="*/ 100965 w 95250"/>
                <a:gd name="connsiteY3" fmla="*/ 50482 h 95250"/>
                <a:gd name="connsiteX4" fmla="*/ 50482 w 95250"/>
                <a:gd name="connsiteY4" fmla="*/ 10096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482" y="100965"/>
                  </a:moveTo>
                  <a:cubicBezTo>
                    <a:pt x="22670" y="100965"/>
                    <a:pt x="0" y="78296"/>
                    <a:pt x="0" y="50482"/>
                  </a:cubicBezTo>
                  <a:cubicBezTo>
                    <a:pt x="0" y="22669"/>
                    <a:pt x="22670" y="0"/>
                    <a:pt x="50482" y="0"/>
                  </a:cubicBezTo>
                  <a:cubicBezTo>
                    <a:pt x="78295" y="0"/>
                    <a:pt x="100965" y="22669"/>
                    <a:pt x="100965" y="50482"/>
                  </a:cubicBezTo>
                  <a:cubicBezTo>
                    <a:pt x="100965" y="78296"/>
                    <a:pt x="78295" y="100965"/>
                    <a:pt x="50482" y="100965"/>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F19B798A-4A0F-4F78-8A35-94ECA3AF1484}"/>
                </a:ext>
              </a:extLst>
            </p:cNvPr>
            <p:cNvSpPr/>
            <p:nvPr/>
          </p:nvSpPr>
          <p:spPr>
            <a:xfrm>
              <a:off x="7173658" y="4158520"/>
              <a:ext cx="95250" cy="95250"/>
            </a:xfrm>
            <a:custGeom>
              <a:avLst/>
              <a:gdLst>
                <a:gd name="connsiteX0" fmla="*/ 50482 w 95250"/>
                <a:gd name="connsiteY0" fmla="*/ 100965 h 95250"/>
                <a:gd name="connsiteX1" fmla="*/ 0 w 95250"/>
                <a:gd name="connsiteY1" fmla="*/ 50483 h 95250"/>
                <a:gd name="connsiteX2" fmla="*/ 50482 w 95250"/>
                <a:gd name="connsiteY2" fmla="*/ 0 h 95250"/>
                <a:gd name="connsiteX3" fmla="*/ 100965 w 95250"/>
                <a:gd name="connsiteY3" fmla="*/ 50483 h 95250"/>
                <a:gd name="connsiteX4" fmla="*/ 50482 w 95250"/>
                <a:gd name="connsiteY4" fmla="*/ 10096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482" y="100965"/>
                  </a:moveTo>
                  <a:cubicBezTo>
                    <a:pt x="22670" y="100965"/>
                    <a:pt x="0" y="78296"/>
                    <a:pt x="0" y="50483"/>
                  </a:cubicBezTo>
                  <a:cubicBezTo>
                    <a:pt x="0" y="22670"/>
                    <a:pt x="22670" y="0"/>
                    <a:pt x="50482" y="0"/>
                  </a:cubicBezTo>
                  <a:cubicBezTo>
                    <a:pt x="78295" y="0"/>
                    <a:pt x="100965" y="22670"/>
                    <a:pt x="100965" y="50483"/>
                  </a:cubicBezTo>
                  <a:cubicBezTo>
                    <a:pt x="100965" y="78296"/>
                    <a:pt x="78295" y="100965"/>
                    <a:pt x="50482" y="100965"/>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grpSp>
      <p:sp>
        <p:nvSpPr>
          <p:cNvPr id="256" name="Freeform: Shape 255">
            <a:extLst>
              <a:ext uri="{FF2B5EF4-FFF2-40B4-BE49-F238E27FC236}">
                <a16:creationId xmlns:a16="http://schemas.microsoft.com/office/drawing/2014/main" id="{C57B742B-65C2-476C-8183-E5859209FDB4}"/>
              </a:ext>
            </a:extLst>
          </p:cNvPr>
          <p:cNvSpPr/>
          <p:nvPr/>
        </p:nvSpPr>
        <p:spPr>
          <a:xfrm>
            <a:off x="7517892" y="4157567"/>
            <a:ext cx="361950" cy="447675"/>
          </a:xfrm>
          <a:custGeom>
            <a:avLst/>
            <a:gdLst>
              <a:gd name="connsiteX0" fmla="*/ 303180 w 361950"/>
              <a:gd name="connsiteY0" fmla="*/ 0 h 447675"/>
              <a:gd name="connsiteX1" fmla="*/ 106299 w 361950"/>
              <a:gd name="connsiteY1" fmla="*/ 0 h 447675"/>
              <a:gd name="connsiteX2" fmla="*/ 33432 w 361950"/>
              <a:gd name="connsiteY2" fmla="*/ 122682 h 447675"/>
              <a:gd name="connsiteX3" fmla="*/ 33432 w 361950"/>
              <a:gd name="connsiteY3" fmla="*/ 190691 h 447675"/>
              <a:gd name="connsiteX4" fmla="*/ 0 w 361950"/>
              <a:gd name="connsiteY4" fmla="*/ 251746 h 447675"/>
              <a:gd name="connsiteX5" fmla="*/ 38957 w 361950"/>
              <a:gd name="connsiteY5" fmla="*/ 251746 h 447675"/>
              <a:gd name="connsiteX6" fmla="*/ 38957 w 361950"/>
              <a:gd name="connsiteY6" fmla="*/ 381286 h 447675"/>
              <a:gd name="connsiteX7" fmla="*/ 163544 w 361950"/>
              <a:gd name="connsiteY7" fmla="*/ 381286 h 447675"/>
              <a:gd name="connsiteX8" fmla="*/ 163544 w 361950"/>
              <a:gd name="connsiteY8" fmla="*/ 452438 h 447675"/>
              <a:gd name="connsiteX9" fmla="*/ 322326 w 361950"/>
              <a:gd name="connsiteY9" fmla="*/ 452438 h 447675"/>
              <a:gd name="connsiteX10" fmla="*/ 322326 w 361950"/>
              <a:gd name="connsiteY10" fmla="*/ 268224 h 447675"/>
              <a:gd name="connsiteX11" fmla="*/ 371284 w 361950"/>
              <a:gd name="connsiteY11" fmla="*/ 184785 h 447675"/>
              <a:gd name="connsiteX12" fmla="*/ 371284 w 361950"/>
              <a:gd name="connsiteY12" fmla="*/ 99060 h 447675"/>
              <a:gd name="connsiteX13" fmla="*/ 303180 w 361950"/>
              <a:gd name="connsiteY13" fmla="*/ 95 h 447675"/>
              <a:gd name="connsiteX14" fmla="*/ 311372 w 361950"/>
              <a:gd name="connsiteY14" fmla="*/ 132874 h 447675"/>
              <a:gd name="connsiteX15" fmla="*/ 278416 w 361950"/>
              <a:gd name="connsiteY15" fmla="*/ 132874 h 447675"/>
              <a:gd name="connsiteX16" fmla="*/ 278416 w 361950"/>
              <a:gd name="connsiteY16" fmla="*/ 154591 h 447675"/>
              <a:gd name="connsiteX17" fmla="*/ 311372 w 361950"/>
              <a:gd name="connsiteY17" fmla="*/ 154591 h 447675"/>
              <a:gd name="connsiteX18" fmla="*/ 311372 w 361950"/>
              <a:gd name="connsiteY18" fmla="*/ 165830 h 447675"/>
              <a:gd name="connsiteX19" fmla="*/ 278416 w 361950"/>
              <a:gd name="connsiteY19" fmla="*/ 165830 h 447675"/>
              <a:gd name="connsiteX20" fmla="*/ 278416 w 361950"/>
              <a:gd name="connsiteY20" fmla="*/ 187547 h 447675"/>
              <a:gd name="connsiteX21" fmla="*/ 311372 w 361950"/>
              <a:gd name="connsiteY21" fmla="*/ 187547 h 447675"/>
              <a:gd name="connsiteX22" fmla="*/ 311372 w 361950"/>
              <a:gd name="connsiteY22" fmla="*/ 198787 h 447675"/>
              <a:gd name="connsiteX23" fmla="*/ 278416 w 361950"/>
              <a:gd name="connsiteY23" fmla="*/ 198787 h 447675"/>
              <a:gd name="connsiteX24" fmla="*/ 278416 w 361950"/>
              <a:gd name="connsiteY24" fmla="*/ 237363 h 447675"/>
              <a:gd name="connsiteX25" fmla="*/ 243364 w 361950"/>
              <a:gd name="connsiteY25" fmla="*/ 237363 h 447675"/>
              <a:gd name="connsiteX26" fmla="*/ 243364 w 361950"/>
              <a:gd name="connsiteY26" fmla="*/ 270320 h 447675"/>
              <a:gd name="connsiteX27" fmla="*/ 232124 w 361950"/>
              <a:gd name="connsiteY27" fmla="*/ 270320 h 447675"/>
              <a:gd name="connsiteX28" fmla="*/ 232124 w 361950"/>
              <a:gd name="connsiteY28" fmla="*/ 237363 h 447675"/>
              <a:gd name="connsiteX29" fmla="*/ 210407 w 361950"/>
              <a:gd name="connsiteY29" fmla="*/ 237363 h 447675"/>
              <a:gd name="connsiteX30" fmla="*/ 210407 w 361950"/>
              <a:gd name="connsiteY30" fmla="*/ 270320 h 447675"/>
              <a:gd name="connsiteX31" fmla="*/ 199168 w 361950"/>
              <a:gd name="connsiteY31" fmla="*/ 270320 h 447675"/>
              <a:gd name="connsiteX32" fmla="*/ 199168 w 361950"/>
              <a:gd name="connsiteY32" fmla="*/ 237363 h 447675"/>
              <a:gd name="connsiteX33" fmla="*/ 177450 w 361950"/>
              <a:gd name="connsiteY33" fmla="*/ 237363 h 447675"/>
              <a:gd name="connsiteX34" fmla="*/ 177450 w 361950"/>
              <a:gd name="connsiteY34" fmla="*/ 270320 h 447675"/>
              <a:gd name="connsiteX35" fmla="*/ 166211 w 361950"/>
              <a:gd name="connsiteY35" fmla="*/ 270320 h 447675"/>
              <a:gd name="connsiteX36" fmla="*/ 166211 w 361950"/>
              <a:gd name="connsiteY36" fmla="*/ 237363 h 447675"/>
              <a:gd name="connsiteX37" fmla="*/ 122681 w 361950"/>
              <a:gd name="connsiteY37" fmla="*/ 237363 h 447675"/>
              <a:gd name="connsiteX38" fmla="*/ 122681 w 361950"/>
              <a:gd name="connsiteY38" fmla="*/ 198787 h 447675"/>
              <a:gd name="connsiteX39" fmla="*/ 89725 w 361950"/>
              <a:gd name="connsiteY39" fmla="*/ 198787 h 447675"/>
              <a:gd name="connsiteX40" fmla="*/ 89725 w 361950"/>
              <a:gd name="connsiteY40" fmla="*/ 187547 h 447675"/>
              <a:gd name="connsiteX41" fmla="*/ 122681 w 361950"/>
              <a:gd name="connsiteY41" fmla="*/ 187547 h 447675"/>
              <a:gd name="connsiteX42" fmla="*/ 122681 w 361950"/>
              <a:gd name="connsiteY42" fmla="*/ 165830 h 447675"/>
              <a:gd name="connsiteX43" fmla="*/ 89725 w 361950"/>
              <a:gd name="connsiteY43" fmla="*/ 165830 h 447675"/>
              <a:gd name="connsiteX44" fmla="*/ 89725 w 361950"/>
              <a:gd name="connsiteY44" fmla="*/ 154591 h 447675"/>
              <a:gd name="connsiteX45" fmla="*/ 122681 w 361950"/>
              <a:gd name="connsiteY45" fmla="*/ 154591 h 447675"/>
              <a:gd name="connsiteX46" fmla="*/ 122681 w 361950"/>
              <a:gd name="connsiteY46" fmla="*/ 132874 h 447675"/>
              <a:gd name="connsiteX47" fmla="*/ 89725 w 361950"/>
              <a:gd name="connsiteY47" fmla="*/ 132874 h 447675"/>
              <a:gd name="connsiteX48" fmla="*/ 89725 w 361950"/>
              <a:gd name="connsiteY48" fmla="*/ 121634 h 447675"/>
              <a:gd name="connsiteX49" fmla="*/ 122681 w 361950"/>
              <a:gd name="connsiteY49" fmla="*/ 121634 h 447675"/>
              <a:gd name="connsiteX50" fmla="*/ 122681 w 361950"/>
              <a:gd name="connsiteY50" fmla="*/ 83058 h 447675"/>
              <a:gd name="connsiteX51" fmla="*/ 166211 w 361950"/>
              <a:gd name="connsiteY51" fmla="*/ 83058 h 447675"/>
              <a:gd name="connsiteX52" fmla="*/ 166211 w 361950"/>
              <a:gd name="connsiteY52" fmla="*/ 50102 h 447675"/>
              <a:gd name="connsiteX53" fmla="*/ 177450 w 361950"/>
              <a:gd name="connsiteY53" fmla="*/ 50102 h 447675"/>
              <a:gd name="connsiteX54" fmla="*/ 177450 w 361950"/>
              <a:gd name="connsiteY54" fmla="*/ 83058 h 447675"/>
              <a:gd name="connsiteX55" fmla="*/ 199168 w 361950"/>
              <a:gd name="connsiteY55" fmla="*/ 83058 h 447675"/>
              <a:gd name="connsiteX56" fmla="*/ 199168 w 361950"/>
              <a:gd name="connsiteY56" fmla="*/ 50102 h 447675"/>
              <a:gd name="connsiteX57" fmla="*/ 210407 w 361950"/>
              <a:gd name="connsiteY57" fmla="*/ 50102 h 447675"/>
              <a:gd name="connsiteX58" fmla="*/ 210407 w 361950"/>
              <a:gd name="connsiteY58" fmla="*/ 83058 h 447675"/>
              <a:gd name="connsiteX59" fmla="*/ 232124 w 361950"/>
              <a:gd name="connsiteY59" fmla="*/ 83058 h 447675"/>
              <a:gd name="connsiteX60" fmla="*/ 232124 w 361950"/>
              <a:gd name="connsiteY60" fmla="*/ 50102 h 447675"/>
              <a:gd name="connsiteX61" fmla="*/ 243364 w 361950"/>
              <a:gd name="connsiteY61" fmla="*/ 50102 h 447675"/>
              <a:gd name="connsiteX62" fmla="*/ 243364 w 361950"/>
              <a:gd name="connsiteY62" fmla="*/ 83058 h 447675"/>
              <a:gd name="connsiteX63" fmla="*/ 278416 w 361950"/>
              <a:gd name="connsiteY63" fmla="*/ 83058 h 447675"/>
              <a:gd name="connsiteX64" fmla="*/ 278416 w 361950"/>
              <a:gd name="connsiteY64" fmla="*/ 121634 h 447675"/>
              <a:gd name="connsiteX65" fmla="*/ 311372 w 361950"/>
              <a:gd name="connsiteY65" fmla="*/ 121634 h 447675"/>
              <a:gd name="connsiteX66" fmla="*/ 311372 w 361950"/>
              <a:gd name="connsiteY66" fmla="*/ 132874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61950" h="447675">
                <a:moveTo>
                  <a:pt x="303180" y="0"/>
                </a:moveTo>
                <a:lnTo>
                  <a:pt x="106299" y="0"/>
                </a:lnTo>
                <a:lnTo>
                  <a:pt x="33432" y="122682"/>
                </a:lnTo>
                <a:lnTo>
                  <a:pt x="33432" y="190691"/>
                </a:lnTo>
                <a:lnTo>
                  <a:pt x="0" y="251746"/>
                </a:lnTo>
                <a:lnTo>
                  <a:pt x="38957" y="251746"/>
                </a:lnTo>
                <a:lnTo>
                  <a:pt x="38957" y="381286"/>
                </a:lnTo>
                <a:lnTo>
                  <a:pt x="163544" y="381286"/>
                </a:lnTo>
                <a:lnTo>
                  <a:pt x="163544" y="452438"/>
                </a:lnTo>
                <a:lnTo>
                  <a:pt x="322326" y="452438"/>
                </a:lnTo>
                <a:lnTo>
                  <a:pt x="322326" y="268224"/>
                </a:lnTo>
                <a:lnTo>
                  <a:pt x="371284" y="184785"/>
                </a:lnTo>
                <a:lnTo>
                  <a:pt x="371284" y="99060"/>
                </a:lnTo>
                <a:lnTo>
                  <a:pt x="303180" y="95"/>
                </a:lnTo>
                <a:close/>
                <a:moveTo>
                  <a:pt x="311372" y="132874"/>
                </a:moveTo>
                <a:lnTo>
                  <a:pt x="278416" y="132874"/>
                </a:lnTo>
                <a:lnTo>
                  <a:pt x="278416" y="154591"/>
                </a:lnTo>
                <a:lnTo>
                  <a:pt x="311372" y="154591"/>
                </a:lnTo>
                <a:lnTo>
                  <a:pt x="311372" y="165830"/>
                </a:lnTo>
                <a:lnTo>
                  <a:pt x="278416" y="165830"/>
                </a:lnTo>
                <a:lnTo>
                  <a:pt x="278416" y="187547"/>
                </a:lnTo>
                <a:lnTo>
                  <a:pt x="311372" y="187547"/>
                </a:lnTo>
                <a:lnTo>
                  <a:pt x="311372" y="198787"/>
                </a:lnTo>
                <a:lnTo>
                  <a:pt x="278416" y="198787"/>
                </a:lnTo>
                <a:lnTo>
                  <a:pt x="278416" y="237363"/>
                </a:lnTo>
                <a:lnTo>
                  <a:pt x="243364" y="237363"/>
                </a:lnTo>
                <a:lnTo>
                  <a:pt x="243364" y="270320"/>
                </a:lnTo>
                <a:lnTo>
                  <a:pt x="232124" y="270320"/>
                </a:lnTo>
                <a:lnTo>
                  <a:pt x="232124" y="237363"/>
                </a:lnTo>
                <a:lnTo>
                  <a:pt x="210407" y="237363"/>
                </a:lnTo>
                <a:lnTo>
                  <a:pt x="210407" y="270320"/>
                </a:lnTo>
                <a:lnTo>
                  <a:pt x="199168" y="270320"/>
                </a:lnTo>
                <a:lnTo>
                  <a:pt x="199168" y="237363"/>
                </a:lnTo>
                <a:lnTo>
                  <a:pt x="177450" y="237363"/>
                </a:lnTo>
                <a:lnTo>
                  <a:pt x="177450" y="270320"/>
                </a:lnTo>
                <a:lnTo>
                  <a:pt x="166211" y="270320"/>
                </a:lnTo>
                <a:lnTo>
                  <a:pt x="166211" y="237363"/>
                </a:lnTo>
                <a:lnTo>
                  <a:pt x="122681" y="237363"/>
                </a:lnTo>
                <a:lnTo>
                  <a:pt x="122681" y="198787"/>
                </a:lnTo>
                <a:lnTo>
                  <a:pt x="89725" y="198787"/>
                </a:lnTo>
                <a:lnTo>
                  <a:pt x="89725" y="187547"/>
                </a:lnTo>
                <a:lnTo>
                  <a:pt x="122681" y="187547"/>
                </a:lnTo>
                <a:lnTo>
                  <a:pt x="122681" y="165830"/>
                </a:lnTo>
                <a:lnTo>
                  <a:pt x="89725" y="165830"/>
                </a:lnTo>
                <a:lnTo>
                  <a:pt x="89725" y="154591"/>
                </a:lnTo>
                <a:lnTo>
                  <a:pt x="122681" y="154591"/>
                </a:lnTo>
                <a:lnTo>
                  <a:pt x="122681" y="132874"/>
                </a:lnTo>
                <a:lnTo>
                  <a:pt x="89725" y="132874"/>
                </a:lnTo>
                <a:lnTo>
                  <a:pt x="89725" y="121634"/>
                </a:lnTo>
                <a:lnTo>
                  <a:pt x="122681" y="121634"/>
                </a:lnTo>
                <a:lnTo>
                  <a:pt x="122681" y="83058"/>
                </a:lnTo>
                <a:lnTo>
                  <a:pt x="166211" y="83058"/>
                </a:lnTo>
                <a:lnTo>
                  <a:pt x="166211" y="50102"/>
                </a:lnTo>
                <a:lnTo>
                  <a:pt x="177450" y="50102"/>
                </a:lnTo>
                <a:lnTo>
                  <a:pt x="177450" y="83058"/>
                </a:lnTo>
                <a:lnTo>
                  <a:pt x="199168" y="83058"/>
                </a:lnTo>
                <a:lnTo>
                  <a:pt x="199168" y="50102"/>
                </a:lnTo>
                <a:lnTo>
                  <a:pt x="210407" y="50102"/>
                </a:lnTo>
                <a:lnTo>
                  <a:pt x="210407" y="83058"/>
                </a:lnTo>
                <a:lnTo>
                  <a:pt x="232124" y="83058"/>
                </a:lnTo>
                <a:lnTo>
                  <a:pt x="232124" y="50102"/>
                </a:lnTo>
                <a:lnTo>
                  <a:pt x="243364" y="50102"/>
                </a:lnTo>
                <a:lnTo>
                  <a:pt x="243364" y="83058"/>
                </a:lnTo>
                <a:lnTo>
                  <a:pt x="278416" y="83058"/>
                </a:lnTo>
                <a:lnTo>
                  <a:pt x="278416" y="121634"/>
                </a:lnTo>
                <a:lnTo>
                  <a:pt x="311372" y="121634"/>
                </a:lnTo>
                <a:lnTo>
                  <a:pt x="311372" y="132874"/>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3451E8DD-3A05-4A81-9272-0C337F683545}"/>
              </a:ext>
            </a:extLst>
          </p:cNvPr>
          <p:cNvSpPr/>
          <p:nvPr/>
        </p:nvSpPr>
        <p:spPr>
          <a:xfrm>
            <a:off x="7640573" y="4240625"/>
            <a:ext cx="152400" cy="152400"/>
          </a:xfrm>
          <a:custGeom>
            <a:avLst/>
            <a:gdLst>
              <a:gd name="connsiteX0" fmla="*/ 150114 w 152400"/>
              <a:gd name="connsiteY0" fmla="*/ 38576 h 152400"/>
              <a:gd name="connsiteX1" fmla="*/ 155734 w 152400"/>
              <a:gd name="connsiteY1" fmla="*/ 38576 h 152400"/>
              <a:gd name="connsiteX2" fmla="*/ 155734 w 152400"/>
              <a:gd name="connsiteY2" fmla="*/ 0 h 152400"/>
              <a:gd name="connsiteX3" fmla="*/ 120682 w 152400"/>
              <a:gd name="connsiteY3" fmla="*/ 0 h 152400"/>
              <a:gd name="connsiteX4" fmla="*/ 120682 w 152400"/>
              <a:gd name="connsiteY4" fmla="*/ 5620 h 152400"/>
              <a:gd name="connsiteX5" fmla="*/ 109443 w 152400"/>
              <a:gd name="connsiteY5" fmla="*/ 5620 h 152400"/>
              <a:gd name="connsiteX6" fmla="*/ 109443 w 152400"/>
              <a:gd name="connsiteY6" fmla="*/ 0 h 152400"/>
              <a:gd name="connsiteX7" fmla="*/ 87725 w 152400"/>
              <a:gd name="connsiteY7" fmla="*/ 0 h 152400"/>
              <a:gd name="connsiteX8" fmla="*/ 87725 w 152400"/>
              <a:gd name="connsiteY8" fmla="*/ 5620 h 152400"/>
              <a:gd name="connsiteX9" fmla="*/ 76486 w 152400"/>
              <a:gd name="connsiteY9" fmla="*/ 5620 h 152400"/>
              <a:gd name="connsiteX10" fmla="*/ 76486 w 152400"/>
              <a:gd name="connsiteY10" fmla="*/ 0 h 152400"/>
              <a:gd name="connsiteX11" fmla="*/ 54769 w 152400"/>
              <a:gd name="connsiteY11" fmla="*/ 0 h 152400"/>
              <a:gd name="connsiteX12" fmla="*/ 54769 w 152400"/>
              <a:gd name="connsiteY12" fmla="*/ 5620 h 152400"/>
              <a:gd name="connsiteX13" fmla="*/ 43529 w 152400"/>
              <a:gd name="connsiteY13" fmla="*/ 5620 h 152400"/>
              <a:gd name="connsiteX14" fmla="*/ 43529 w 152400"/>
              <a:gd name="connsiteY14" fmla="*/ 0 h 152400"/>
              <a:gd name="connsiteX15" fmla="*/ 0 w 152400"/>
              <a:gd name="connsiteY15" fmla="*/ 0 h 152400"/>
              <a:gd name="connsiteX16" fmla="*/ 0 w 152400"/>
              <a:gd name="connsiteY16" fmla="*/ 38576 h 152400"/>
              <a:gd name="connsiteX17" fmla="*/ 5620 w 152400"/>
              <a:gd name="connsiteY17" fmla="*/ 38576 h 152400"/>
              <a:gd name="connsiteX18" fmla="*/ 5620 w 152400"/>
              <a:gd name="connsiteY18" fmla="*/ 49816 h 152400"/>
              <a:gd name="connsiteX19" fmla="*/ 0 w 152400"/>
              <a:gd name="connsiteY19" fmla="*/ 49816 h 152400"/>
              <a:gd name="connsiteX20" fmla="*/ 0 w 152400"/>
              <a:gd name="connsiteY20" fmla="*/ 71533 h 152400"/>
              <a:gd name="connsiteX21" fmla="*/ 5620 w 152400"/>
              <a:gd name="connsiteY21" fmla="*/ 71533 h 152400"/>
              <a:gd name="connsiteX22" fmla="*/ 5620 w 152400"/>
              <a:gd name="connsiteY22" fmla="*/ 82772 h 152400"/>
              <a:gd name="connsiteX23" fmla="*/ 0 w 152400"/>
              <a:gd name="connsiteY23" fmla="*/ 82772 h 152400"/>
              <a:gd name="connsiteX24" fmla="*/ 0 w 152400"/>
              <a:gd name="connsiteY24" fmla="*/ 104489 h 152400"/>
              <a:gd name="connsiteX25" fmla="*/ 5620 w 152400"/>
              <a:gd name="connsiteY25" fmla="*/ 104489 h 152400"/>
              <a:gd name="connsiteX26" fmla="*/ 5620 w 152400"/>
              <a:gd name="connsiteY26" fmla="*/ 115729 h 152400"/>
              <a:gd name="connsiteX27" fmla="*/ 0 w 152400"/>
              <a:gd name="connsiteY27" fmla="*/ 115729 h 152400"/>
              <a:gd name="connsiteX28" fmla="*/ 0 w 152400"/>
              <a:gd name="connsiteY28" fmla="*/ 154305 h 152400"/>
              <a:gd name="connsiteX29" fmla="*/ 43529 w 152400"/>
              <a:gd name="connsiteY29" fmla="*/ 154305 h 152400"/>
              <a:gd name="connsiteX30" fmla="*/ 43529 w 152400"/>
              <a:gd name="connsiteY30" fmla="*/ 148685 h 152400"/>
              <a:gd name="connsiteX31" fmla="*/ 54769 w 152400"/>
              <a:gd name="connsiteY31" fmla="*/ 148685 h 152400"/>
              <a:gd name="connsiteX32" fmla="*/ 54769 w 152400"/>
              <a:gd name="connsiteY32" fmla="*/ 154305 h 152400"/>
              <a:gd name="connsiteX33" fmla="*/ 76486 w 152400"/>
              <a:gd name="connsiteY33" fmla="*/ 154305 h 152400"/>
              <a:gd name="connsiteX34" fmla="*/ 76486 w 152400"/>
              <a:gd name="connsiteY34" fmla="*/ 148685 h 152400"/>
              <a:gd name="connsiteX35" fmla="*/ 87725 w 152400"/>
              <a:gd name="connsiteY35" fmla="*/ 148685 h 152400"/>
              <a:gd name="connsiteX36" fmla="*/ 87725 w 152400"/>
              <a:gd name="connsiteY36" fmla="*/ 154305 h 152400"/>
              <a:gd name="connsiteX37" fmla="*/ 109443 w 152400"/>
              <a:gd name="connsiteY37" fmla="*/ 154305 h 152400"/>
              <a:gd name="connsiteX38" fmla="*/ 109443 w 152400"/>
              <a:gd name="connsiteY38" fmla="*/ 148685 h 152400"/>
              <a:gd name="connsiteX39" fmla="*/ 120682 w 152400"/>
              <a:gd name="connsiteY39" fmla="*/ 148685 h 152400"/>
              <a:gd name="connsiteX40" fmla="*/ 120682 w 152400"/>
              <a:gd name="connsiteY40" fmla="*/ 154305 h 152400"/>
              <a:gd name="connsiteX41" fmla="*/ 155734 w 152400"/>
              <a:gd name="connsiteY41" fmla="*/ 154305 h 152400"/>
              <a:gd name="connsiteX42" fmla="*/ 155734 w 152400"/>
              <a:gd name="connsiteY42" fmla="*/ 115729 h 152400"/>
              <a:gd name="connsiteX43" fmla="*/ 150114 w 152400"/>
              <a:gd name="connsiteY43" fmla="*/ 115729 h 152400"/>
              <a:gd name="connsiteX44" fmla="*/ 150114 w 152400"/>
              <a:gd name="connsiteY44" fmla="*/ 104489 h 152400"/>
              <a:gd name="connsiteX45" fmla="*/ 155734 w 152400"/>
              <a:gd name="connsiteY45" fmla="*/ 104489 h 152400"/>
              <a:gd name="connsiteX46" fmla="*/ 155734 w 152400"/>
              <a:gd name="connsiteY46" fmla="*/ 82772 h 152400"/>
              <a:gd name="connsiteX47" fmla="*/ 150114 w 152400"/>
              <a:gd name="connsiteY47" fmla="*/ 82772 h 152400"/>
              <a:gd name="connsiteX48" fmla="*/ 150114 w 152400"/>
              <a:gd name="connsiteY48" fmla="*/ 71533 h 152400"/>
              <a:gd name="connsiteX49" fmla="*/ 155734 w 152400"/>
              <a:gd name="connsiteY49" fmla="*/ 71533 h 152400"/>
              <a:gd name="connsiteX50" fmla="*/ 155734 w 152400"/>
              <a:gd name="connsiteY50" fmla="*/ 49816 h 152400"/>
              <a:gd name="connsiteX51" fmla="*/ 150114 w 152400"/>
              <a:gd name="connsiteY51" fmla="*/ 49816 h 152400"/>
              <a:gd name="connsiteX52" fmla="*/ 150114 w 152400"/>
              <a:gd name="connsiteY52" fmla="*/ 38576 h 152400"/>
              <a:gd name="connsiteX53" fmla="*/ 144495 w 152400"/>
              <a:gd name="connsiteY53" fmla="*/ 143066 h 152400"/>
              <a:gd name="connsiteX54" fmla="*/ 11145 w 152400"/>
              <a:gd name="connsiteY54" fmla="*/ 143066 h 152400"/>
              <a:gd name="connsiteX55" fmla="*/ 11145 w 152400"/>
              <a:gd name="connsiteY55" fmla="*/ 11240 h 152400"/>
              <a:gd name="connsiteX56" fmla="*/ 144495 w 152400"/>
              <a:gd name="connsiteY56" fmla="*/ 11240 h 152400"/>
              <a:gd name="connsiteX57" fmla="*/ 144495 w 152400"/>
              <a:gd name="connsiteY57" fmla="*/ 14306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2400" h="152400">
                <a:moveTo>
                  <a:pt x="150114" y="38576"/>
                </a:moveTo>
                <a:lnTo>
                  <a:pt x="155734" y="38576"/>
                </a:lnTo>
                <a:lnTo>
                  <a:pt x="155734" y="0"/>
                </a:lnTo>
                <a:lnTo>
                  <a:pt x="120682" y="0"/>
                </a:lnTo>
                <a:lnTo>
                  <a:pt x="120682" y="5620"/>
                </a:lnTo>
                <a:lnTo>
                  <a:pt x="109443" y="5620"/>
                </a:lnTo>
                <a:lnTo>
                  <a:pt x="109443" y="0"/>
                </a:lnTo>
                <a:lnTo>
                  <a:pt x="87725" y="0"/>
                </a:lnTo>
                <a:lnTo>
                  <a:pt x="87725" y="5620"/>
                </a:lnTo>
                <a:lnTo>
                  <a:pt x="76486" y="5620"/>
                </a:lnTo>
                <a:lnTo>
                  <a:pt x="76486" y="0"/>
                </a:lnTo>
                <a:lnTo>
                  <a:pt x="54769" y="0"/>
                </a:lnTo>
                <a:lnTo>
                  <a:pt x="54769" y="5620"/>
                </a:lnTo>
                <a:lnTo>
                  <a:pt x="43529" y="5620"/>
                </a:lnTo>
                <a:lnTo>
                  <a:pt x="43529" y="0"/>
                </a:lnTo>
                <a:lnTo>
                  <a:pt x="0" y="0"/>
                </a:lnTo>
                <a:lnTo>
                  <a:pt x="0" y="38576"/>
                </a:lnTo>
                <a:lnTo>
                  <a:pt x="5620" y="38576"/>
                </a:lnTo>
                <a:lnTo>
                  <a:pt x="5620" y="49816"/>
                </a:lnTo>
                <a:lnTo>
                  <a:pt x="0" y="49816"/>
                </a:lnTo>
                <a:lnTo>
                  <a:pt x="0" y="71533"/>
                </a:lnTo>
                <a:lnTo>
                  <a:pt x="5620" y="71533"/>
                </a:lnTo>
                <a:lnTo>
                  <a:pt x="5620" y="82772"/>
                </a:lnTo>
                <a:lnTo>
                  <a:pt x="0" y="82772"/>
                </a:lnTo>
                <a:lnTo>
                  <a:pt x="0" y="104489"/>
                </a:lnTo>
                <a:lnTo>
                  <a:pt x="5620" y="104489"/>
                </a:lnTo>
                <a:lnTo>
                  <a:pt x="5620" y="115729"/>
                </a:lnTo>
                <a:lnTo>
                  <a:pt x="0" y="115729"/>
                </a:lnTo>
                <a:lnTo>
                  <a:pt x="0" y="154305"/>
                </a:lnTo>
                <a:lnTo>
                  <a:pt x="43529" y="154305"/>
                </a:lnTo>
                <a:lnTo>
                  <a:pt x="43529" y="148685"/>
                </a:lnTo>
                <a:lnTo>
                  <a:pt x="54769" y="148685"/>
                </a:lnTo>
                <a:lnTo>
                  <a:pt x="54769" y="154305"/>
                </a:lnTo>
                <a:lnTo>
                  <a:pt x="76486" y="154305"/>
                </a:lnTo>
                <a:lnTo>
                  <a:pt x="76486" y="148685"/>
                </a:lnTo>
                <a:lnTo>
                  <a:pt x="87725" y="148685"/>
                </a:lnTo>
                <a:lnTo>
                  <a:pt x="87725" y="154305"/>
                </a:lnTo>
                <a:lnTo>
                  <a:pt x="109443" y="154305"/>
                </a:lnTo>
                <a:lnTo>
                  <a:pt x="109443" y="148685"/>
                </a:lnTo>
                <a:lnTo>
                  <a:pt x="120682" y="148685"/>
                </a:lnTo>
                <a:lnTo>
                  <a:pt x="120682" y="154305"/>
                </a:lnTo>
                <a:lnTo>
                  <a:pt x="155734" y="154305"/>
                </a:lnTo>
                <a:lnTo>
                  <a:pt x="155734" y="115729"/>
                </a:lnTo>
                <a:lnTo>
                  <a:pt x="150114" y="115729"/>
                </a:lnTo>
                <a:lnTo>
                  <a:pt x="150114" y="104489"/>
                </a:lnTo>
                <a:lnTo>
                  <a:pt x="155734" y="104489"/>
                </a:lnTo>
                <a:lnTo>
                  <a:pt x="155734" y="82772"/>
                </a:lnTo>
                <a:lnTo>
                  <a:pt x="150114" y="82772"/>
                </a:lnTo>
                <a:lnTo>
                  <a:pt x="150114" y="71533"/>
                </a:lnTo>
                <a:lnTo>
                  <a:pt x="155734" y="71533"/>
                </a:lnTo>
                <a:lnTo>
                  <a:pt x="155734" y="49816"/>
                </a:lnTo>
                <a:lnTo>
                  <a:pt x="150114" y="49816"/>
                </a:lnTo>
                <a:lnTo>
                  <a:pt x="150114" y="38576"/>
                </a:lnTo>
                <a:close/>
                <a:moveTo>
                  <a:pt x="144495" y="143066"/>
                </a:moveTo>
                <a:lnTo>
                  <a:pt x="11145" y="143066"/>
                </a:lnTo>
                <a:lnTo>
                  <a:pt x="11145" y="11240"/>
                </a:lnTo>
                <a:lnTo>
                  <a:pt x="144495" y="11240"/>
                </a:lnTo>
                <a:lnTo>
                  <a:pt x="144495" y="143066"/>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C0C836BA-B314-497E-941C-A6784764CF10}"/>
              </a:ext>
            </a:extLst>
          </p:cNvPr>
          <p:cNvSpPr/>
          <p:nvPr/>
        </p:nvSpPr>
        <p:spPr>
          <a:xfrm>
            <a:off x="7679531" y="4279202"/>
            <a:ext cx="76200" cy="76200"/>
          </a:xfrm>
          <a:custGeom>
            <a:avLst/>
            <a:gdLst>
              <a:gd name="connsiteX0" fmla="*/ 77914 w 76200"/>
              <a:gd name="connsiteY0" fmla="*/ 0 h 76200"/>
              <a:gd name="connsiteX1" fmla="*/ 0 w 76200"/>
              <a:gd name="connsiteY1" fmla="*/ 0 h 76200"/>
              <a:gd name="connsiteX2" fmla="*/ 0 w 76200"/>
              <a:gd name="connsiteY2" fmla="*/ 77248 h 76200"/>
              <a:gd name="connsiteX3" fmla="*/ 77914 w 76200"/>
              <a:gd name="connsiteY3" fmla="*/ 77248 h 76200"/>
              <a:gd name="connsiteX4" fmla="*/ 77914 w 76200"/>
              <a:gd name="connsiteY4" fmla="*/ 0 h 76200"/>
              <a:gd name="connsiteX5" fmla="*/ 66675 w 76200"/>
              <a:gd name="connsiteY5" fmla="*/ 66008 h 76200"/>
              <a:gd name="connsiteX6" fmla="*/ 11239 w 76200"/>
              <a:gd name="connsiteY6" fmla="*/ 66008 h 76200"/>
              <a:gd name="connsiteX7" fmla="*/ 11239 w 76200"/>
              <a:gd name="connsiteY7" fmla="*/ 11239 h 76200"/>
              <a:gd name="connsiteX8" fmla="*/ 66675 w 76200"/>
              <a:gd name="connsiteY8" fmla="*/ 11239 h 76200"/>
              <a:gd name="connsiteX9" fmla="*/ 66675 w 76200"/>
              <a:gd name="connsiteY9" fmla="*/ 6600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77914" y="0"/>
                </a:moveTo>
                <a:lnTo>
                  <a:pt x="0" y="0"/>
                </a:lnTo>
                <a:lnTo>
                  <a:pt x="0" y="77248"/>
                </a:lnTo>
                <a:lnTo>
                  <a:pt x="77914" y="77248"/>
                </a:lnTo>
                <a:lnTo>
                  <a:pt x="77914" y="0"/>
                </a:lnTo>
                <a:close/>
                <a:moveTo>
                  <a:pt x="66675" y="66008"/>
                </a:moveTo>
                <a:lnTo>
                  <a:pt x="11239" y="66008"/>
                </a:lnTo>
                <a:lnTo>
                  <a:pt x="11239" y="11239"/>
                </a:lnTo>
                <a:lnTo>
                  <a:pt x="66675" y="11239"/>
                </a:lnTo>
                <a:lnTo>
                  <a:pt x="66675" y="66008"/>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09C4E420-289B-4D15-B9CB-D1D89EAEEDF7}"/>
              </a:ext>
            </a:extLst>
          </p:cNvPr>
          <p:cNvSpPr/>
          <p:nvPr/>
        </p:nvSpPr>
        <p:spPr>
          <a:xfrm>
            <a:off x="7790688" y="4279202"/>
            <a:ext cx="9525" cy="9525"/>
          </a:xfrm>
          <a:custGeom>
            <a:avLst/>
            <a:gdLst>
              <a:gd name="connsiteX0" fmla="*/ 0 w 0"/>
              <a:gd name="connsiteY0" fmla="*/ 0 h 9525"/>
              <a:gd name="connsiteX1" fmla="*/ 5620 w 0"/>
              <a:gd name="connsiteY1" fmla="*/ 0 h 9525"/>
              <a:gd name="connsiteX2" fmla="*/ 5620 w 0"/>
              <a:gd name="connsiteY2" fmla="*/ 11240 h 9525"/>
              <a:gd name="connsiteX3" fmla="*/ 0 w 0"/>
              <a:gd name="connsiteY3" fmla="*/ 11240 h 9525"/>
            </a:gdLst>
            <a:ahLst/>
            <a:cxnLst>
              <a:cxn ang="0">
                <a:pos x="connsiteX0" y="connsiteY0"/>
              </a:cxn>
              <a:cxn ang="0">
                <a:pos x="connsiteX1" y="connsiteY1"/>
              </a:cxn>
              <a:cxn ang="0">
                <a:pos x="connsiteX2" y="connsiteY2"/>
              </a:cxn>
              <a:cxn ang="0">
                <a:pos x="connsiteX3" y="connsiteY3"/>
              </a:cxn>
            </a:cxnLst>
            <a:rect l="l" t="t" r="r" b="b"/>
            <a:pathLst>
              <a:path h="9525">
                <a:moveTo>
                  <a:pt x="0" y="0"/>
                </a:moveTo>
                <a:lnTo>
                  <a:pt x="5620" y="0"/>
                </a:lnTo>
                <a:lnTo>
                  <a:pt x="5620" y="11240"/>
                </a:lnTo>
                <a:lnTo>
                  <a:pt x="0" y="1124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96E1ABC0-08FF-4D35-8209-16B54D0A8529}"/>
              </a:ext>
            </a:extLst>
          </p:cNvPr>
          <p:cNvSpPr/>
          <p:nvPr/>
        </p:nvSpPr>
        <p:spPr>
          <a:xfrm>
            <a:off x="7790688" y="4312158"/>
            <a:ext cx="9525" cy="9525"/>
          </a:xfrm>
          <a:custGeom>
            <a:avLst/>
            <a:gdLst>
              <a:gd name="connsiteX0" fmla="*/ 0 w 0"/>
              <a:gd name="connsiteY0" fmla="*/ 0 h 9525"/>
              <a:gd name="connsiteX1" fmla="*/ 5620 w 0"/>
              <a:gd name="connsiteY1" fmla="*/ 0 h 9525"/>
              <a:gd name="connsiteX2" fmla="*/ 5620 w 0"/>
              <a:gd name="connsiteY2" fmla="*/ 11239 h 9525"/>
              <a:gd name="connsiteX3" fmla="*/ 0 w 0"/>
              <a:gd name="connsiteY3" fmla="*/ 11239 h 9525"/>
            </a:gdLst>
            <a:ahLst/>
            <a:cxnLst>
              <a:cxn ang="0">
                <a:pos x="connsiteX0" y="connsiteY0"/>
              </a:cxn>
              <a:cxn ang="0">
                <a:pos x="connsiteX1" y="connsiteY1"/>
              </a:cxn>
              <a:cxn ang="0">
                <a:pos x="connsiteX2" y="connsiteY2"/>
              </a:cxn>
              <a:cxn ang="0">
                <a:pos x="connsiteX3" y="connsiteY3"/>
              </a:cxn>
            </a:cxnLst>
            <a:rect l="l" t="t" r="r" b="b"/>
            <a:pathLst>
              <a:path h="9525">
                <a:moveTo>
                  <a:pt x="0" y="0"/>
                </a:moveTo>
                <a:lnTo>
                  <a:pt x="5620" y="0"/>
                </a:lnTo>
                <a:lnTo>
                  <a:pt x="5620" y="11239"/>
                </a:lnTo>
                <a:lnTo>
                  <a:pt x="0" y="11239"/>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434F87D4-C2BE-491D-8F96-75E3CDEC2638}"/>
              </a:ext>
            </a:extLst>
          </p:cNvPr>
          <p:cNvSpPr/>
          <p:nvPr/>
        </p:nvSpPr>
        <p:spPr>
          <a:xfrm>
            <a:off x="7790688" y="4345115"/>
            <a:ext cx="9525" cy="9525"/>
          </a:xfrm>
          <a:custGeom>
            <a:avLst/>
            <a:gdLst>
              <a:gd name="connsiteX0" fmla="*/ 0 w 0"/>
              <a:gd name="connsiteY0" fmla="*/ 0 h 9525"/>
              <a:gd name="connsiteX1" fmla="*/ 5620 w 0"/>
              <a:gd name="connsiteY1" fmla="*/ 0 h 9525"/>
              <a:gd name="connsiteX2" fmla="*/ 5620 w 0"/>
              <a:gd name="connsiteY2" fmla="*/ 11239 h 9525"/>
              <a:gd name="connsiteX3" fmla="*/ 0 w 0"/>
              <a:gd name="connsiteY3" fmla="*/ 11239 h 9525"/>
            </a:gdLst>
            <a:ahLst/>
            <a:cxnLst>
              <a:cxn ang="0">
                <a:pos x="connsiteX0" y="connsiteY0"/>
              </a:cxn>
              <a:cxn ang="0">
                <a:pos x="connsiteX1" y="connsiteY1"/>
              </a:cxn>
              <a:cxn ang="0">
                <a:pos x="connsiteX2" y="connsiteY2"/>
              </a:cxn>
              <a:cxn ang="0">
                <a:pos x="connsiteX3" y="connsiteY3"/>
              </a:cxn>
            </a:cxnLst>
            <a:rect l="l" t="t" r="r" b="b"/>
            <a:pathLst>
              <a:path h="9525">
                <a:moveTo>
                  <a:pt x="0" y="0"/>
                </a:moveTo>
                <a:lnTo>
                  <a:pt x="5620" y="0"/>
                </a:lnTo>
                <a:lnTo>
                  <a:pt x="5620" y="11239"/>
                </a:lnTo>
                <a:lnTo>
                  <a:pt x="0" y="11239"/>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C8330183-16AB-485C-BDC5-565E6D81DE04}"/>
              </a:ext>
            </a:extLst>
          </p:cNvPr>
          <p:cNvSpPr/>
          <p:nvPr/>
        </p:nvSpPr>
        <p:spPr>
          <a:xfrm>
            <a:off x="7640574" y="4279202"/>
            <a:ext cx="9525" cy="9525"/>
          </a:xfrm>
          <a:custGeom>
            <a:avLst/>
            <a:gdLst>
              <a:gd name="connsiteX0" fmla="*/ 0 w 0"/>
              <a:gd name="connsiteY0" fmla="*/ 0 h 9525"/>
              <a:gd name="connsiteX1" fmla="*/ 5620 w 0"/>
              <a:gd name="connsiteY1" fmla="*/ 0 h 9525"/>
              <a:gd name="connsiteX2" fmla="*/ 5620 w 0"/>
              <a:gd name="connsiteY2" fmla="*/ 11240 h 9525"/>
              <a:gd name="connsiteX3" fmla="*/ 0 w 0"/>
              <a:gd name="connsiteY3" fmla="*/ 11240 h 9525"/>
            </a:gdLst>
            <a:ahLst/>
            <a:cxnLst>
              <a:cxn ang="0">
                <a:pos x="connsiteX0" y="connsiteY0"/>
              </a:cxn>
              <a:cxn ang="0">
                <a:pos x="connsiteX1" y="connsiteY1"/>
              </a:cxn>
              <a:cxn ang="0">
                <a:pos x="connsiteX2" y="connsiteY2"/>
              </a:cxn>
              <a:cxn ang="0">
                <a:pos x="connsiteX3" y="connsiteY3"/>
              </a:cxn>
            </a:cxnLst>
            <a:rect l="l" t="t" r="r" b="b"/>
            <a:pathLst>
              <a:path h="9525">
                <a:moveTo>
                  <a:pt x="0" y="0"/>
                </a:moveTo>
                <a:lnTo>
                  <a:pt x="5620" y="0"/>
                </a:lnTo>
                <a:lnTo>
                  <a:pt x="5620" y="11240"/>
                </a:lnTo>
                <a:lnTo>
                  <a:pt x="0" y="1124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89F0079D-7D10-4457-AE2F-CF0C6A82D916}"/>
              </a:ext>
            </a:extLst>
          </p:cNvPr>
          <p:cNvSpPr/>
          <p:nvPr/>
        </p:nvSpPr>
        <p:spPr>
          <a:xfrm>
            <a:off x="7640574" y="4312158"/>
            <a:ext cx="9525" cy="9525"/>
          </a:xfrm>
          <a:custGeom>
            <a:avLst/>
            <a:gdLst>
              <a:gd name="connsiteX0" fmla="*/ 0 w 0"/>
              <a:gd name="connsiteY0" fmla="*/ 0 h 9525"/>
              <a:gd name="connsiteX1" fmla="*/ 5620 w 0"/>
              <a:gd name="connsiteY1" fmla="*/ 0 h 9525"/>
              <a:gd name="connsiteX2" fmla="*/ 5620 w 0"/>
              <a:gd name="connsiteY2" fmla="*/ 11239 h 9525"/>
              <a:gd name="connsiteX3" fmla="*/ 0 w 0"/>
              <a:gd name="connsiteY3" fmla="*/ 11239 h 9525"/>
            </a:gdLst>
            <a:ahLst/>
            <a:cxnLst>
              <a:cxn ang="0">
                <a:pos x="connsiteX0" y="connsiteY0"/>
              </a:cxn>
              <a:cxn ang="0">
                <a:pos x="connsiteX1" y="connsiteY1"/>
              </a:cxn>
              <a:cxn ang="0">
                <a:pos x="connsiteX2" y="connsiteY2"/>
              </a:cxn>
              <a:cxn ang="0">
                <a:pos x="connsiteX3" y="connsiteY3"/>
              </a:cxn>
            </a:cxnLst>
            <a:rect l="l" t="t" r="r" b="b"/>
            <a:pathLst>
              <a:path h="9525">
                <a:moveTo>
                  <a:pt x="0" y="0"/>
                </a:moveTo>
                <a:lnTo>
                  <a:pt x="5620" y="0"/>
                </a:lnTo>
                <a:lnTo>
                  <a:pt x="5620" y="11239"/>
                </a:lnTo>
                <a:lnTo>
                  <a:pt x="0" y="11239"/>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0DEFBFAB-40B9-4AB9-87F1-79A83640D78C}"/>
              </a:ext>
            </a:extLst>
          </p:cNvPr>
          <p:cNvSpPr/>
          <p:nvPr/>
        </p:nvSpPr>
        <p:spPr>
          <a:xfrm>
            <a:off x="7640574" y="4345115"/>
            <a:ext cx="9525" cy="9525"/>
          </a:xfrm>
          <a:custGeom>
            <a:avLst/>
            <a:gdLst>
              <a:gd name="connsiteX0" fmla="*/ 0 w 0"/>
              <a:gd name="connsiteY0" fmla="*/ 0 h 9525"/>
              <a:gd name="connsiteX1" fmla="*/ 5620 w 0"/>
              <a:gd name="connsiteY1" fmla="*/ 0 h 9525"/>
              <a:gd name="connsiteX2" fmla="*/ 5620 w 0"/>
              <a:gd name="connsiteY2" fmla="*/ 11239 h 9525"/>
              <a:gd name="connsiteX3" fmla="*/ 0 w 0"/>
              <a:gd name="connsiteY3" fmla="*/ 11239 h 9525"/>
            </a:gdLst>
            <a:ahLst/>
            <a:cxnLst>
              <a:cxn ang="0">
                <a:pos x="connsiteX0" y="connsiteY0"/>
              </a:cxn>
              <a:cxn ang="0">
                <a:pos x="connsiteX1" y="connsiteY1"/>
              </a:cxn>
              <a:cxn ang="0">
                <a:pos x="connsiteX2" y="connsiteY2"/>
              </a:cxn>
              <a:cxn ang="0">
                <a:pos x="connsiteX3" y="connsiteY3"/>
              </a:cxn>
            </a:cxnLst>
            <a:rect l="l" t="t" r="r" b="b"/>
            <a:pathLst>
              <a:path h="9525">
                <a:moveTo>
                  <a:pt x="0" y="0"/>
                </a:moveTo>
                <a:lnTo>
                  <a:pt x="5620" y="0"/>
                </a:lnTo>
                <a:lnTo>
                  <a:pt x="5620" y="11239"/>
                </a:lnTo>
                <a:lnTo>
                  <a:pt x="0" y="11239"/>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23BC386C-1753-4BE2-8C80-C798E27206FC}"/>
              </a:ext>
            </a:extLst>
          </p:cNvPr>
          <p:cNvSpPr/>
          <p:nvPr/>
        </p:nvSpPr>
        <p:spPr>
          <a:xfrm>
            <a:off x="7750111" y="4240625"/>
            <a:ext cx="9525" cy="9525"/>
          </a:xfrm>
          <a:custGeom>
            <a:avLst/>
            <a:gdLst>
              <a:gd name="connsiteX0" fmla="*/ 0 w 9525"/>
              <a:gd name="connsiteY0" fmla="*/ 0 h 0"/>
              <a:gd name="connsiteX1" fmla="*/ 11239 w 9525"/>
              <a:gd name="connsiteY1" fmla="*/ 0 h 0"/>
              <a:gd name="connsiteX2" fmla="*/ 11239 w 9525"/>
              <a:gd name="connsiteY2" fmla="*/ 5620 h 0"/>
              <a:gd name="connsiteX3" fmla="*/ 0 w 9525"/>
              <a:gd name="connsiteY3" fmla="*/ 5620 h 0"/>
            </a:gdLst>
            <a:ahLst/>
            <a:cxnLst>
              <a:cxn ang="0">
                <a:pos x="connsiteX0" y="connsiteY0"/>
              </a:cxn>
              <a:cxn ang="0">
                <a:pos x="connsiteX1" y="connsiteY1"/>
              </a:cxn>
              <a:cxn ang="0">
                <a:pos x="connsiteX2" y="connsiteY2"/>
              </a:cxn>
              <a:cxn ang="0">
                <a:pos x="connsiteX3" y="connsiteY3"/>
              </a:cxn>
            </a:cxnLst>
            <a:rect l="l" t="t" r="r" b="b"/>
            <a:pathLst>
              <a:path w="9525">
                <a:moveTo>
                  <a:pt x="0" y="0"/>
                </a:moveTo>
                <a:lnTo>
                  <a:pt x="11239" y="0"/>
                </a:lnTo>
                <a:lnTo>
                  <a:pt x="11239" y="5620"/>
                </a:lnTo>
                <a:lnTo>
                  <a:pt x="0" y="562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BBF9B7AA-DA6E-4BA6-AA40-A406CD6C3E63}"/>
              </a:ext>
            </a:extLst>
          </p:cNvPr>
          <p:cNvSpPr/>
          <p:nvPr/>
        </p:nvSpPr>
        <p:spPr>
          <a:xfrm>
            <a:off x="7717059" y="4240625"/>
            <a:ext cx="9525" cy="9525"/>
          </a:xfrm>
          <a:custGeom>
            <a:avLst/>
            <a:gdLst>
              <a:gd name="connsiteX0" fmla="*/ 0 w 9525"/>
              <a:gd name="connsiteY0" fmla="*/ 0 h 0"/>
              <a:gd name="connsiteX1" fmla="*/ 11239 w 9525"/>
              <a:gd name="connsiteY1" fmla="*/ 0 h 0"/>
              <a:gd name="connsiteX2" fmla="*/ 11239 w 9525"/>
              <a:gd name="connsiteY2" fmla="*/ 5620 h 0"/>
              <a:gd name="connsiteX3" fmla="*/ 0 w 9525"/>
              <a:gd name="connsiteY3" fmla="*/ 5620 h 0"/>
            </a:gdLst>
            <a:ahLst/>
            <a:cxnLst>
              <a:cxn ang="0">
                <a:pos x="connsiteX0" y="connsiteY0"/>
              </a:cxn>
              <a:cxn ang="0">
                <a:pos x="connsiteX1" y="connsiteY1"/>
              </a:cxn>
              <a:cxn ang="0">
                <a:pos x="connsiteX2" y="connsiteY2"/>
              </a:cxn>
              <a:cxn ang="0">
                <a:pos x="connsiteX3" y="connsiteY3"/>
              </a:cxn>
            </a:cxnLst>
            <a:rect l="l" t="t" r="r" b="b"/>
            <a:pathLst>
              <a:path w="9525">
                <a:moveTo>
                  <a:pt x="0" y="0"/>
                </a:moveTo>
                <a:lnTo>
                  <a:pt x="11239" y="0"/>
                </a:lnTo>
                <a:lnTo>
                  <a:pt x="11239" y="5620"/>
                </a:lnTo>
                <a:lnTo>
                  <a:pt x="0" y="562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B59928A-7D81-4149-879D-884D0A8C8EE8}"/>
              </a:ext>
            </a:extLst>
          </p:cNvPr>
          <p:cNvSpPr/>
          <p:nvPr/>
        </p:nvSpPr>
        <p:spPr>
          <a:xfrm>
            <a:off x="7684103" y="4240625"/>
            <a:ext cx="9525" cy="9525"/>
          </a:xfrm>
          <a:custGeom>
            <a:avLst/>
            <a:gdLst>
              <a:gd name="connsiteX0" fmla="*/ 0 w 9525"/>
              <a:gd name="connsiteY0" fmla="*/ 0 h 0"/>
              <a:gd name="connsiteX1" fmla="*/ 11239 w 9525"/>
              <a:gd name="connsiteY1" fmla="*/ 0 h 0"/>
              <a:gd name="connsiteX2" fmla="*/ 11239 w 9525"/>
              <a:gd name="connsiteY2" fmla="*/ 5620 h 0"/>
              <a:gd name="connsiteX3" fmla="*/ 0 w 9525"/>
              <a:gd name="connsiteY3" fmla="*/ 5620 h 0"/>
            </a:gdLst>
            <a:ahLst/>
            <a:cxnLst>
              <a:cxn ang="0">
                <a:pos x="connsiteX0" y="connsiteY0"/>
              </a:cxn>
              <a:cxn ang="0">
                <a:pos x="connsiteX1" y="connsiteY1"/>
              </a:cxn>
              <a:cxn ang="0">
                <a:pos x="connsiteX2" y="connsiteY2"/>
              </a:cxn>
              <a:cxn ang="0">
                <a:pos x="connsiteX3" y="connsiteY3"/>
              </a:cxn>
            </a:cxnLst>
            <a:rect l="l" t="t" r="r" b="b"/>
            <a:pathLst>
              <a:path w="9525">
                <a:moveTo>
                  <a:pt x="0" y="0"/>
                </a:moveTo>
                <a:lnTo>
                  <a:pt x="11239" y="0"/>
                </a:lnTo>
                <a:lnTo>
                  <a:pt x="11239" y="5620"/>
                </a:lnTo>
                <a:lnTo>
                  <a:pt x="0" y="562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297E08D3-E687-448B-AC7C-3D598DD9BE4E}"/>
              </a:ext>
            </a:extLst>
          </p:cNvPr>
          <p:cNvSpPr/>
          <p:nvPr/>
        </p:nvSpPr>
        <p:spPr>
          <a:xfrm>
            <a:off x="7750111" y="4389311"/>
            <a:ext cx="9525" cy="9525"/>
          </a:xfrm>
          <a:custGeom>
            <a:avLst/>
            <a:gdLst>
              <a:gd name="connsiteX0" fmla="*/ 0 w 9525"/>
              <a:gd name="connsiteY0" fmla="*/ 0 h 0"/>
              <a:gd name="connsiteX1" fmla="*/ 11239 w 9525"/>
              <a:gd name="connsiteY1" fmla="*/ 0 h 0"/>
              <a:gd name="connsiteX2" fmla="*/ 11239 w 9525"/>
              <a:gd name="connsiteY2" fmla="*/ 5620 h 0"/>
              <a:gd name="connsiteX3" fmla="*/ 0 w 9525"/>
              <a:gd name="connsiteY3" fmla="*/ 5620 h 0"/>
            </a:gdLst>
            <a:ahLst/>
            <a:cxnLst>
              <a:cxn ang="0">
                <a:pos x="connsiteX0" y="connsiteY0"/>
              </a:cxn>
              <a:cxn ang="0">
                <a:pos x="connsiteX1" y="connsiteY1"/>
              </a:cxn>
              <a:cxn ang="0">
                <a:pos x="connsiteX2" y="connsiteY2"/>
              </a:cxn>
              <a:cxn ang="0">
                <a:pos x="connsiteX3" y="connsiteY3"/>
              </a:cxn>
            </a:cxnLst>
            <a:rect l="l" t="t" r="r" b="b"/>
            <a:pathLst>
              <a:path w="9525">
                <a:moveTo>
                  <a:pt x="0" y="0"/>
                </a:moveTo>
                <a:lnTo>
                  <a:pt x="11239" y="0"/>
                </a:lnTo>
                <a:lnTo>
                  <a:pt x="11239" y="5620"/>
                </a:lnTo>
                <a:lnTo>
                  <a:pt x="0" y="562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D64E3B4C-EAF2-4714-8BAB-A15620A11F13}"/>
              </a:ext>
            </a:extLst>
          </p:cNvPr>
          <p:cNvSpPr/>
          <p:nvPr/>
        </p:nvSpPr>
        <p:spPr>
          <a:xfrm>
            <a:off x="7717059" y="4389311"/>
            <a:ext cx="9525" cy="9525"/>
          </a:xfrm>
          <a:custGeom>
            <a:avLst/>
            <a:gdLst>
              <a:gd name="connsiteX0" fmla="*/ 0 w 9525"/>
              <a:gd name="connsiteY0" fmla="*/ 0 h 0"/>
              <a:gd name="connsiteX1" fmla="*/ 11239 w 9525"/>
              <a:gd name="connsiteY1" fmla="*/ 0 h 0"/>
              <a:gd name="connsiteX2" fmla="*/ 11239 w 9525"/>
              <a:gd name="connsiteY2" fmla="*/ 5620 h 0"/>
              <a:gd name="connsiteX3" fmla="*/ 0 w 9525"/>
              <a:gd name="connsiteY3" fmla="*/ 5620 h 0"/>
            </a:gdLst>
            <a:ahLst/>
            <a:cxnLst>
              <a:cxn ang="0">
                <a:pos x="connsiteX0" y="connsiteY0"/>
              </a:cxn>
              <a:cxn ang="0">
                <a:pos x="connsiteX1" y="connsiteY1"/>
              </a:cxn>
              <a:cxn ang="0">
                <a:pos x="connsiteX2" y="connsiteY2"/>
              </a:cxn>
              <a:cxn ang="0">
                <a:pos x="connsiteX3" y="connsiteY3"/>
              </a:cxn>
            </a:cxnLst>
            <a:rect l="l" t="t" r="r" b="b"/>
            <a:pathLst>
              <a:path w="9525">
                <a:moveTo>
                  <a:pt x="0" y="0"/>
                </a:moveTo>
                <a:lnTo>
                  <a:pt x="11239" y="0"/>
                </a:lnTo>
                <a:lnTo>
                  <a:pt x="11239" y="5620"/>
                </a:lnTo>
                <a:lnTo>
                  <a:pt x="0" y="562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38832BCD-4E85-4725-8D5F-E841AAF09B75}"/>
              </a:ext>
            </a:extLst>
          </p:cNvPr>
          <p:cNvSpPr/>
          <p:nvPr/>
        </p:nvSpPr>
        <p:spPr>
          <a:xfrm>
            <a:off x="7684103" y="4389311"/>
            <a:ext cx="9525" cy="9525"/>
          </a:xfrm>
          <a:custGeom>
            <a:avLst/>
            <a:gdLst>
              <a:gd name="connsiteX0" fmla="*/ 0 w 9525"/>
              <a:gd name="connsiteY0" fmla="*/ 0 h 0"/>
              <a:gd name="connsiteX1" fmla="*/ 11239 w 9525"/>
              <a:gd name="connsiteY1" fmla="*/ 0 h 0"/>
              <a:gd name="connsiteX2" fmla="*/ 11239 w 9525"/>
              <a:gd name="connsiteY2" fmla="*/ 5620 h 0"/>
              <a:gd name="connsiteX3" fmla="*/ 0 w 9525"/>
              <a:gd name="connsiteY3" fmla="*/ 5620 h 0"/>
            </a:gdLst>
            <a:ahLst/>
            <a:cxnLst>
              <a:cxn ang="0">
                <a:pos x="connsiteX0" y="connsiteY0"/>
              </a:cxn>
              <a:cxn ang="0">
                <a:pos x="connsiteX1" y="connsiteY1"/>
              </a:cxn>
              <a:cxn ang="0">
                <a:pos x="connsiteX2" y="connsiteY2"/>
              </a:cxn>
              <a:cxn ang="0">
                <a:pos x="connsiteX3" y="connsiteY3"/>
              </a:cxn>
            </a:cxnLst>
            <a:rect l="l" t="t" r="r" b="b"/>
            <a:pathLst>
              <a:path w="9525">
                <a:moveTo>
                  <a:pt x="0" y="0"/>
                </a:moveTo>
                <a:lnTo>
                  <a:pt x="11239" y="0"/>
                </a:lnTo>
                <a:lnTo>
                  <a:pt x="11239" y="5620"/>
                </a:lnTo>
                <a:lnTo>
                  <a:pt x="0" y="562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F7DED1E6-3D83-4E33-B51B-5202542AEF9F}"/>
              </a:ext>
            </a:extLst>
          </p:cNvPr>
          <p:cNvSpPr/>
          <p:nvPr/>
        </p:nvSpPr>
        <p:spPr>
          <a:xfrm>
            <a:off x="10444067" y="5079682"/>
            <a:ext cx="47625" cy="47625"/>
          </a:xfrm>
          <a:custGeom>
            <a:avLst/>
            <a:gdLst>
              <a:gd name="connsiteX0" fmla="*/ 28290 w 47625"/>
              <a:gd name="connsiteY0" fmla="*/ 0 h 47625"/>
              <a:gd name="connsiteX1" fmla="*/ 28194 w 47625"/>
              <a:gd name="connsiteY1" fmla="*/ 0 h 47625"/>
              <a:gd name="connsiteX2" fmla="*/ 0 w 47625"/>
              <a:gd name="connsiteY2" fmla="*/ 28004 h 47625"/>
              <a:gd name="connsiteX3" fmla="*/ 0 w 47625"/>
              <a:gd name="connsiteY3" fmla="*/ 28004 h 47625"/>
              <a:gd name="connsiteX4" fmla="*/ 28099 w 47625"/>
              <a:gd name="connsiteY4" fmla="*/ 56102 h 47625"/>
              <a:gd name="connsiteX5" fmla="*/ 28290 w 47625"/>
              <a:gd name="connsiteY5" fmla="*/ 56102 h 47625"/>
              <a:gd name="connsiteX6" fmla="*/ 47625 w 47625"/>
              <a:gd name="connsiteY6" fmla="*/ 48006 h 47625"/>
              <a:gd name="connsiteX7" fmla="*/ 56007 w 47625"/>
              <a:gd name="connsiteY7" fmla="*/ 28289 h 47625"/>
              <a:gd name="connsiteX8" fmla="*/ 47911 w 47625"/>
              <a:gd name="connsiteY8" fmla="*/ 8287 h 47625"/>
              <a:gd name="connsiteX9" fmla="*/ 28384 w 47625"/>
              <a:gd name="connsiteY9"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8290" y="0"/>
                </a:moveTo>
                <a:lnTo>
                  <a:pt x="28194" y="0"/>
                </a:lnTo>
                <a:cubicBezTo>
                  <a:pt x="12478" y="0"/>
                  <a:pt x="95" y="12287"/>
                  <a:pt x="0" y="28004"/>
                </a:cubicBezTo>
                <a:lnTo>
                  <a:pt x="0" y="28004"/>
                </a:lnTo>
                <a:cubicBezTo>
                  <a:pt x="0" y="43339"/>
                  <a:pt x="12478" y="56007"/>
                  <a:pt x="28099" y="56102"/>
                </a:cubicBezTo>
                <a:lnTo>
                  <a:pt x="28290" y="56102"/>
                </a:lnTo>
                <a:cubicBezTo>
                  <a:pt x="35528" y="56102"/>
                  <a:pt x="42386" y="53245"/>
                  <a:pt x="47625" y="48006"/>
                </a:cubicBezTo>
                <a:cubicBezTo>
                  <a:pt x="52959" y="42672"/>
                  <a:pt x="55912" y="35719"/>
                  <a:pt x="56007" y="28289"/>
                </a:cubicBezTo>
                <a:cubicBezTo>
                  <a:pt x="56007" y="20765"/>
                  <a:pt x="53150" y="13621"/>
                  <a:pt x="47911" y="8287"/>
                </a:cubicBezTo>
                <a:cubicBezTo>
                  <a:pt x="42672" y="2953"/>
                  <a:pt x="35814" y="0"/>
                  <a:pt x="28384" y="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910FD95C-3395-4B50-98C8-E1C12BFD1C67}"/>
              </a:ext>
            </a:extLst>
          </p:cNvPr>
          <p:cNvSpPr/>
          <p:nvPr/>
        </p:nvSpPr>
        <p:spPr>
          <a:xfrm>
            <a:off x="10362907" y="4998615"/>
            <a:ext cx="209550" cy="276225"/>
          </a:xfrm>
          <a:custGeom>
            <a:avLst/>
            <a:gdLst>
              <a:gd name="connsiteX0" fmla="*/ 214319 w 209550"/>
              <a:gd name="connsiteY0" fmla="*/ 80496 h 276225"/>
              <a:gd name="connsiteX1" fmla="*/ 131642 w 209550"/>
              <a:gd name="connsiteY1" fmla="*/ 2581 h 276225"/>
              <a:gd name="connsiteX2" fmla="*/ 17913 w 209550"/>
              <a:gd name="connsiteY2" fmla="*/ 49444 h 276225"/>
              <a:gd name="connsiteX3" fmla="*/ 6 w 209550"/>
              <a:gd name="connsiteY3" fmla="*/ 108023 h 276225"/>
              <a:gd name="connsiteX4" fmla="*/ 7912 w 209550"/>
              <a:gd name="connsiteY4" fmla="*/ 145075 h 276225"/>
              <a:gd name="connsiteX5" fmla="*/ 35059 w 209550"/>
              <a:gd name="connsiteY5" fmla="*/ 196605 h 276225"/>
              <a:gd name="connsiteX6" fmla="*/ 59538 w 209550"/>
              <a:gd name="connsiteY6" fmla="*/ 232419 h 276225"/>
              <a:gd name="connsiteX7" fmla="*/ 82207 w 209550"/>
              <a:gd name="connsiteY7" fmla="*/ 260899 h 276225"/>
              <a:gd name="connsiteX8" fmla="*/ 109163 w 209550"/>
              <a:gd name="connsiteY8" fmla="*/ 284521 h 276225"/>
              <a:gd name="connsiteX9" fmla="*/ 136119 w 209550"/>
              <a:gd name="connsiteY9" fmla="*/ 260613 h 276225"/>
              <a:gd name="connsiteX10" fmla="*/ 157360 w 209550"/>
              <a:gd name="connsiteY10" fmla="*/ 234229 h 276225"/>
              <a:gd name="connsiteX11" fmla="*/ 201936 w 209550"/>
              <a:gd name="connsiteY11" fmla="*/ 164030 h 276225"/>
              <a:gd name="connsiteX12" fmla="*/ 215176 w 209550"/>
              <a:gd name="connsiteY12" fmla="*/ 130978 h 276225"/>
              <a:gd name="connsiteX13" fmla="*/ 214414 w 209550"/>
              <a:gd name="connsiteY13" fmla="*/ 80496 h 276225"/>
              <a:gd name="connsiteX14" fmla="*/ 115069 w 209550"/>
              <a:gd name="connsiteY14" fmla="*/ 263852 h 276225"/>
              <a:gd name="connsiteX15" fmla="*/ 115069 w 209550"/>
              <a:gd name="connsiteY15" fmla="*/ 263852 h 276225"/>
              <a:gd name="connsiteX16" fmla="*/ 115069 w 209550"/>
              <a:gd name="connsiteY16" fmla="*/ 263852 h 276225"/>
              <a:gd name="connsiteX17" fmla="*/ 144501 w 209550"/>
              <a:gd name="connsiteY17" fmla="*/ 145075 h 276225"/>
              <a:gd name="connsiteX18" fmla="*/ 109354 w 209550"/>
              <a:gd name="connsiteY18" fmla="*/ 159648 h 276225"/>
              <a:gd name="connsiteX19" fmla="*/ 109068 w 209550"/>
              <a:gd name="connsiteY19" fmla="*/ 159648 h 276225"/>
              <a:gd name="connsiteX20" fmla="*/ 58681 w 209550"/>
              <a:gd name="connsiteY20" fmla="*/ 108975 h 276225"/>
              <a:gd name="connsiteX21" fmla="*/ 109354 w 209550"/>
              <a:gd name="connsiteY21" fmla="*/ 58588 h 276225"/>
              <a:gd name="connsiteX22" fmla="*/ 109544 w 209550"/>
              <a:gd name="connsiteY22" fmla="*/ 58588 h 276225"/>
              <a:gd name="connsiteX23" fmla="*/ 144977 w 209550"/>
              <a:gd name="connsiteY23" fmla="*/ 73637 h 276225"/>
              <a:gd name="connsiteX24" fmla="*/ 159455 w 209550"/>
              <a:gd name="connsiteY24" fmla="*/ 109452 h 276225"/>
              <a:gd name="connsiteX25" fmla="*/ 144406 w 209550"/>
              <a:gd name="connsiteY25" fmla="*/ 14507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550" h="276225">
                <a:moveTo>
                  <a:pt x="214319" y="80496"/>
                </a:moveTo>
                <a:cubicBezTo>
                  <a:pt x="201746" y="38586"/>
                  <a:pt x="173933" y="12392"/>
                  <a:pt x="131642" y="2581"/>
                </a:cubicBezTo>
                <a:cubicBezTo>
                  <a:pt x="88970" y="-7325"/>
                  <a:pt x="42203" y="11916"/>
                  <a:pt x="17913" y="49444"/>
                </a:cubicBezTo>
                <a:cubicBezTo>
                  <a:pt x="6389" y="67256"/>
                  <a:pt x="292" y="86973"/>
                  <a:pt x="6" y="108023"/>
                </a:cubicBezTo>
                <a:cubicBezTo>
                  <a:pt x="-184" y="122120"/>
                  <a:pt x="3912" y="134693"/>
                  <a:pt x="7912" y="145075"/>
                </a:cubicBezTo>
                <a:cubicBezTo>
                  <a:pt x="14294" y="161458"/>
                  <a:pt x="22962" y="177841"/>
                  <a:pt x="35059" y="196605"/>
                </a:cubicBezTo>
                <a:cubicBezTo>
                  <a:pt x="42964" y="208797"/>
                  <a:pt x="51156" y="220513"/>
                  <a:pt x="59538" y="232419"/>
                </a:cubicBezTo>
                <a:cubicBezTo>
                  <a:pt x="63443" y="237944"/>
                  <a:pt x="72968" y="249945"/>
                  <a:pt x="82207" y="260899"/>
                </a:cubicBezTo>
                <a:cubicBezTo>
                  <a:pt x="101257" y="283569"/>
                  <a:pt x="103638" y="284521"/>
                  <a:pt x="109163" y="284521"/>
                </a:cubicBezTo>
                <a:cubicBezTo>
                  <a:pt x="115069" y="284521"/>
                  <a:pt x="117640" y="282711"/>
                  <a:pt x="136119" y="260613"/>
                </a:cubicBezTo>
                <a:cubicBezTo>
                  <a:pt x="144977" y="250041"/>
                  <a:pt x="154216" y="238420"/>
                  <a:pt x="157360" y="234229"/>
                </a:cubicBezTo>
                <a:cubicBezTo>
                  <a:pt x="177172" y="207464"/>
                  <a:pt x="190888" y="185842"/>
                  <a:pt x="201936" y="164030"/>
                </a:cubicBezTo>
                <a:cubicBezTo>
                  <a:pt x="207842" y="152409"/>
                  <a:pt x="212128" y="141646"/>
                  <a:pt x="215176" y="130978"/>
                </a:cubicBezTo>
                <a:cubicBezTo>
                  <a:pt x="219844" y="114690"/>
                  <a:pt x="219558" y="97736"/>
                  <a:pt x="214414" y="80496"/>
                </a:cubicBezTo>
                <a:close/>
                <a:moveTo>
                  <a:pt x="115069" y="263852"/>
                </a:moveTo>
                <a:lnTo>
                  <a:pt x="115069" y="263852"/>
                </a:lnTo>
                <a:lnTo>
                  <a:pt x="115069" y="263852"/>
                </a:lnTo>
                <a:close/>
                <a:moveTo>
                  <a:pt x="144501" y="145075"/>
                </a:moveTo>
                <a:cubicBezTo>
                  <a:pt x="134976" y="154505"/>
                  <a:pt x="122498" y="159648"/>
                  <a:pt x="109354" y="159648"/>
                </a:cubicBezTo>
                <a:lnTo>
                  <a:pt x="109068" y="159648"/>
                </a:lnTo>
                <a:cubicBezTo>
                  <a:pt x="81160" y="159458"/>
                  <a:pt x="58490" y="136788"/>
                  <a:pt x="58681" y="108975"/>
                </a:cubicBezTo>
                <a:cubicBezTo>
                  <a:pt x="58776" y="80686"/>
                  <a:pt x="81064" y="58588"/>
                  <a:pt x="109354" y="58588"/>
                </a:cubicBezTo>
                <a:lnTo>
                  <a:pt x="109544" y="58588"/>
                </a:lnTo>
                <a:cubicBezTo>
                  <a:pt x="122974" y="58588"/>
                  <a:pt x="135548" y="64017"/>
                  <a:pt x="144977" y="73637"/>
                </a:cubicBezTo>
                <a:cubicBezTo>
                  <a:pt x="154407" y="83258"/>
                  <a:pt x="159550" y="96021"/>
                  <a:pt x="159455" y="109452"/>
                </a:cubicBezTo>
                <a:cubicBezTo>
                  <a:pt x="159455" y="122882"/>
                  <a:pt x="154026" y="135550"/>
                  <a:pt x="144406" y="145075"/>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8D8906F-5B71-4FC4-AE47-8C380B471544}"/>
              </a:ext>
            </a:extLst>
          </p:cNvPr>
          <p:cNvSpPr/>
          <p:nvPr/>
        </p:nvSpPr>
        <p:spPr>
          <a:xfrm>
            <a:off x="10241470" y="4827270"/>
            <a:ext cx="238125" cy="447675"/>
          </a:xfrm>
          <a:custGeom>
            <a:avLst/>
            <a:gdLst>
              <a:gd name="connsiteX0" fmla="*/ 241840 w 238125"/>
              <a:gd name="connsiteY0" fmla="*/ 448913 h 447675"/>
              <a:gd name="connsiteX1" fmla="*/ 0 w 238125"/>
              <a:gd name="connsiteY1" fmla="*/ 448913 h 447675"/>
              <a:gd name="connsiteX2" fmla="*/ 0 w 238125"/>
              <a:gd name="connsiteY2" fmla="*/ 0 h 447675"/>
              <a:gd name="connsiteX3" fmla="*/ 241840 w 238125"/>
              <a:gd name="connsiteY3" fmla="*/ 0 h 447675"/>
              <a:gd name="connsiteX4" fmla="*/ 241840 w 238125"/>
              <a:gd name="connsiteY4" fmla="*/ 193739 h 447675"/>
              <a:gd name="connsiteX5" fmla="*/ 219361 w 238125"/>
              <a:gd name="connsiteY5" fmla="*/ 193739 h 447675"/>
              <a:gd name="connsiteX6" fmla="*/ 219361 w 238125"/>
              <a:gd name="connsiteY6" fmla="*/ 22479 h 447675"/>
              <a:gd name="connsiteX7" fmla="*/ 22479 w 238125"/>
              <a:gd name="connsiteY7" fmla="*/ 22479 h 447675"/>
              <a:gd name="connsiteX8" fmla="*/ 22479 w 238125"/>
              <a:gd name="connsiteY8" fmla="*/ 426434 h 447675"/>
              <a:gd name="connsiteX9" fmla="*/ 241840 w 238125"/>
              <a:gd name="connsiteY9" fmla="*/ 426434 h 447675"/>
              <a:gd name="connsiteX10" fmla="*/ 241840 w 238125"/>
              <a:gd name="connsiteY10" fmla="*/ 44891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5" h="447675">
                <a:moveTo>
                  <a:pt x="241840" y="448913"/>
                </a:moveTo>
                <a:lnTo>
                  <a:pt x="0" y="448913"/>
                </a:lnTo>
                <a:lnTo>
                  <a:pt x="0" y="0"/>
                </a:lnTo>
                <a:lnTo>
                  <a:pt x="241840" y="0"/>
                </a:lnTo>
                <a:lnTo>
                  <a:pt x="241840" y="193739"/>
                </a:lnTo>
                <a:lnTo>
                  <a:pt x="219361" y="193739"/>
                </a:lnTo>
                <a:lnTo>
                  <a:pt x="219361" y="22479"/>
                </a:lnTo>
                <a:lnTo>
                  <a:pt x="22479" y="22479"/>
                </a:lnTo>
                <a:lnTo>
                  <a:pt x="22479" y="426434"/>
                </a:lnTo>
                <a:lnTo>
                  <a:pt x="241840" y="426434"/>
                </a:lnTo>
                <a:lnTo>
                  <a:pt x="241840" y="448913"/>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88524410-400C-4AD1-B7B9-256868A8C98E}"/>
              </a:ext>
            </a:extLst>
          </p:cNvPr>
          <p:cNvSpPr/>
          <p:nvPr/>
        </p:nvSpPr>
        <p:spPr>
          <a:xfrm>
            <a:off x="10272712" y="4782598"/>
            <a:ext cx="180975" cy="66675"/>
          </a:xfrm>
          <a:custGeom>
            <a:avLst/>
            <a:gdLst>
              <a:gd name="connsiteX0" fmla="*/ 189929 w 180975"/>
              <a:gd name="connsiteY0" fmla="*/ 67151 h 66675"/>
              <a:gd name="connsiteX1" fmla="*/ 0 w 180975"/>
              <a:gd name="connsiteY1" fmla="*/ 67151 h 66675"/>
              <a:gd name="connsiteX2" fmla="*/ 0 w 180975"/>
              <a:gd name="connsiteY2" fmla="*/ 0 h 66675"/>
              <a:gd name="connsiteX3" fmla="*/ 189929 w 180975"/>
              <a:gd name="connsiteY3" fmla="*/ 0 h 66675"/>
              <a:gd name="connsiteX4" fmla="*/ 189929 w 180975"/>
              <a:gd name="connsiteY4" fmla="*/ 67151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66675">
                <a:moveTo>
                  <a:pt x="189929" y="67151"/>
                </a:moveTo>
                <a:lnTo>
                  <a:pt x="0" y="67151"/>
                </a:lnTo>
                <a:lnTo>
                  <a:pt x="0" y="0"/>
                </a:lnTo>
                <a:lnTo>
                  <a:pt x="189929" y="0"/>
                </a:lnTo>
                <a:lnTo>
                  <a:pt x="189929" y="6715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96BC6ADC-920B-4F10-A2F0-FD4D619FD186}"/>
              </a:ext>
            </a:extLst>
          </p:cNvPr>
          <p:cNvSpPr/>
          <p:nvPr/>
        </p:nvSpPr>
        <p:spPr>
          <a:xfrm>
            <a:off x="10284714" y="5023771"/>
            <a:ext cx="47625" cy="47625"/>
          </a:xfrm>
          <a:custGeom>
            <a:avLst/>
            <a:gdLst>
              <a:gd name="connsiteX0" fmla="*/ 55912 w 47625"/>
              <a:gd name="connsiteY0" fmla="*/ 55912 h 47625"/>
              <a:gd name="connsiteX1" fmla="*/ 0 w 47625"/>
              <a:gd name="connsiteY1" fmla="*/ 55912 h 47625"/>
              <a:gd name="connsiteX2" fmla="*/ 0 w 47625"/>
              <a:gd name="connsiteY2" fmla="*/ 0 h 47625"/>
              <a:gd name="connsiteX3" fmla="*/ 55912 w 47625"/>
              <a:gd name="connsiteY3" fmla="*/ 0 h 47625"/>
              <a:gd name="connsiteX4" fmla="*/ 55912 w 47625"/>
              <a:gd name="connsiteY4" fmla="*/ 55912 h 47625"/>
              <a:gd name="connsiteX5" fmla="*/ 11239 w 47625"/>
              <a:gd name="connsiteY5" fmla="*/ 44672 h 47625"/>
              <a:gd name="connsiteX6" fmla="*/ 44672 w 47625"/>
              <a:gd name="connsiteY6" fmla="*/ 44672 h 47625"/>
              <a:gd name="connsiteX7" fmla="*/ 44672 w 47625"/>
              <a:gd name="connsiteY7" fmla="*/ 11239 h 47625"/>
              <a:gd name="connsiteX8" fmla="*/ 11239 w 47625"/>
              <a:gd name="connsiteY8" fmla="*/ 11239 h 47625"/>
              <a:gd name="connsiteX9" fmla="*/ 11239 w 47625"/>
              <a:gd name="connsiteY9" fmla="*/ 4467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55912" y="55912"/>
                </a:moveTo>
                <a:lnTo>
                  <a:pt x="0" y="55912"/>
                </a:lnTo>
                <a:lnTo>
                  <a:pt x="0" y="0"/>
                </a:lnTo>
                <a:lnTo>
                  <a:pt x="55912" y="0"/>
                </a:lnTo>
                <a:lnTo>
                  <a:pt x="55912" y="55912"/>
                </a:lnTo>
                <a:close/>
                <a:moveTo>
                  <a:pt x="11239" y="44672"/>
                </a:moveTo>
                <a:lnTo>
                  <a:pt x="44672" y="44672"/>
                </a:lnTo>
                <a:lnTo>
                  <a:pt x="44672" y="11239"/>
                </a:lnTo>
                <a:lnTo>
                  <a:pt x="11239" y="11239"/>
                </a:lnTo>
                <a:lnTo>
                  <a:pt x="11239" y="44672"/>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D04F17B1-CC6F-4AA0-8A9E-CF39566EC850}"/>
              </a:ext>
            </a:extLst>
          </p:cNvPr>
          <p:cNvSpPr/>
          <p:nvPr/>
        </p:nvSpPr>
        <p:spPr>
          <a:xfrm>
            <a:off x="10284714" y="5090541"/>
            <a:ext cx="47625" cy="47625"/>
          </a:xfrm>
          <a:custGeom>
            <a:avLst/>
            <a:gdLst>
              <a:gd name="connsiteX0" fmla="*/ 55912 w 47625"/>
              <a:gd name="connsiteY0" fmla="*/ 55912 h 47625"/>
              <a:gd name="connsiteX1" fmla="*/ 0 w 47625"/>
              <a:gd name="connsiteY1" fmla="*/ 55912 h 47625"/>
              <a:gd name="connsiteX2" fmla="*/ 0 w 47625"/>
              <a:gd name="connsiteY2" fmla="*/ 0 h 47625"/>
              <a:gd name="connsiteX3" fmla="*/ 55912 w 47625"/>
              <a:gd name="connsiteY3" fmla="*/ 0 h 47625"/>
              <a:gd name="connsiteX4" fmla="*/ 55912 w 47625"/>
              <a:gd name="connsiteY4" fmla="*/ 5591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55912" y="55912"/>
                </a:moveTo>
                <a:lnTo>
                  <a:pt x="0" y="55912"/>
                </a:lnTo>
                <a:lnTo>
                  <a:pt x="0" y="0"/>
                </a:lnTo>
                <a:lnTo>
                  <a:pt x="55912" y="0"/>
                </a:lnTo>
                <a:lnTo>
                  <a:pt x="55912" y="55912"/>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57BC26B6-2130-4895-B2F1-A8E54A0CD8D9}"/>
              </a:ext>
            </a:extLst>
          </p:cNvPr>
          <p:cNvSpPr/>
          <p:nvPr/>
        </p:nvSpPr>
        <p:spPr>
          <a:xfrm>
            <a:off x="10378821" y="4871942"/>
            <a:ext cx="47625" cy="47625"/>
          </a:xfrm>
          <a:custGeom>
            <a:avLst/>
            <a:gdLst>
              <a:gd name="connsiteX0" fmla="*/ 55912 w 47625"/>
              <a:gd name="connsiteY0" fmla="*/ 55912 h 47625"/>
              <a:gd name="connsiteX1" fmla="*/ 0 w 47625"/>
              <a:gd name="connsiteY1" fmla="*/ 55912 h 47625"/>
              <a:gd name="connsiteX2" fmla="*/ 0 w 47625"/>
              <a:gd name="connsiteY2" fmla="*/ 0 h 47625"/>
              <a:gd name="connsiteX3" fmla="*/ 55912 w 47625"/>
              <a:gd name="connsiteY3" fmla="*/ 0 h 47625"/>
              <a:gd name="connsiteX4" fmla="*/ 55912 w 47625"/>
              <a:gd name="connsiteY4" fmla="*/ 5591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55912" y="55912"/>
                </a:moveTo>
                <a:lnTo>
                  <a:pt x="0" y="55912"/>
                </a:lnTo>
                <a:lnTo>
                  <a:pt x="0" y="0"/>
                </a:lnTo>
                <a:lnTo>
                  <a:pt x="55912" y="0"/>
                </a:lnTo>
                <a:lnTo>
                  <a:pt x="55912" y="55912"/>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E5CEC31-DE34-4E2E-805B-B470F651EE03}"/>
              </a:ext>
            </a:extLst>
          </p:cNvPr>
          <p:cNvSpPr/>
          <p:nvPr/>
        </p:nvSpPr>
        <p:spPr>
          <a:xfrm>
            <a:off x="10378821" y="4938713"/>
            <a:ext cx="47625" cy="47625"/>
          </a:xfrm>
          <a:custGeom>
            <a:avLst/>
            <a:gdLst>
              <a:gd name="connsiteX0" fmla="*/ 55912 w 47625"/>
              <a:gd name="connsiteY0" fmla="*/ 55912 h 47625"/>
              <a:gd name="connsiteX1" fmla="*/ 0 w 47625"/>
              <a:gd name="connsiteY1" fmla="*/ 55912 h 47625"/>
              <a:gd name="connsiteX2" fmla="*/ 0 w 47625"/>
              <a:gd name="connsiteY2" fmla="*/ 0 h 47625"/>
              <a:gd name="connsiteX3" fmla="*/ 55912 w 47625"/>
              <a:gd name="connsiteY3" fmla="*/ 0 h 47625"/>
              <a:gd name="connsiteX4" fmla="*/ 55912 w 47625"/>
              <a:gd name="connsiteY4" fmla="*/ 55912 h 47625"/>
              <a:gd name="connsiteX5" fmla="*/ 11239 w 47625"/>
              <a:gd name="connsiteY5" fmla="*/ 44672 h 47625"/>
              <a:gd name="connsiteX6" fmla="*/ 44672 w 47625"/>
              <a:gd name="connsiteY6" fmla="*/ 44672 h 47625"/>
              <a:gd name="connsiteX7" fmla="*/ 44672 w 47625"/>
              <a:gd name="connsiteY7" fmla="*/ 11239 h 47625"/>
              <a:gd name="connsiteX8" fmla="*/ 11239 w 47625"/>
              <a:gd name="connsiteY8" fmla="*/ 11239 h 47625"/>
              <a:gd name="connsiteX9" fmla="*/ 11239 w 47625"/>
              <a:gd name="connsiteY9" fmla="*/ 4467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55912" y="55912"/>
                </a:moveTo>
                <a:lnTo>
                  <a:pt x="0" y="55912"/>
                </a:lnTo>
                <a:lnTo>
                  <a:pt x="0" y="0"/>
                </a:lnTo>
                <a:lnTo>
                  <a:pt x="55912" y="0"/>
                </a:lnTo>
                <a:lnTo>
                  <a:pt x="55912" y="55912"/>
                </a:lnTo>
                <a:close/>
                <a:moveTo>
                  <a:pt x="11239" y="44672"/>
                </a:moveTo>
                <a:lnTo>
                  <a:pt x="44672" y="44672"/>
                </a:lnTo>
                <a:lnTo>
                  <a:pt x="44672" y="11239"/>
                </a:lnTo>
                <a:lnTo>
                  <a:pt x="11239" y="11239"/>
                </a:lnTo>
                <a:lnTo>
                  <a:pt x="11239" y="44672"/>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7A8D1767-3D48-47FA-B691-38629668BF28}"/>
              </a:ext>
            </a:extLst>
          </p:cNvPr>
          <p:cNvSpPr/>
          <p:nvPr/>
        </p:nvSpPr>
        <p:spPr>
          <a:xfrm>
            <a:off x="10329291" y="5194554"/>
            <a:ext cx="57150" cy="66675"/>
          </a:xfrm>
          <a:custGeom>
            <a:avLst/>
            <a:gdLst>
              <a:gd name="connsiteX0" fmla="*/ 60770 w 57150"/>
              <a:gd name="connsiteY0" fmla="*/ 76010 h 66675"/>
              <a:gd name="connsiteX1" fmla="*/ 0 w 57150"/>
              <a:gd name="connsiteY1" fmla="*/ 76010 h 66675"/>
              <a:gd name="connsiteX2" fmla="*/ 0 w 57150"/>
              <a:gd name="connsiteY2" fmla="*/ 0 h 66675"/>
              <a:gd name="connsiteX3" fmla="*/ 60770 w 57150"/>
              <a:gd name="connsiteY3" fmla="*/ 0 h 66675"/>
              <a:gd name="connsiteX4" fmla="*/ 60770 w 57150"/>
              <a:gd name="connsiteY4" fmla="*/ 7601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66675">
                <a:moveTo>
                  <a:pt x="60770" y="76010"/>
                </a:moveTo>
                <a:lnTo>
                  <a:pt x="0" y="76010"/>
                </a:lnTo>
                <a:lnTo>
                  <a:pt x="0" y="0"/>
                </a:lnTo>
                <a:lnTo>
                  <a:pt x="60770" y="0"/>
                </a:lnTo>
                <a:lnTo>
                  <a:pt x="60770" y="7601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EE6493F-CABA-4B68-A7CB-1356439083FD}"/>
              </a:ext>
            </a:extLst>
          </p:cNvPr>
          <p:cNvSpPr/>
          <p:nvPr/>
        </p:nvSpPr>
        <p:spPr>
          <a:xfrm>
            <a:off x="9589007" y="2259425"/>
            <a:ext cx="228600" cy="276225"/>
          </a:xfrm>
          <a:custGeom>
            <a:avLst/>
            <a:gdLst>
              <a:gd name="connsiteX0" fmla="*/ 188976 w 228600"/>
              <a:gd name="connsiteY0" fmla="*/ 74771 h 276225"/>
              <a:gd name="connsiteX1" fmla="*/ 114205 w 228600"/>
              <a:gd name="connsiteY1" fmla="*/ 0 h 276225"/>
              <a:gd name="connsiteX2" fmla="*/ 39434 w 228600"/>
              <a:gd name="connsiteY2" fmla="*/ 74771 h 276225"/>
              <a:gd name="connsiteX3" fmla="*/ 46482 w 228600"/>
              <a:gd name="connsiteY3" fmla="*/ 106299 h 276225"/>
              <a:gd name="connsiteX4" fmla="*/ 953 w 228600"/>
              <a:gd name="connsiteY4" fmla="*/ 151257 h 276225"/>
              <a:gd name="connsiteX5" fmla="*/ 0 w 228600"/>
              <a:gd name="connsiteY5" fmla="*/ 235744 h 276225"/>
              <a:gd name="connsiteX6" fmla="*/ 43244 w 228600"/>
              <a:gd name="connsiteY6" fmla="*/ 279178 h 276225"/>
              <a:gd name="connsiteX7" fmla="*/ 114777 w 228600"/>
              <a:gd name="connsiteY7" fmla="*/ 280130 h 276225"/>
              <a:gd name="connsiteX8" fmla="*/ 182309 w 228600"/>
              <a:gd name="connsiteY8" fmla="*/ 280130 h 276225"/>
              <a:gd name="connsiteX9" fmla="*/ 228600 w 228600"/>
              <a:gd name="connsiteY9" fmla="*/ 236220 h 276225"/>
              <a:gd name="connsiteX10" fmla="*/ 228791 w 228600"/>
              <a:gd name="connsiteY10" fmla="*/ 152781 h 276225"/>
              <a:gd name="connsiteX11" fmla="*/ 182309 w 228600"/>
              <a:gd name="connsiteY11" fmla="*/ 105727 h 276225"/>
              <a:gd name="connsiteX12" fmla="*/ 189072 w 228600"/>
              <a:gd name="connsiteY12" fmla="*/ 74867 h 276225"/>
              <a:gd name="connsiteX13" fmla="*/ 133255 w 228600"/>
              <a:gd name="connsiteY13" fmla="*/ 148590 h 276225"/>
              <a:gd name="connsiteX14" fmla="*/ 114205 w 228600"/>
              <a:gd name="connsiteY14" fmla="*/ 197263 h 276225"/>
              <a:gd name="connsiteX15" fmla="*/ 95250 w 228600"/>
              <a:gd name="connsiteY15" fmla="*/ 148685 h 276225"/>
              <a:gd name="connsiteX16" fmla="*/ 133255 w 228600"/>
              <a:gd name="connsiteY16" fmla="*/ 148685 h 276225"/>
              <a:gd name="connsiteX17" fmla="*/ 114110 w 228600"/>
              <a:gd name="connsiteY17" fmla="*/ 113348 h 276225"/>
              <a:gd name="connsiteX18" fmla="*/ 75629 w 228600"/>
              <a:gd name="connsiteY18" fmla="*/ 74867 h 276225"/>
              <a:gd name="connsiteX19" fmla="*/ 114110 w 228600"/>
              <a:gd name="connsiteY19" fmla="*/ 36290 h 276225"/>
              <a:gd name="connsiteX20" fmla="*/ 152591 w 228600"/>
              <a:gd name="connsiteY20" fmla="*/ 74867 h 276225"/>
              <a:gd name="connsiteX21" fmla="*/ 114110 w 228600"/>
              <a:gd name="connsiteY21" fmla="*/ 11334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276225">
                <a:moveTo>
                  <a:pt x="188976" y="74771"/>
                </a:moveTo>
                <a:cubicBezTo>
                  <a:pt x="188976" y="33528"/>
                  <a:pt x="155448" y="0"/>
                  <a:pt x="114205" y="0"/>
                </a:cubicBezTo>
                <a:cubicBezTo>
                  <a:pt x="72962" y="0"/>
                  <a:pt x="39434" y="33528"/>
                  <a:pt x="39434" y="74771"/>
                </a:cubicBezTo>
                <a:cubicBezTo>
                  <a:pt x="39434" y="85725"/>
                  <a:pt x="41815" y="96393"/>
                  <a:pt x="46482" y="106299"/>
                </a:cubicBezTo>
                <a:lnTo>
                  <a:pt x="953" y="151257"/>
                </a:lnTo>
                <a:lnTo>
                  <a:pt x="0" y="235744"/>
                </a:lnTo>
                <a:lnTo>
                  <a:pt x="43244" y="279178"/>
                </a:lnTo>
                <a:lnTo>
                  <a:pt x="114777" y="280130"/>
                </a:lnTo>
                <a:lnTo>
                  <a:pt x="182309" y="280130"/>
                </a:lnTo>
                <a:lnTo>
                  <a:pt x="228600" y="236220"/>
                </a:lnTo>
                <a:lnTo>
                  <a:pt x="228791" y="152781"/>
                </a:lnTo>
                <a:lnTo>
                  <a:pt x="182309" y="105727"/>
                </a:lnTo>
                <a:cubicBezTo>
                  <a:pt x="186786" y="96012"/>
                  <a:pt x="189072" y="85439"/>
                  <a:pt x="189072" y="74867"/>
                </a:cubicBezTo>
                <a:close/>
                <a:moveTo>
                  <a:pt x="133255" y="148590"/>
                </a:moveTo>
                <a:lnTo>
                  <a:pt x="114205" y="197263"/>
                </a:lnTo>
                <a:lnTo>
                  <a:pt x="95250" y="148685"/>
                </a:lnTo>
                <a:cubicBezTo>
                  <a:pt x="107728" y="150400"/>
                  <a:pt x="120778" y="150400"/>
                  <a:pt x="133255" y="148685"/>
                </a:cubicBezTo>
                <a:close/>
                <a:moveTo>
                  <a:pt x="114110" y="113348"/>
                </a:moveTo>
                <a:cubicBezTo>
                  <a:pt x="92869" y="113348"/>
                  <a:pt x="75629" y="96107"/>
                  <a:pt x="75629" y="74867"/>
                </a:cubicBezTo>
                <a:cubicBezTo>
                  <a:pt x="75629" y="53626"/>
                  <a:pt x="92869" y="36290"/>
                  <a:pt x="114110" y="36290"/>
                </a:cubicBezTo>
                <a:cubicBezTo>
                  <a:pt x="135350" y="36290"/>
                  <a:pt x="152591" y="53626"/>
                  <a:pt x="152591" y="74867"/>
                </a:cubicBezTo>
                <a:cubicBezTo>
                  <a:pt x="152591" y="96107"/>
                  <a:pt x="135350" y="113348"/>
                  <a:pt x="114110" y="113348"/>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DAB9E4B3-9418-48C5-96AD-434E9BCB1AA0}"/>
              </a:ext>
            </a:extLst>
          </p:cNvPr>
          <p:cNvSpPr/>
          <p:nvPr/>
        </p:nvSpPr>
        <p:spPr>
          <a:xfrm>
            <a:off x="9462135" y="2158079"/>
            <a:ext cx="476250" cy="476250"/>
          </a:xfrm>
          <a:custGeom>
            <a:avLst/>
            <a:gdLst>
              <a:gd name="connsiteX0" fmla="*/ 241363 w 476250"/>
              <a:gd name="connsiteY0" fmla="*/ 0 h 476250"/>
              <a:gd name="connsiteX1" fmla="*/ 0 w 476250"/>
              <a:gd name="connsiteY1" fmla="*/ 241364 h 476250"/>
              <a:gd name="connsiteX2" fmla="*/ 241363 w 476250"/>
              <a:gd name="connsiteY2" fmla="*/ 482727 h 476250"/>
              <a:gd name="connsiteX3" fmla="*/ 482727 w 476250"/>
              <a:gd name="connsiteY3" fmla="*/ 241364 h 476250"/>
              <a:gd name="connsiteX4" fmla="*/ 241363 w 476250"/>
              <a:gd name="connsiteY4" fmla="*/ 0 h 476250"/>
              <a:gd name="connsiteX5" fmla="*/ 260795 w 476250"/>
              <a:gd name="connsiteY5" fmla="*/ 443484 h 476250"/>
              <a:gd name="connsiteX6" fmla="*/ 260795 w 476250"/>
              <a:gd name="connsiteY6" fmla="*/ 408718 h 476250"/>
              <a:gd name="connsiteX7" fmla="*/ 222028 w 476250"/>
              <a:gd name="connsiteY7" fmla="*/ 408718 h 476250"/>
              <a:gd name="connsiteX8" fmla="*/ 222028 w 476250"/>
              <a:gd name="connsiteY8" fmla="*/ 443484 h 476250"/>
              <a:gd name="connsiteX9" fmla="*/ 39338 w 476250"/>
              <a:gd name="connsiteY9" fmla="*/ 260794 h 476250"/>
              <a:gd name="connsiteX10" fmla="*/ 73723 w 476250"/>
              <a:gd name="connsiteY10" fmla="*/ 260794 h 476250"/>
              <a:gd name="connsiteX11" fmla="*/ 73723 w 476250"/>
              <a:gd name="connsiteY11" fmla="*/ 222028 h 476250"/>
              <a:gd name="connsiteX12" fmla="*/ 39338 w 476250"/>
              <a:gd name="connsiteY12" fmla="*/ 222028 h 476250"/>
              <a:gd name="connsiteX13" fmla="*/ 222028 w 476250"/>
              <a:gd name="connsiteY13" fmla="*/ 39338 h 476250"/>
              <a:gd name="connsiteX14" fmla="*/ 222028 w 476250"/>
              <a:gd name="connsiteY14" fmla="*/ 74104 h 476250"/>
              <a:gd name="connsiteX15" fmla="*/ 260795 w 476250"/>
              <a:gd name="connsiteY15" fmla="*/ 74104 h 476250"/>
              <a:gd name="connsiteX16" fmla="*/ 260795 w 476250"/>
              <a:gd name="connsiteY16" fmla="*/ 39338 h 476250"/>
              <a:gd name="connsiteX17" fmla="*/ 443484 w 476250"/>
              <a:gd name="connsiteY17" fmla="*/ 222028 h 476250"/>
              <a:gd name="connsiteX18" fmla="*/ 408718 w 476250"/>
              <a:gd name="connsiteY18" fmla="*/ 222028 h 476250"/>
              <a:gd name="connsiteX19" fmla="*/ 408718 w 476250"/>
              <a:gd name="connsiteY19" fmla="*/ 260794 h 476250"/>
              <a:gd name="connsiteX20" fmla="*/ 443484 w 476250"/>
              <a:gd name="connsiteY20" fmla="*/ 260794 h 476250"/>
              <a:gd name="connsiteX21" fmla="*/ 260795 w 476250"/>
              <a:gd name="connsiteY21" fmla="*/ 443484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6250" h="476250">
                <a:moveTo>
                  <a:pt x="241363" y="0"/>
                </a:moveTo>
                <a:cubicBezTo>
                  <a:pt x="108204" y="0"/>
                  <a:pt x="0" y="108299"/>
                  <a:pt x="0" y="241364"/>
                </a:cubicBezTo>
                <a:cubicBezTo>
                  <a:pt x="0" y="374428"/>
                  <a:pt x="108299" y="482727"/>
                  <a:pt x="241363" y="482727"/>
                </a:cubicBezTo>
                <a:cubicBezTo>
                  <a:pt x="374428" y="482727"/>
                  <a:pt x="482727" y="374428"/>
                  <a:pt x="482727" y="241364"/>
                </a:cubicBezTo>
                <a:cubicBezTo>
                  <a:pt x="482727" y="108299"/>
                  <a:pt x="374428" y="0"/>
                  <a:pt x="241363" y="0"/>
                </a:cubicBezTo>
                <a:close/>
                <a:moveTo>
                  <a:pt x="260795" y="443484"/>
                </a:moveTo>
                <a:lnTo>
                  <a:pt x="260795" y="408718"/>
                </a:lnTo>
                <a:lnTo>
                  <a:pt x="222028" y="408718"/>
                </a:lnTo>
                <a:lnTo>
                  <a:pt x="222028" y="443484"/>
                </a:lnTo>
                <a:cubicBezTo>
                  <a:pt x="125444" y="434340"/>
                  <a:pt x="48482" y="357283"/>
                  <a:pt x="39338" y="260794"/>
                </a:cubicBezTo>
                <a:lnTo>
                  <a:pt x="73723" y="260794"/>
                </a:lnTo>
                <a:lnTo>
                  <a:pt x="73723" y="222028"/>
                </a:lnTo>
                <a:lnTo>
                  <a:pt x="39338" y="222028"/>
                </a:lnTo>
                <a:cubicBezTo>
                  <a:pt x="48577" y="125540"/>
                  <a:pt x="125539" y="48482"/>
                  <a:pt x="222028" y="39338"/>
                </a:cubicBezTo>
                <a:lnTo>
                  <a:pt x="222028" y="74104"/>
                </a:lnTo>
                <a:lnTo>
                  <a:pt x="260795" y="74104"/>
                </a:lnTo>
                <a:lnTo>
                  <a:pt x="260795" y="39338"/>
                </a:lnTo>
                <a:cubicBezTo>
                  <a:pt x="357378" y="48577"/>
                  <a:pt x="434340" y="125540"/>
                  <a:pt x="443484" y="222028"/>
                </a:cubicBezTo>
                <a:lnTo>
                  <a:pt x="408718" y="222028"/>
                </a:lnTo>
                <a:lnTo>
                  <a:pt x="408718" y="260794"/>
                </a:lnTo>
                <a:lnTo>
                  <a:pt x="443484" y="260794"/>
                </a:lnTo>
                <a:cubicBezTo>
                  <a:pt x="434340" y="357378"/>
                  <a:pt x="357282" y="434340"/>
                  <a:pt x="260795" y="443484"/>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75B034EA-F4CA-4916-9EDF-0FEBEE0C7B9D}"/>
              </a:ext>
            </a:extLst>
          </p:cNvPr>
          <p:cNvSpPr/>
          <p:nvPr/>
        </p:nvSpPr>
        <p:spPr>
          <a:xfrm>
            <a:off x="8972169" y="2242661"/>
            <a:ext cx="142875" cy="142875"/>
          </a:xfrm>
          <a:custGeom>
            <a:avLst/>
            <a:gdLst>
              <a:gd name="connsiteX0" fmla="*/ 56483 w 142875"/>
              <a:gd name="connsiteY0" fmla="*/ 99060 h 142875"/>
              <a:gd name="connsiteX1" fmla="*/ 28098 w 142875"/>
              <a:gd name="connsiteY1" fmla="*/ 99060 h 142875"/>
              <a:gd name="connsiteX2" fmla="*/ 28098 w 142875"/>
              <a:gd name="connsiteY2" fmla="*/ 58769 h 142875"/>
              <a:gd name="connsiteX3" fmla="*/ 69056 w 142875"/>
              <a:gd name="connsiteY3" fmla="*/ 58769 h 142875"/>
              <a:gd name="connsiteX4" fmla="*/ 69056 w 142875"/>
              <a:gd name="connsiteY4" fmla="*/ 86487 h 142875"/>
              <a:gd name="connsiteX5" fmla="*/ 79914 w 142875"/>
              <a:gd name="connsiteY5" fmla="*/ 86487 h 142875"/>
              <a:gd name="connsiteX6" fmla="*/ 79914 w 142875"/>
              <a:gd name="connsiteY6" fmla="*/ 58769 h 142875"/>
              <a:gd name="connsiteX7" fmla="*/ 119634 w 142875"/>
              <a:gd name="connsiteY7" fmla="*/ 58769 h 142875"/>
              <a:gd name="connsiteX8" fmla="*/ 119634 w 142875"/>
              <a:gd name="connsiteY8" fmla="*/ 99060 h 142875"/>
              <a:gd name="connsiteX9" fmla="*/ 92487 w 142875"/>
              <a:gd name="connsiteY9" fmla="*/ 99060 h 142875"/>
              <a:gd name="connsiteX10" fmla="*/ 92487 w 142875"/>
              <a:gd name="connsiteY10" fmla="*/ 149162 h 142875"/>
              <a:gd name="connsiteX11" fmla="*/ 113823 w 142875"/>
              <a:gd name="connsiteY11" fmla="*/ 149162 h 142875"/>
              <a:gd name="connsiteX12" fmla="*/ 146113 w 142875"/>
              <a:gd name="connsiteY12" fmla="*/ 102680 h 142875"/>
              <a:gd name="connsiteX13" fmla="*/ 146113 w 142875"/>
              <a:gd name="connsiteY13" fmla="*/ 36005 h 142875"/>
              <a:gd name="connsiteX14" fmla="*/ 114300 w 142875"/>
              <a:gd name="connsiteY14" fmla="*/ 0 h 142875"/>
              <a:gd name="connsiteX15" fmla="*/ 32766 w 142875"/>
              <a:gd name="connsiteY15" fmla="*/ 0 h 142875"/>
              <a:gd name="connsiteX16" fmla="*/ 0 w 142875"/>
              <a:gd name="connsiteY16" fmla="*/ 36100 h 142875"/>
              <a:gd name="connsiteX17" fmla="*/ 0 w 142875"/>
              <a:gd name="connsiteY17" fmla="*/ 102680 h 142875"/>
              <a:gd name="connsiteX18" fmla="*/ 33242 w 142875"/>
              <a:gd name="connsiteY18" fmla="*/ 149162 h 142875"/>
              <a:gd name="connsiteX19" fmla="*/ 56483 w 142875"/>
              <a:gd name="connsiteY19" fmla="*/ 149162 h 142875"/>
              <a:gd name="connsiteX20" fmla="*/ 56483 w 142875"/>
              <a:gd name="connsiteY20" fmla="*/ 9906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875" h="142875">
                <a:moveTo>
                  <a:pt x="56483" y="99060"/>
                </a:moveTo>
                <a:lnTo>
                  <a:pt x="28098" y="99060"/>
                </a:lnTo>
                <a:lnTo>
                  <a:pt x="28098" y="58769"/>
                </a:lnTo>
                <a:lnTo>
                  <a:pt x="69056" y="58769"/>
                </a:lnTo>
                <a:lnTo>
                  <a:pt x="69056" y="86487"/>
                </a:lnTo>
                <a:lnTo>
                  <a:pt x="79914" y="86487"/>
                </a:lnTo>
                <a:lnTo>
                  <a:pt x="79914" y="58769"/>
                </a:lnTo>
                <a:lnTo>
                  <a:pt x="119634" y="58769"/>
                </a:lnTo>
                <a:lnTo>
                  <a:pt x="119634" y="99060"/>
                </a:lnTo>
                <a:lnTo>
                  <a:pt x="92487" y="99060"/>
                </a:lnTo>
                <a:lnTo>
                  <a:pt x="92487" y="149162"/>
                </a:lnTo>
                <a:lnTo>
                  <a:pt x="113823" y="149162"/>
                </a:lnTo>
                <a:lnTo>
                  <a:pt x="146113" y="102680"/>
                </a:lnTo>
                <a:lnTo>
                  <a:pt x="146113" y="36005"/>
                </a:lnTo>
                <a:lnTo>
                  <a:pt x="114300" y="0"/>
                </a:lnTo>
                <a:lnTo>
                  <a:pt x="32766" y="0"/>
                </a:lnTo>
                <a:lnTo>
                  <a:pt x="0" y="36100"/>
                </a:lnTo>
                <a:lnTo>
                  <a:pt x="0" y="102680"/>
                </a:lnTo>
                <a:lnTo>
                  <a:pt x="33242" y="149162"/>
                </a:lnTo>
                <a:lnTo>
                  <a:pt x="56483" y="149162"/>
                </a:lnTo>
                <a:lnTo>
                  <a:pt x="56483" y="9906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613B33E8-22AD-41F1-8DBE-75C36205285C}"/>
              </a:ext>
            </a:extLst>
          </p:cNvPr>
          <p:cNvSpPr/>
          <p:nvPr/>
        </p:nvSpPr>
        <p:spPr>
          <a:xfrm>
            <a:off x="9012840" y="2404301"/>
            <a:ext cx="66675" cy="28575"/>
          </a:xfrm>
          <a:custGeom>
            <a:avLst/>
            <a:gdLst>
              <a:gd name="connsiteX0" fmla="*/ 0 w 66675"/>
              <a:gd name="connsiteY0" fmla="*/ 0 h 28575"/>
              <a:gd name="connsiteX1" fmla="*/ 68389 w 66675"/>
              <a:gd name="connsiteY1" fmla="*/ 0 h 28575"/>
              <a:gd name="connsiteX2" fmla="*/ 68389 w 66675"/>
              <a:gd name="connsiteY2" fmla="*/ 31052 h 28575"/>
              <a:gd name="connsiteX3" fmla="*/ 0 w 66675"/>
              <a:gd name="connsiteY3" fmla="*/ 31052 h 28575"/>
            </a:gdLst>
            <a:ahLst/>
            <a:cxnLst>
              <a:cxn ang="0">
                <a:pos x="connsiteX0" y="connsiteY0"/>
              </a:cxn>
              <a:cxn ang="0">
                <a:pos x="connsiteX1" y="connsiteY1"/>
              </a:cxn>
              <a:cxn ang="0">
                <a:pos x="connsiteX2" y="connsiteY2"/>
              </a:cxn>
              <a:cxn ang="0">
                <a:pos x="connsiteX3" y="connsiteY3"/>
              </a:cxn>
            </a:cxnLst>
            <a:rect l="l" t="t" r="r" b="b"/>
            <a:pathLst>
              <a:path w="66675" h="28575">
                <a:moveTo>
                  <a:pt x="0" y="0"/>
                </a:moveTo>
                <a:lnTo>
                  <a:pt x="68389" y="0"/>
                </a:lnTo>
                <a:lnTo>
                  <a:pt x="68389" y="31052"/>
                </a:lnTo>
                <a:lnTo>
                  <a:pt x="0" y="31052"/>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D376CB42-9D60-4AFC-A637-D7B026FA2955}"/>
              </a:ext>
            </a:extLst>
          </p:cNvPr>
          <p:cNvSpPr/>
          <p:nvPr/>
        </p:nvSpPr>
        <p:spPr>
          <a:xfrm>
            <a:off x="9024366" y="2447925"/>
            <a:ext cx="38100" cy="9525"/>
          </a:xfrm>
          <a:custGeom>
            <a:avLst/>
            <a:gdLst>
              <a:gd name="connsiteX0" fmla="*/ 0 w 38100"/>
              <a:gd name="connsiteY0" fmla="*/ 0 h 9525"/>
              <a:gd name="connsiteX1" fmla="*/ 44292 w 38100"/>
              <a:gd name="connsiteY1" fmla="*/ 0 h 9525"/>
              <a:gd name="connsiteX2" fmla="*/ 44292 w 38100"/>
              <a:gd name="connsiteY2" fmla="*/ 14383 h 9525"/>
              <a:gd name="connsiteX3" fmla="*/ 0 w 38100"/>
              <a:gd name="connsiteY3" fmla="*/ 14383 h 9525"/>
            </a:gdLst>
            <a:ahLst/>
            <a:cxnLst>
              <a:cxn ang="0">
                <a:pos x="connsiteX0" y="connsiteY0"/>
              </a:cxn>
              <a:cxn ang="0">
                <a:pos x="connsiteX1" y="connsiteY1"/>
              </a:cxn>
              <a:cxn ang="0">
                <a:pos x="connsiteX2" y="connsiteY2"/>
              </a:cxn>
              <a:cxn ang="0">
                <a:pos x="connsiteX3" y="connsiteY3"/>
              </a:cxn>
            </a:cxnLst>
            <a:rect l="l" t="t" r="r" b="b"/>
            <a:pathLst>
              <a:path w="38100" h="9525">
                <a:moveTo>
                  <a:pt x="0" y="0"/>
                </a:moveTo>
                <a:lnTo>
                  <a:pt x="44292" y="0"/>
                </a:lnTo>
                <a:lnTo>
                  <a:pt x="44292" y="14383"/>
                </a:lnTo>
                <a:lnTo>
                  <a:pt x="0" y="14383"/>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EB67629-EC1B-4388-B659-74AEC07DF6D0}"/>
              </a:ext>
            </a:extLst>
          </p:cNvPr>
          <p:cNvSpPr/>
          <p:nvPr/>
        </p:nvSpPr>
        <p:spPr>
          <a:xfrm>
            <a:off x="9012840" y="2313908"/>
            <a:ext cx="9525" cy="9525"/>
          </a:xfrm>
          <a:custGeom>
            <a:avLst/>
            <a:gdLst>
              <a:gd name="connsiteX0" fmla="*/ 0 w 9525"/>
              <a:gd name="connsiteY0" fmla="*/ 0 h 9525"/>
              <a:gd name="connsiteX1" fmla="*/ 15906 w 9525"/>
              <a:gd name="connsiteY1" fmla="*/ 0 h 9525"/>
              <a:gd name="connsiteX2" fmla="*/ 15906 w 9525"/>
              <a:gd name="connsiteY2" fmla="*/ 15240 h 9525"/>
              <a:gd name="connsiteX3" fmla="*/ 0 w 9525"/>
              <a:gd name="connsiteY3" fmla="*/ 1524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5906" y="0"/>
                </a:lnTo>
                <a:lnTo>
                  <a:pt x="15906" y="15240"/>
                </a:lnTo>
                <a:lnTo>
                  <a:pt x="0" y="1524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24C997A1-F0C4-4FFA-ADBD-7E4F8FF8A113}"/>
              </a:ext>
            </a:extLst>
          </p:cNvPr>
          <p:cNvSpPr/>
          <p:nvPr/>
        </p:nvSpPr>
        <p:spPr>
          <a:xfrm>
            <a:off x="9041225" y="2341721"/>
            <a:ext cx="9525" cy="47625"/>
          </a:xfrm>
          <a:custGeom>
            <a:avLst/>
            <a:gdLst>
              <a:gd name="connsiteX0" fmla="*/ 0 w 9525"/>
              <a:gd name="connsiteY0" fmla="*/ 0 h 47625"/>
              <a:gd name="connsiteX1" fmla="*/ 10954 w 9525"/>
              <a:gd name="connsiteY1" fmla="*/ 0 h 47625"/>
              <a:gd name="connsiteX2" fmla="*/ 10954 w 9525"/>
              <a:gd name="connsiteY2" fmla="*/ 50102 h 47625"/>
              <a:gd name="connsiteX3" fmla="*/ 0 w 9525"/>
              <a:gd name="connsiteY3" fmla="*/ 50102 h 47625"/>
            </a:gdLst>
            <a:ahLst/>
            <a:cxnLst>
              <a:cxn ang="0">
                <a:pos x="connsiteX0" y="connsiteY0"/>
              </a:cxn>
              <a:cxn ang="0">
                <a:pos x="connsiteX1" y="connsiteY1"/>
              </a:cxn>
              <a:cxn ang="0">
                <a:pos x="connsiteX2" y="connsiteY2"/>
              </a:cxn>
              <a:cxn ang="0">
                <a:pos x="connsiteX3" y="connsiteY3"/>
              </a:cxn>
            </a:cxnLst>
            <a:rect l="l" t="t" r="r" b="b"/>
            <a:pathLst>
              <a:path w="9525" h="47625">
                <a:moveTo>
                  <a:pt x="0" y="0"/>
                </a:moveTo>
                <a:lnTo>
                  <a:pt x="10954" y="0"/>
                </a:lnTo>
                <a:lnTo>
                  <a:pt x="10954" y="50102"/>
                </a:lnTo>
                <a:lnTo>
                  <a:pt x="0" y="50102"/>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C2E05ADE-65D5-42E8-B9FF-4C01EE10FE53}"/>
              </a:ext>
            </a:extLst>
          </p:cNvPr>
          <p:cNvSpPr/>
          <p:nvPr/>
        </p:nvSpPr>
        <p:spPr>
          <a:xfrm>
            <a:off x="9064656" y="2313908"/>
            <a:ext cx="9525" cy="9525"/>
          </a:xfrm>
          <a:custGeom>
            <a:avLst/>
            <a:gdLst>
              <a:gd name="connsiteX0" fmla="*/ 0 w 9525"/>
              <a:gd name="connsiteY0" fmla="*/ 0 h 9525"/>
              <a:gd name="connsiteX1" fmla="*/ 14668 w 9525"/>
              <a:gd name="connsiteY1" fmla="*/ 0 h 9525"/>
              <a:gd name="connsiteX2" fmla="*/ 14668 w 9525"/>
              <a:gd name="connsiteY2" fmla="*/ 15240 h 9525"/>
              <a:gd name="connsiteX3" fmla="*/ 0 w 9525"/>
              <a:gd name="connsiteY3" fmla="*/ 1524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4668" y="0"/>
                </a:lnTo>
                <a:lnTo>
                  <a:pt x="14668" y="15240"/>
                </a:lnTo>
                <a:lnTo>
                  <a:pt x="0" y="1524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AFA4996F-E3E6-49B5-89CA-F75197B4D620}"/>
              </a:ext>
            </a:extLst>
          </p:cNvPr>
          <p:cNvSpPr/>
          <p:nvPr/>
        </p:nvSpPr>
        <p:spPr>
          <a:xfrm>
            <a:off x="8851201" y="2175796"/>
            <a:ext cx="361950" cy="447675"/>
          </a:xfrm>
          <a:custGeom>
            <a:avLst/>
            <a:gdLst>
              <a:gd name="connsiteX0" fmla="*/ 297275 w 361950"/>
              <a:gd name="connsiteY0" fmla="*/ 0 h 447675"/>
              <a:gd name="connsiteX1" fmla="*/ 103061 w 361950"/>
              <a:gd name="connsiteY1" fmla="*/ 0 h 447675"/>
              <a:gd name="connsiteX2" fmla="*/ 31242 w 361950"/>
              <a:gd name="connsiteY2" fmla="*/ 120872 h 447675"/>
              <a:gd name="connsiteX3" fmla="*/ 31242 w 361950"/>
              <a:gd name="connsiteY3" fmla="*/ 189167 h 447675"/>
              <a:gd name="connsiteX4" fmla="*/ 0 w 361950"/>
              <a:gd name="connsiteY4" fmla="*/ 246317 h 447675"/>
              <a:gd name="connsiteX5" fmla="*/ 36862 w 361950"/>
              <a:gd name="connsiteY5" fmla="*/ 246317 h 447675"/>
              <a:gd name="connsiteX6" fmla="*/ 36862 w 361950"/>
              <a:gd name="connsiteY6" fmla="*/ 376523 h 447675"/>
              <a:gd name="connsiteX7" fmla="*/ 162020 w 361950"/>
              <a:gd name="connsiteY7" fmla="*/ 376523 h 447675"/>
              <a:gd name="connsiteX8" fmla="*/ 162020 w 361950"/>
              <a:gd name="connsiteY8" fmla="*/ 448056 h 447675"/>
              <a:gd name="connsiteX9" fmla="*/ 314896 w 361950"/>
              <a:gd name="connsiteY9" fmla="*/ 448056 h 447675"/>
              <a:gd name="connsiteX10" fmla="*/ 314896 w 361950"/>
              <a:gd name="connsiteY10" fmla="*/ 265367 h 447675"/>
              <a:gd name="connsiteX11" fmla="*/ 364045 w 361950"/>
              <a:gd name="connsiteY11" fmla="*/ 181546 h 447675"/>
              <a:gd name="connsiteX12" fmla="*/ 364045 w 361950"/>
              <a:gd name="connsiteY12" fmla="*/ 97346 h 447675"/>
              <a:gd name="connsiteX13" fmla="*/ 297180 w 361950"/>
              <a:gd name="connsiteY13" fmla="*/ 190 h 447675"/>
              <a:gd name="connsiteX14" fmla="*/ 279559 w 361950"/>
              <a:gd name="connsiteY14" fmla="*/ 173546 h 447675"/>
              <a:gd name="connsiteX15" fmla="*/ 242506 w 361950"/>
              <a:gd name="connsiteY15" fmla="*/ 226886 h 447675"/>
              <a:gd name="connsiteX16" fmla="*/ 242506 w 361950"/>
              <a:gd name="connsiteY16" fmla="*/ 272129 h 447675"/>
              <a:gd name="connsiteX17" fmla="*/ 230028 w 361950"/>
              <a:gd name="connsiteY17" fmla="*/ 272129 h 447675"/>
              <a:gd name="connsiteX18" fmla="*/ 230028 w 361950"/>
              <a:gd name="connsiteY18" fmla="*/ 298990 h 447675"/>
              <a:gd name="connsiteX19" fmla="*/ 160687 w 361950"/>
              <a:gd name="connsiteY19" fmla="*/ 298990 h 447675"/>
              <a:gd name="connsiteX20" fmla="*/ 160687 w 361950"/>
              <a:gd name="connsiteY20" fmla="*/ 272129 h 447675"/>
              <a:gd name="connsiteX21" fmla="*/ 149161 w 361950"/>
              <a:gd name="connsiteY21" fmla="*/ 272129 h 447675"/>
              <a:gd name="connsiteX22" fmla="*/ 149161 w 361950"/>
              <a:gd name="connsiteY22" fmla="*/ 228505 h 447675"/>
              <a:gd name="connsiteX23" fmla="*/ 147828 w 361950"/>
              <a:gd name="connsiteY23" fmla="*/ 228505 h 447675"/>
              <a:gd name="connsiteX24" fmla="*/ 108490 w 361950"/>
              <a:gd name="connsiteY24" fmla="*/ 173546 h 447675"/>
              <a:gd name="connsiteX25" fmla="*/ 108490 w 361950"/>
              <a:gd name="connsiteY25" fmla="*/ 98108 h 447675"/>
              <a:gd name="connsiteX26" fmla="*/ 148209 w 361950"/>
              <a:gd name="connsiteY26" fmla="*/ 54388 h 447675"/>
              <a:gd name="connsiteX27" fmla="*/ 240887 w 361950"/>
              <a:gd name="connsiteY27" fmla="*/ 54388 h 447675"/>
              <a:gd name="connsiteX28" fmla="*/ 279559 w 361950"/>
              <a:gd name="connsiteY28" fmla="*/ 98108 h 447675"/>
              <a:gd name="connsiteX29" fmla="*/ 279559 w 361950"/>
              <a:gd name="connsiteY29" fmla="*/ 17345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1950" h="447675">
                <a:moveTo>
                  <a:pt x="297275" y="0"/>
                </a:moveTo>
                <a:lnTo>
                  <a:pt x="103061" y="0"/>
                </a:lnTo>
                <a:lnTo>
                  <a:pt x="31242" y="120872"/>
                </a:lnTo>
                <a:lnTo>
                  <a:pt x="31242" y="189167"/>
                </a:lnTo>
                <a:lnTo>
                  <a:pt x="0" y="246317"/>
                </a:lnTo>
                <a:lnTo>
                  <a:pt x="36862" y="246317"/>
                </a:lnTo>
                <a:lnTo>
                  <a:pt x="36862" y="376523"/>
                </a:lnTo>
                <a:lnTo>
                  <a:pt x="162020" y="376523"/>
                </a:lnTo>
                <a:lnTo>
                  <a:pt x="162020" y="448056"/>
                </a:lnTo>
                <a:lnTo>
                  <a:pt x="314896" y="448056"/>
                </a:lnTo>
                <a:lnTo>
                  <a:pt x="314896" y="265367"/>
                </a:lnTo>
                <a:lnTo>
                  <a:pt x="364045" y="181546"/>
                </a:lnTo>
                <a:lnTo>
                  <a:pt x="364045" y="97346"/>
                </a:lnTo>
                <a:lnTo>
                  <a:pt x="297180" y="190"/>
                </a:lnTo>
                <a:close/>
                <a:moveTo>
                  <a:pt x="279559" y="173546"/>
                </a:moveTo>
                <a:lnTo>
                  <a:pt x="242506" y="226886"/>
                </a:lnTo>
                <a:lnTo>
                  <a:pt x="242506" y="272129"/>
                </a:lnTo>
                <a:lnTo>
                  <a:pt x="230028" y="272129"/>
                </a:lnTo>
                <a:lnTo>
                  <a:pt x="230028" y="298990"/>
                </a:lnTo>
                <a:lnTo>
                  <a:pt x="160687" y="298990"/>
                </a:lnTo>
                <a:lnTo>
                  <a:pt x="160687" y="272129"/>
                </a:lnTo>
                <a:lnTo>
                  <a:pt x="149161" y="272129"/>
                </a:lnTo>
                <a:lnTo>
                  <a:pt x="149161" y="228505"/>
                </a:lnTo>
                <a:lnTo>
                  <a:pt x="147828" y="228505"/>
                </a:lnTo>
                <a:lnTo>
                  <a:pt x="108490" y="173546"/>
                </a:lnTo>
                <a:lnTo>
                  <a:pt x="108490" y="98108"/>
                </a:lnTo>
                <a:lnTo>
                  <a:pt x="148209" y="54388"/>
                </a:lnTo>
                <a:lnTo>
                  <a:pt x="240887" y="54388"/>
                </a:lnTo>
                <a:lnTo>
                  <a:pt x="279559" y="98108"/>
                </a:lnTo>
                <a:lnTo>
                  <a:pt x="279559" y="17345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F9D4AAC1-7DEA-4587-B09C-CDEDCEBD6627}"/>
              </a:ext>
            </a:extLst>
          </p:cNvPr>
          <p:cNvSpPr/>
          <p:nvPr/>
        </p:nvSpPr>
        <p:spPr>
          <a:xfrm>
            <a:off x="7459789" y="4782598"/>
            <a:ext cx="485775" cy="485775"/>
          </a:xfrm>
          <a:custGeom>
            <a:avLst/>
            <a:gdLst>
              <a:gd name="connsiteX0" fmla="*/ 423863 w 485775"/>
              <a:gd name="connsiteY0" fmla="*/ 223742 h 485775"/>
              <a:gd name="connsiteX1" fmla="*/ 423863 w 485775"/>
              <a:gd name="connsiteY1" fmla="*/ 246031 h 485775"/>
              <a:gd name="connsiteX2" fmla="*/ 229934 w 485775"/>
              <a:gd name="connsiteY2" fmla="*/ 424910 h 485775"/>
              <a:gd name="connsiteX3" fmla="*/ 67151 w 485775"/>
              <a:gd name="connsiteY3" fmla="*/ 245269 h 485775"/>
              <a:gd name="connsiteX4" fmla="*/ 245364 w 485775"/>
              <a:gd name="connsiteY4" fmla="*/ 67056 h 485775"/>
              <a:gd name="connsiteX5" fmla="*/ 365093 w 485775"/>
              <a:gd name="connsiteY5" fmla="*/ 117634 h 485775"/>
              <a:gd name="connsiteX6" fmla="*/ 223552 w 485775"/>
              <a:gd name="connsiteY6" fmla="*/ 282035 h 485775"/>
              <a:gd name="connsiteX7" fmla="*/ 122206 w 485775"/>
              <a:gd name="connsiteY7" fmla="*/ 179737 h 485775"/>
              <a:gd name="connsiteX8" fmla="*/ 74581 w 485775"/>
              <a:gd name="connsiteY8" fmla="*/ 226886 h 485775"/>
              <a:gd name="connsiteX9" fmla="*/ 226981 w 485775"/>
              <a:gd name="connsiteY9" fmla="*/ 380714 h 485775"/>
              <a:gd name="connsiteX10" fmla="*/ 451581 w 485775"/>
              <a:gd name="connsiteY10" fmla="*/ 119825 h 485775"/>
              <a:gd name="connsiteX11" fmla="*/ 437198 w 485775"/>
              <a:gd name="connsiteY11" fmla="*/ 98584 h 485775"/>
              <a:gd name="connsiteX12" fmla="*/ 245269 w 485775"/>
              <a:gd name="connsiteY12" fmla="*/ 0 h 485775"/>
              <a:gd name="connsiteX13" fmla="*/ 0 w 485775"/>
              <a:gd name="connsiteY13" fmla="*/ 245269 h 485775"/>
              <a:gd name="connsiteX14" fmla="*/ 72390 w 485775"/>
              <a:gd name="connsiteY14" fmla="*/ 417576 h 485775"/>
              <a:gd name="connsiteX15" fmla="*/ 229838 w 485775"/>
              <a:gd name="connsiteY15" fmla="*/ 491871 h 485775"/>
              <a:gd name="connsiteX16" fmla="*/ 398336 w 485775"/>
              <a:gd name="connsiteY16" fmla="*/ 439579 h 485775"/>
              <a:gd name="connsiteX17" fmla="*/ 490824 w 485775"/>
              <a:gd name="connsiteY17" fmla="*/ 245936 h 485775"/>
              <a:gd name="connsiteX18" fmla="*/ 490824 w 485775"/>
              <a:gd name="connsiteY18" fmla="*/ 223647 h 485775"/>
              <a:gd name="connsiteX19" fmla="*/ 423767 w 485775"/>
              <a:gd name="connsiteY19" fmla="*/ 223647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485775">
                <a:moveTo>
                  <a:pt x="423863" y="223742"/>
                </a:moveTo>
                <a:lnTo>
                  <a:pt x="423863" y="246031"/>
                </a:lnTo>
                <a:cubicBezTo>
                  <a:pt x="423863" y="419862"/>
                  <a:pt x="249746" y="424910"/>
                  <a:pt x="229934" y="424910"/>
                </a:cubicBezTo>
                <a:cubicBezTo>
                  <a:pt x="156686" y="424910"/>
                  <a:pt x="67151" y="342043"/>
                  <a:pt x="67151" y="245269"/>
                </a:cubicBezTo>
                <a:cubicBezTo>
                  <a:pt x="67151" y="148495"/>
                  <a:pt x="152115" y="67056"/>
                  <a:pt x="245364" y="67056"/>
                </a:cubicBezTo>
                <a:cubicBezTo>
                  <a:pt x="302990" y="67056"/>
                  <a:pt x="344043" y="97346"/>
                  <a:pt x="365093" y="117634"/>
                </a:cubicBezTo>
                <a:lnTo>
                  <a:pt x="223552" y="282035"/>
                </a:lnTo>
                <a:lnTo>
                  <a:pt x="122206" y="179737"/>
                </a:lnTo>
                <a:lnTo>
                  <a:pt x="74581" y="226886"/>
                </a:lnTo>
                <a:lnTo>
                  <a:pt x="226981" y="380714"/>
                </a:lnTo>
                <a:lnTo>
                  <a:pt x="451581" y="119825"/>
                </a:lnTo>
                <a:lnTo>
                  <a:pt x="437198" y="98584"/>
                </a:lnTo>
                <a:cubicBezTo>
                  <a:pt x="434435" y="94583"/>
                  <a:pt x="369094" y="0"/>
                  <a:pt x="245269" y="0"/>
                </a:cubicBezTo>
                <a:cubicBezTo>
                  <a:pt x="121444" y="0"/>
                  <a:pt x="0" y="116872"/>
                  <a:pt x="0" y="245269"/>
                </a:cubicBezTo>
                <a:cubicBezTo>
                  <a:pt x="0" y="306705"/>
                  <a:pt x="26384" y="369475"/>
                  <a:pt x="72390" y="417576"/>
                </a:cubicBezTo>
                <a:cubicBezTo>
                  <a:pt x="117539" y="464820"/>
                  <a:pt x="174974" y="491871"/>
                  <a:pt x="229838" y="491871"/>
                </a:cubicBezTo>
                <a:cubicBezTo>
                  <a:pt x="291370" y="491871"/>
                  <a:pt x="352806" y="472821"/>
                  <a:pt x="398336" y="439579"/>
                </a:cubicBezTo>
                <a:cubicBezTo>
                  <a:pt x="458819" y="395478"/>
                  <a:pt x="490824" y="328517"/>
                  <a:pt x="490824" y="245936"/>
                </a:cubicBezTo>
                <a:lnTo>
                  <a:pt x="490824" y="223647"/>
                </a:lnTo>
                <a:lnTo>
                  <a:pt x="423767" y="223647"/>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ABAE2561-CDF0-484C-890C-6B665F824CD1}"/>
              </a:ext>
            </a:extLst>
          </p:cNvPr>
          <p:cNvSpPr/>
          <p:nvPr/>
        </p:nvSpPr>
        <p:spPr>
          <a:xfrm>
            <a:off x="8326755" y="1632394"/>
            <a:ext cx="76200" cy="66675"/>
          </a:xfrm>
          <a:custGeom>
            <a:avLst/>
            <a:gdLst>
              <a:gd name="connsiteX0" fmla="*/ 38576 w 76200"/>
              <a:gd name="connsiteY0" fmla="*/ 1715 h 66675"/>
              <a:gd name="connsiteX1" fmla="*/ 5810 w 76200"/>
              <a:gd name="connsiteY1" fmla="*/ 95 h 66675"/>
              <a:gd name="connsiteX2" fmla="*/ 0 w 76200"/>
              <a:gd name="connsiteY2" fmla="*/ 73343 h 66675"/>
              <a:gd name="connsiteX3" fmla="*/ 77724 w 76200"/>
              <a:gd name="connsiteY3" fmla="*/ 73343 h 66675"/>
              <a:gd name="connsiteX4" fmla="*/ 71914 w 76200"/>
              <a:gd name="connsiteY4" fmla="*/ 0 h 66675"/>
              <a:gd name="connsiteX5" fmla="*/ 38671 w 76200"/>
              <a:gd name="connsiteY5" fmla="*/ 181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66675">
                <a:moveTo>
                  <a:pt x="38576" y="1715"/>
                </a:moveTo>
                <a:cubicBezTo>
                  <a:pt x="26861" y="1715"/>
                  <a:pt x="16002" y="1143"/>
                  <a:pt x="5810" y="95"/>
                </a:cubicBezTo>
                <a:cubicBezTo>
                  <a:pt x="2762" y="20860"/>
                  <a:pt x="571" y="45149"/>
                  <a:pt x="0" y="73343"/>
                </a:cubicBezTo>
                <a:lnTo>
                  <a:pt x="77724" y="73343"/>
                </a:lnTo>
                <a:cubicBezTo>
                  <a:pt x="77057" y="45149"/>
                  <a:pt x="74962" y="20765"/>
                  <a:pt x="71914" y="0"/>
                </a:cubicBezTo>
                <a:cubicBezTo>
                  <a:pt x="61531" y="1048"/>
                  <a:pt x="50578" y="1810"/>
                  <a:pt x="38671" y="181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4C719059-816F-49E1-A38F-BFAE6DAD86DE}"/>
              </a:ext>
            </a:extLst>
          </p:cNvPr>
          <p:cNvSpPr/>
          <p:nvPr/>
        </p:nvSpPr>
        <p:spPr>
          <a:xfrm>
            <a:off x="8326469" y="1724978"/>
            <a:ext cx="76200" cy="76200"/>
          </a:xfrm>
          <a:custGeom>
            <a:avLst/>
            <a:gdLst>
              <a:gd name="connsiteX0" fmla="*/ 5239 w 76200"/>
              <a:gd name="connsiteY0" fmla="*/ 80391 h 76200"/>
              <a:gd name="connsiteX1" fmla="*/ 38862 w 76200"/>
              <a:gd name="connsiteY1" fmla="*/ 78772 h 76200"/>
              <a:gd name="connsiteX2" fmla="*/ 72866 w 76200"/>
              <a:gd name="connsiteY2" fmla="*/ 80582 h 76200"/>
              <a:gd name="connsiteX3" fmla="*/ 78200 w 76200"/>
              <a:gd name="connsiteY3" fmla="*/ 0 h 76200"/>
              <a:gd name="connsiteX4" fmla="*/ 0 w 76200"/>
              <a:gd name="connsiteY4" fmla="*/ 0 h 76200"/>
              <a:gd name="connsiteX5" fmla="*/ 5334 w 76200"/>
              <a:gd name="connsiteY5" fmla="*/ 8039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76200">
                <a:moveTo>
                  <a:pt x="5239" y="80391"/>
                </a:moveTo>
                <a:cubicBezTo>
                  <a:pt x="15716" y="79343"/>
                  <a:pt x="26861" y="78772"/>
                  <a:pt x="38862" y="78772"/>
                </a:cubicBezTo>
                <a:cubicBezTo>
                  <a:pt x="50864" y="78772"/>
                  <a:pt x="62294" y="79438"/>
                  <a:pt x="72866" y="80582"/>
                </a:cubicBezTo>
                <a:cubicBezTo>
                  <a:pt x="76010" y="58484"/>
                  <a:pt x="78105" y="31813"/>
                  <a:pt x="78200" y="0"/>
                </a:cubicBezTo>
                <a:lnTo>
                  <a:pt x="0" y="0"/>
                </a:lnTo>
                <a:cubicBezTo>
                  <a:pt x="95" y="31718"/>
                  <a:pt x="2096" y="58293"/>
                  <a:pt x="5334" y="80391"/>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13D2C34D-59AE-47FA-8671-874600EB3C81}"/>
              </a:ext>
            </a:extLst>
          </p:cNvPr>
          <p:cNvSpPr/>
          <p:nvPr/>
        </p:nvSpPr>
        <p:spPr>
          <a:xfrm>
            <a:off x="8335803" y="1529715"/>
            <a:ext cx="57150" cy="76200"/>
          </a:xfrm>
          <a:custGeom>
            <a:avLst/>
            <a:gdLst>
              <a:gd name="connsiteX0" fmla="*/ 29527 w 57150"/>
              <a:gd name="connsiteY0" fmla="*/ 85154 h 76200"/>
              <a:gd name="connsiteX1" fmla="*/ 59531 w 57150"/>
              <a:gd name="connsiteY1" fmla="*/ 83629 h 76200"/>
              <a:gd name="connsiteX2" fmla="*/ 29813 w 57150"/>
              <a:gd name="connsiteY2" fmla="*/ 0 h 76200"/>
              <a:gd name="connsiteX3" fmla="*/ 0 w 57150"/>
              <a:gd name="connsiteY3" fmla="*/ 83725 h 76200"/>
              <a:gd name="connsiteX4" fmla="*/ 29527 w 57150"/>
              <a:gd name="connsiteY4" fmla="*/ 8515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29527" y="85154"/>
                </a:moveTo>
                <a:cubicBezTo>
                  <a:pt x="40291" y="85154"/>
                  <a:pt x="50196" y="84582"/>
                  <a:pt x="59531" y="83629"/>
                </a:cubicBezTo>
                <a:cubicBezTo>
                  <a:pt x="50672" y="37814"/>
                  <a:pt x="37529" y="12001"/>
                  <a:pt x="29813" y="0"/>
                </a:cubicBezTo>
                <a:cubicBezTo>
                  <a:pt x="22003" y="12001"/>
                  <a:pt x="8954" y="37814"/>
                  <a:pt x="0" y="83725"/>
                </a:cubicBezTo>
                <a:cubicBezTo>
                  <a:pt x="9239" y="84582"/>
                  <a:pt x="19050" y="85154"/>
                  <a:pt x="29527" y="85154"/>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7C5D550C-E2CD-474C-A8FD-1DA376BB9CC5}"/>
              </a:ext>
            </a:extLst>
          </p:cNvPr>
          <p:cNvSpPr/>
          <p:nvPr/>
        </p:nvSpPr>
        <p:spPr>
          <a:xfrm>
            <a:off x="8264651" y="1524762"/>
            <a:ext cx="76200" cy="85725"/>
          </a:xfrm>
          <a:custGeom>
            <a:avLst/>
            <a:gdLst>
              <a:gd name="connsiteX0" fmla="*/ 51816 w 76200"/>
              <a:gd name="connsiteY0" fmla="*/ 86296 h 85725"/>
              <a:gd name="connsiteX1" fmla="*/ 81249 w 76200"/>
              <a:gd name="connsiteY1" fmla="*/ 0 h 85725"/>
              <a:gd name="connsiteX2" fmla="*/ 55912 w 76200"/>
              <a:gd name="connsiteY2" fmla="*/ 4477 h 85725"/>
              <a:gd name="connsiteX3" fmla="*/ 0 w 76200"/>
              <a:gd name="connsiteY3" fmla="*/ 72009 h 85725"/>
              <a:gd name="connsiteX4" fmla="*/ 51816 w 76200"/>
              <a:gd name="connsiteY4" fmla="*/ 86296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85725">
                <a:moveTo>
                  <a:pt x="51816" y="86296"/>
                </a:moveTo>
                <a:cubicBezTo>
                  <a:pt x="60007" y="42767"/>
                  <a:pt x="72104" y="15526"/>
                  <a:pt x="81249" y="0"/>
                </a:cubicBezTo>
                <a:cubicBezTo>
                  <a:pt x="72580" y="857"/>
                  <a:pt x="64198" y="2477"/>
                  <a:pt x="55912" y="4477"/>
                </a:cubicBezTo>
                <a:cubicBezTo>
                  <a:pt x="49054" y="9811"/>
                  <a:pt x="22098" y="32576"/>
                  <a:pt x="0" y="72009"/>
                </a:cubicBezTo>
                <a:cubicBezTo>
                  <a:pt x="13525" y="77533"/>
                  <a:pt x="30671" y="82868"/>
                  <a:pt x="51816" y="8629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D01517AF-5023-4196-BD8D-D2B40265CE12}"/>
              </a:ext>
            </a:extLst>
          </p:cNvPr>
          <p:cNvSpPr/>
          <p:nvPr/>
        </p:nvSpPr>
        <p:spPr>
          <a:xfrm>
            <a:off x="8233981" y="1724978"/>
            <a:ext cx="76200" cy="95250"/>
          </a:xfrm>
          <a:custGeom>
            <a:avLst/>
            <a:gdLst>
              <a:gd name="connsiteX0" fmla="*/ 95 w 76200"/>
              <a:gd name="connsiteY0" fmla="*/ 0 h 95250"/>
              <a:gd name="connsiteX1" fmla="*/ 24574 w 76200"/>
              <a:gd name="connsiteY1" fmla="*/ 97631 h 95250"/>
              <a:gd name="connsiteX2" fmla="*/ 78581 w 76200"/>
              <a:gd name="connsiteY2" fmla="*/ 82867 h 95250"/>
              <a:gd name="connsiteX3" fmla="*/ 73057 w 76200"/>
              <a:gd name="connsiteY3" fmla="*/ 0 h 95250"/>
              <a:gd name="connsiteX4" fmla="*/ 0 w 7620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95" y="0"/>
                </a:moveTo>
                <a:cubicBezTo>
                  <a:pt x="1619" y="38767"/>
                  <a:pt x="11620" y="71342"/>
                  <a:pt x="24574" y="97631"/>
                </a:cubicBezTo>
                <a:cubicBezTo>
                  <a:pt x="38957" y="91821"/>
                  <a:pt x="56864" y="86392"/>
                  <a:pt x="78581" y="82867"/>
                </a:cubicBezTo>
                <a:cubicBezTo>
                  <a:pt x="75247" y="59817"/>
                  <a:pt x="73152" y="32480"/>
                  <a:pt x="73057" y="0"/>
                </a:cubicBezTo>
                <a:lnTo>
                  <a:pt x="0" y="0"/>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C1EE5265-CBB5-4E05-80B6-08AE79033706}"/>
              </a:ext>
            </a:extLst>
          </p:cNvPr>
          <p:cNvSpPr/>
          <p:nvPr/>
        </p:nvSpPr>
        <p:spPr>
          <a:xfrm>
            <a:off x="8234076" y="1614106"/>
            <a:ext cx="76200" cy="85725"/>
          </a:xfrm>
          <a:custGeom>
            <a:avLst/>
            <a:gdLst>
              <a:gd name="connsiteX0" fmla="*/ 21622 w 76200"/>
              <a:gd name="connsiteY0" fmla="*/ 0 h 85725"/>
              <a:gd name="connsiteX1" fmla="*/ 0 w 76200"/>
              <a:gd name="connsiteY1" fmla="*/ 91631 h 85725"/>
              <a:gd name="connsiteX2" fmla="*/ 73153 w 76200"/>
              <a:gd name="connsiteY2" fmla="*/ 91631 h 85725"/>
              <a:gd name="connsiteX3" fmla="*/ 79058 w 76200"/>
              <a:gd name="connsiteY3" fmla="*/ 16002 h 85725"/>
              <a:gd name="connsiteX4" fmla="*/ 21527 w 76200"/>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85725">
                <a:moveTo>
                  <a:pt x="21622" y="0"/>
                </a:moveTo>
                <a:cubicBezTo>
                  <a:pt x="10002" y="25146"/>
                  <a:pt x="1334" y="55817"/>
                  <a:pt x="0" y="91631"/>
                </a:cubicBezTo>
                <a:lnTo>
                  <a:pt x="73153" y="91631"/>
                </a:lnTo>
                <a:cubicBezTo>
                  <a:pt x="73724" y="62675"/>
                  <a:pt x="75915" y="37624"/>
                  <a:pt x="79058" y="16002"/>
                </a:cubicBezTo>
                <a:cubicBezTo>
                  <a:pt x="55531" y="12192"/>
                  <a:pt x="36481" y="6191"/>
                  <a:pt x="21527" y="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686A32C7-455A-4D1F-A021-77337CE26F53}"/>
              </a:ext>
            </a:extLst>
          </p:cNvPr>
          <p:cNvSpPr/>
          <p:nvPr/>
        </p:nvSpPr>
        <p:spPr>
          <a:xfrm>
            <a:off x="8417718" y="1612106"/>
            <a:ext cx="76200" cy="85725"/>
          </a:xfrm>
          <a:custGeom>
            <a:avLst/>
            <a:gdLst>
              <a:gd name="connsiteX0" fmla="*/ 56674 w 76200"/>
              <a:gd name="connsiteY0" fmla="*/ 95 h 85725"/>
              <a:gd name="connsiteX1" fmla="*/ 0 w 76200"/>
              <a:gd name="connsiteY1" fmla="*/ 17526 h 85725"/>
              <a:gd name="connsiteX2" fmla="*/ 6001 w 76200"/>
              <a:gd name="connsiteY2" fmla="*/ 93536 h 85725"/>
              <a:gd name="connsiteX3" fmla="*/ 79153 w 76200"/>
              <a:gd name="connsiteY3" fmla="*/ 93536 h 85725"/>
              <a:gd name="connsiteX4" fmla="*/ 56674 w 76200"/>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85725">
                <a:moveTo>
                  <a:pt x="56674" y="95"/>
                </a:moveTo>
                <a:cubicBezTo>
                  <a:pt x="42100" y="6858"/>
                  <a:pt x="23432" y="13430"/>
                  <a:pt x="0" y="17526"/>
                </a:cubicBezTo>
                <a:cubicBezTo>
                  <a:pt x="3143" y="39243"/>
                  <a:pt x="5429" y="64484"/>
                  <a:pt x="6001" y="93536"/>
                </a:cubicBezTo>
                <a:lnTo>
                  <a:pt x="79153" y="93536"/>
                </a:lnTo>
                <a:cubicBezTo>
                  <a:pt x="77724" y="56769"/>
                  <a:pt x="68675" y="25527"/>
                  <a:pt x="56674" y="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A7ECFC0A-B48B-49DB-9082-2C5BB7E76574}"/>
              </a:ext>
            </a:extLst>
          </p:cNvPr>
          <p:cNvSpPr/>
          <p:nvPr/>
        </p:nvSpPr>
        <p:spPr>
          <a:xfrm>
            <a:off x="8491728" y="1590008"/>
            <a:ext cx="57150" cy="114300"/>
          </a:xfrm>
          <a:custGeom>
            <a:avLst/>
            <a:gdLst>
              <a:gd name="connsiteX0" fmla="*/ 24479 w 57150"/>
              <a:gd name="connsiteY0" fmla="*/ 115729 h 114300"/>
              <a:gd name="connsiteX1" fmla="*/ 64770 w 57150"/>
              <a:gd name="connsiteY1" fmla="*/ 115729 h 114300"/>
              <a:gd name="connsiteX2" fmla="*/ 18192 w 57150"/>
              <a:gd name="connsiteY2" fmla="*/ 0 h 114300"/>
              <a:gd name="connsiteX3" fmla="*/ 0 w 57150"/>
              <a:gd name="connsiteY3" fmla="*/ 13049 h 114300"/>
              <a:gd name="connsiteX4" fmla="*/ 24479 w 57150"/>
              <a:gd name="connsiteY4" fmla="*/ 115729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14300">
                <a:moveTo>
                  <a:pt x="24479" y="115729"/>
                </a:moveTo>
                <a:lnTo>
                  <a:pt x="64770" y="115729"/>
                </a:lnTo>
                <a:cubicBezTo>
                  <a:pt x="62579" y="71533"/>
                  <a:pt x="45434" y="31337"/>
                  <a:pt x="18192" y="0"/>
                </a:cubicBezTo>
                <a:cubicBezTo>
                  <a:pt x="14573" y="3143"/>
                  <a:pt x="8667" y="7810"/>
                  <a:pt x="0" y="13049"/>
                </a:cubicBezTo>
                <a:cubicBezTo>
                  <a:pt x="13145" y="40862"/>
                  <a:pt x="23050" y="75057"/>
                  <a:pt x="24479" y="115729"/>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8F36018A-2B4E-445F-AF05-6D2D57FC75A2}"/>
              </a:ext>
            </a:extLst>
          </p:cNvPr>
          <p:cNvSpPr/>
          <p:nvPr/>
        </p:nvSpPr>
        <p:spPr>
          <a:xfrm>
            <a:off x="8418385" y="1724978"/>
            <a:ext cx="76200" cy="95250"/>
          </a:xfrm>
          <a:custGeom>
            <a:avLst/>
            <a:gdLst>
              <a:gd name="connsiteX0" fmla="*/ 53244 w 76200"/>
              <a:gd name="connsiteY0" fmla="*/ 99346 h 95250"/>
              <a:gd name="connsiteX1" fmla="*/ 78581 w 76200"/>
              <a:gd name="connsiteY1" fmla="*/ 0 h 95250"/>
              <a:gd name="connsiteX2" fmla="*/ 5525 w 76200"/>
              <a:gd name="connsiteY2" fmla="*/ 0 h 95250"/>
              <a:gd name="connsiteX3" fmla="*/ 0 w 76200"/>
              <a:gd name="connsiteY3" fmla="*/ 83249 h 95250"/>
              <a:gd name="connsiteX4" fmla="*/ 53244 w 76200"/>
              <a:gd name="connsiteY4" fmla="*/ 9934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53244" y="99346"/>
                </a:moveTo>
                <a:cubicBezTo>
                  <a:pt x="66580" y="72866"/>
                  <a:pt x="77057" y="39624"/>
                  <a:pt x="78581" y="0"/>
                </a:cubicBezTo>
                <a:lnTo>
                  <a:pt x="5525" y="0"/>
                </a:lnTo>
                <a:cubicBezTo>
                  <a:pt x="5429" y="32576"/>
                  <a:pt x="3238" y="60103"/>
                  <a:pt x="0" y="83249"/>
                </a:cubicBezTo>
                <a:cubicBezTo>
                  <a:pt x="21717" y="87154"/>
                  <a:pt x="39243" y="93059"/>
                  <a:pt x="53244" y="9934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FFA55DC5-8BCD-46CD-9632-75D4096CE590}"/>
              </a:ext>
            </a:extLst>
          </p:cNvPr>
          <p:cNvSpPr/>
          <p:nvPr/>
        </p:nvSpPr>
        <p:spPr>
          <a:xfrm>
            <a:off x="8455342" y="1546289"/>
            <a:ext cx="38100" cy="38100"/>
          </a:xfrm>
          <a:custGeom>
            <a:avLst/>
            <a:gdLst>
              <a:gd name="connsiteX0" fmla="*/ 41148 w 38100"/>
              <a:gd name="connsiteY0" fmla="*/ 29813 h 38100"/>
              <a:gd name="connsiteX1" fmla="*/ 0 w 38100"/>
              <a:gd name="connsiteY1" fmla="*/ 0 h 38100"/>
              <a:gd name="connsiteX2" fmla="*/ 27527 w 38100"/>
              <a:gd name="connsiteY2" fmla="*/ 39529 h 38100"/>
              <a:gd name="connsiteX3" fmla="*/ 41243 w 38100"/>
              <a:gd name="connsiteY3" fmla="*/ 29813 h 38100"/>
            </a:gdLst>
            <a:ahLst/>
            <a:cxnLst>
              <a:cxn ang="0">
                <a:pos x="connsiteX0" y="connsiteY0"/>
              </a:cxn>
              <a:cxn ang="0">
                <a:pos x="connsiteX1" y="connsiteY1"/>
              </a:cxn>
              <a:cxn ang="0">
                <a:pos x="connsiteX2" y="connsiteY2"/>
              </a:cxn>
              <a:cxn ang="0">
                <a:pos x="connsiteX3" y="connsiteY3"/>
              </a:cxn>
            </a:cxnLst>
            <a:rect l="l" t="t" r="r" b="b"/>
            <a:pathLst>
              <a:path w="38100" h="38100">
                <a:moveTo>
                  <a:pt x="41148" y="29813"/>
                </a:moveTo>
                <a:cubicBezTo>
                  <a:pt x="28765" y="18193"/>
                  <a:pt x="15050" y="8096"/>
                  <a:pt x="0" y="0"/>
                </a:cubicBezTo>
                <a:cubicBezTo>
                  <a:pt x="9049" y="10668"/>
                  <a:pt x="18574" y="23813"/>
                  <a:pt x="27527" y="39529"/>
                </a:cubicBezTo>
                <a:cubicBezTo>
                  <a:pt x="33909" y="35528"/>
                  <a:pt x="38481" y="32099"/>
                  <a:pt x="41243" y="29813"/>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D75B9513-26DD-4756-A5D6-522EF119FDA1}"/>
              </a:ext>
            </a:extLst>
          </p:cNvPr>
          <p:cNvSpPr/>
          <p:nvPr/>
        </p:nvSpPr>
        <p:spPr>
          <a:xfrm>
            <a:off x="8385143" y="1524762"/>
            <a:ext cx="76200" cy="85725"/>
          </a:xfrm>
          <a:custGeom>
            <a:avLst/>
            <a:gdLst>
              <a:gd name="connsiteX0" fmla="*/ 80296 w 76200"/>
              <a:gd name="connsiteY0" fmla="*/ 70295 h 85725"/>
              <a:gd name="connsiteX1" fmla="*/ 25527 w 76200"/>
              <a:gd name="connsiteY1" fmla="*/ 4667 h 85725"/>
              <a:gd name="connsiteX2" fmla="*/ 0 w 76200"/>
              <a:gd name="connsiteY2" fmla="*/ 0 h 85725"/>
              <a:gd name="connsiteX3" fmla="*/ 29337 w 76200"/>
              <a:gd name="connsiteY3" fmla="*/ 85820 h 85725"/>
              <a:gd name="connsiteX4" fmla="*/ 80296 w 76200"/>
              <a:gd name="connsiteY4" fmla="*/ 70199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85725">
                <a:moveTo>
                  <a:pt x="80296" y="70295"/>
                </a:moveTo>
                <a:cubicBezTo>
                  <a:pt x="58483" y="32290"/>
                  <a:pt x="32575" y="10192"/>
                  <a:pt x="25527" y="4667"/>
                </a:cubicBezTo>
                <a:cubicBezTo>
                  <a:pt x="17240" y="2667"/>
                  <a:pt x="8763" y="953"/>
                  <a:pt x="0" y="0"/>
                </a:cubicBezTo>
                <a:cubicBezTo>
                  <a:pt x="9144" y="15526"/>
                  <a:pt x="21145" y="42672"/>
                  <a:pt x="29337" y="85820"/>
                </a:cubicBezTo>
                <a:cubicBezTo>
                  <a:pt x="50387" y="82010"/>
                  <a:pt x="67246" y="76200"/>
                  <a:pt x="80296" y="70199"/>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B5E1778C-9F6F-497B-8C25-E2641746E23E}"/>
              </a:ext>
            </a:extLst>
          </p:cNvPr>
          <p:cNvSpPr/>
          <p:nvPr/>
        </p:nvSpPr>
        <p:spPr>
          <a:xfrm>
            <a:off x="8387333" y="1827371"/>
            <a:ext cx="66675" cy="76200"/>
          </a:xfrm>
          <a:custGeom>
            <a:avLst/>
            <a:gdLst>
              <a:gd name="connsiteX0" fmla="*/ 27813 w 66675"/>
              <a:gd name="connsiteY0" fmla="*/ 0 h 76200"/>
              <a:gd name="connsiteX1" fmla="*/ 0 w 66675"/>
              <a:gd name="connsiteY1" fmla="*/ 78296 h 76200"/>
              <a:gd name="connsiteX2" fmla="*/ 23336 w 66675"/>
              <a:gd name="connsiteY2" fmla="*/ 74009 h 76200"/>
              <a:gd name="connsiteX3" fmla="*/ 74866 w 66675"/>
              <a:gd name="connsiteY3" fmla="*/ 14002 h 76200"/>
              <a:gd name="connsiteX4" fmla="*/ 27813 w 66675"/>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76200">
                <a:moveTo>
                  <a:pt x="27813" y="0"/>
                </a:moveTo>
                <a:cubicBezTo>
                  <a:pt x="20288" y="39434"/>
                  <a:pt x="9144" y="63818"/>
                  <a:pt x="0" y="78296"/>
                </a:cubicBezTo>
                <a:cubicBezTo>
                  <a:pt x="7906" y="77343"/>
                  <a:pt x="15716" y="75914"/>
                  <a:pt x="23336" y="74009"/>
                </a:cubicBezTo>
                <a:cubicBezTo>
                  <a:pt x="30004" y="68771"/>
                  <a:pt x="53816" y="48673"/>
                  <a:pt x="74866" y="14002"/>
                </a:cubicBezTo>
                <a:cubicBezTo>
                  <a:pt x="62484" y="8573"/>
                  <a:pt x="46863" y="3429"/>
                  <a:pt x="27813" y="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261891B7-C217-483F-9997-E9E762BC64F5}"/>
              </a:ext>
            </a:extLst>
          </p:cNvPr>
          <p:cNvSpPr/>
          <p:nvPr/>
        </p:nvSpPr>
        <p:spPr>
          <a:xfrm>
            <a:off x="8455342" y="1850231"/>
            <a:ext cx="28575" cy="28575"/>
          </a:xfrm>
          <a:custGeom>
            <a:avLst/>
            <a:gdLst>
              <a:gd name="connsiteX0" fmla="*/ 0 w 28575"/>
              <a:gd name="connsiteY0" fmla="*/ 34195 h 28575"/>
              <a:gd name="connsiteX1" fmla="*/ 37052 w 28575"/>
              <a:gd name="connsiteY1" fmla="*/ 8192 h 28575"/>
              <a:gd name="connsiteX2" fmla="*/ 24479 w 28575"/>
              <a:gd name="connsiteY2" fmla="*/ 0 h 28575"/>
              <a:gd name="connsiteX3" fmla="*/ 0 w 28575"/>
              <a:gd name="connsiteY3" fmla="*/ 34195 h 28575"/>
            </a:gdLst>
            <a:ahLst/>
            <a:cxnLst>
              <a:cxn ang="0">
                <a:pos x="connsiteX0" y="connsiteY0"/>
              </a:cxn>
              <a:cxn ang="0">
                <a:pos x="connsiteX1" y="connsiteY1"/>
              </a:cxn>
              <a:cxn ang="0">
                <a:pos x="connsiteX2" y="connsiteY2"/>
              </a:cxn>
              <a:cxn ang="0">
                <a:pos x="connsiteX3" y="connsiteY3"/>
              </a:cxn>
            </a:cxnLst>
            <a:rect l="l" t="t" r="r" b="b"/>
            <a:pathLst>
              <a:path w="28575" h="28575">
                <a:moveTo>
                  <a:pt x="0" y="34195"/>
                </a:moveTo>
                <a:cubicBezTo>
                  <a:pt x="13430" y="27051"/>
                  <a:pt x="25718" y="18193"/>
                  <a:pt x="37052" y="8192"/>
                </a:cubicBezTo>
                <a:cubicBezTo>
                  <a:pt x="33909" y="5810"/>
                  <a:pt x="29718" y="3048"/>
                  <a:pt x="24479" y="0"/>
                </a:cubicBezTo>
                <a:cubicBezTo>
                  <a:pt x="16383" y="13430"/>
                  <a:pt x="8001" y="24765"/>
                  <a:pt x="0" y="34195"/>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BEE93D7-79A5-4135-A298-7A28803C4D65}"/>
              </a:ext>
            </a:extLst>
          </p:cNvPr>
          <p:cNvSpPr/>
          <p:nvPr/>
        </p:nvSpPr>
        <p:spPr>
          <a:xfrm>
            <a:off x="8231123" y="1545908"/>
            <a:ext cx="38100" cy="38100"/>
          </a:xfrm>
          <a:custGeom>
            <a:avLst/>
            <a:gdLst>
              <a:gd name="connsiteX0" fmla="*/ 44863 w 38100"/>
              <a:gd name="connsiteY0" fmla="*/ 0 h 38100"/>
              <a:gd name="connsiteX1" fmla="*/ 0 w 38100"/>
              <a:gd name="connsiteY1" fmla="*/ 32766 h 38100"/>
              <a:gd name="connsiteX2" fmla="*/ 15526 w 38100"/>
              <a:gd name="connsiteY2" fmla="*/ 42482 h 38100"/>
              <a:gd name="connsiteX3" fmla="*/ 44768 w 38100"/>
              <a:gd name="connsiteY3" fmla="*/ 0 h 38100"/>
            </a:gdLst>
            <a:ahLst/>
            <a:cxnLst>
              <a:cxn ang="0">
                <a:pos x="connsiteX0" y="connsiteY0"/>
              </a:cxn>
              <a:cxn ang="0">
                <a:pos x="connsiteX1" y="connsiteY1"/>
              </a:cxn>
              <a:cxn ang="0">
                <a:pos x="connsiteX2" y="connsiteY2"/>
              </a:cxn>
              <a:cxn ang="0">
                <a:pos x="connsiteX3" y="connsiteY3"/>
              </a:cxn>
            </a:cxnLst>
            <a:rect l="l" t="t" r="r" b="b"/>
            <a:pathLst>
              <a:path w="38100" h="38100">
                <a:moveTo>
                  <a:pt x="44863" y="0"/>
                </a:moveTo>
                <a:cubicBezTo>
                  <a:pt x="28385" y="8763"/>
                  <a:pt x="13240" y="19812"/>
                  <a:pt x="0" y="32766"/>
                </a:cubicBezTo>
                <a:cubicBezTo>
                  <a:pt x="3239" y="35147"/>
                  <a:pt x="8287" y="38576"/>
                  <a:pt x="15526" y="42482"/>
                </a:cubicBezTo>
                <a:cubicBezTo>
                  <a:pt x="24956" y="25432"/>
                  <a:pt x="35243" y="11335"/>
                  <a:pt x="44768" y="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60144758-BD08-4217-836D-7E95A4C65296}"/>
              </a:ext>
            </a:extLst>
          </p:cNvPr>
          <p:cNvSpPr/>
          <p:nvPr/>
        </p:nvSpPr>
        <p:spPr>
          <a:xfrm>
            <a:off x="8096154" y="1457135"/>
            <a:ext cx="523875" cy="523875"/>
          </a:xfrm>
          <a:custGeom>
            <a:avLst/>
            <a:gdLst>
              <a:gd name="connsiteX0" fmla="*/ 262890 w 523875"/>
              <a:gd name="connsiteY0" fmla="*/ 0 h 523875"/>
              <a:gd name="connsiteX1" fmla="*/ 0 w 523875"/>
              <a:gd name="connsiteY1" fmla="*/ 262890 h 523875"/>
              <a:gd name="connsiteX2" fmla="*/ 262890 w 523875"/>
              <a:gd name="connsiteY2" fmla="*/ 525780 h 523875"/>
              <a:gd name="connsiteX3" fmla="*/ 525780 w 523875"/>
              <a:gd name="connsiteY3" fmla="*/ 262890 h 523875"/>
              <a:gd name="connsiteX4" fmla="*/ 262890 w 523875"/>
              <a:gd name="connsiteY4" fmla="*/ 0 h 523875"/>
              <a:gd name="connsiteX5" fmla="*/ 269177 w 523875"/>
              <a:gd name="connsiteY5" fmla="*/ 469106 h 523875"/>
              <a:gd name="connsiteX6" fmla="*/ 58293 w 523875"/>
              <a:gd name="connsiteY6" fmla="*/ 258223 h 523875"/>
              <a:gd name="connsiteX7" fmla="*/ 269177 w 523875"/>
              <a:gd name="connsiteY7" fmla="*/ 47339 h 523875"/>
              <a:gd name="connsiteX8" fmla="*/ 480060 w 523875"/>
              <a:gd name="connsiteY8" fmla="*/ 258223 h 523875"/>
              <a:gd name="connsiteX9" fmla="*/ 269177 w 523875"/>
              <a:gd name="connsiteY9" fmla="*/ 469106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5" h="523875">
                <a:moveTo>
                  <a:pt x="262890" y="0"/>
                </a:moveTo>
                <a:cubicBezTo>
                  <a:pt x="117729" y="0"/>
                  <a:pt x="0" y="117729"/>
                  <a:pt x="0" y="262890"/>
                </a:cubicBezTo>
                <a:cubicBezTo>
                  <a:pt x="0" y="408051"/>
                  <a:pt x="117729" y="525780"/>
                  <a:pt x="262890" y="525780"/>
                </a:cubicBezTo>
                <a:cubicBezTo>
                  <a:pt x="408051" y="525780"/>
                  <a:pt x="525780" y="408051"/>
                  <a:pt x="525780" y="262890"/>
                </a:cubicBezTo>
                <a:cubicBezTo>
                  <a:pt x="525780" y="117729"/>
                  <a:pt x="408051" y="0"/>
                  <a:pt x="262890" y="0"/>
                </a:cubicBezTo>
                <a:close/>
                <a:moveTo>
                  <a:pt x="269177" y="469106"/>
                </a:moveTo>
                <a:cubicBezTo>
                  <a:pt x="152876" y="469106"/>
                  <a:pt x="58293" y="374523"/>
                  <a:pt x="58293" y="258223"/>
                </a:cubicBezTo>
                <a:cubicBezTo>
                  <a:pt x="58293" y="141923"/>
                  <a:pt x="152876" y="47339"/>
                  <a:pt x="269177" y="47339"/>
                </a:cubicBezTo>
                <a:cubicBezTo>
                  <a:pt x="385477" y="47339"/>
                  <a:pt x="480060" y="141923"/>
                  <a:pt x="480060" y="258223"/>
                </a:cubicBezTo>
                <a:cubicBezTo>
                  <a:pt x="480060" y="374523"/>
                  <a:pt x="385477" y="469106"/>
                  <a:pt x="269177" y="469106"/>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A16DE5C6-633F-4DB9-B887-63D50C1889EE}"/>
              </a:ext>
            </a:extLst>
          </p:cNvPr>
          <p:cNvSpPr/>
          <p:nvPr/>
        </p:nvSpPr>
        <p:spPr>
          <a:xfrm>
            <a:off x="8488965" y="1724978"/>
            <a:ext cx="66675" cy="114300"/>
          </a:xfrm>
          <a:custGeom>
            <a:avLst/>
            <a:gdLst>
              <a:gd name="connsiteX0" fmla="*/ 95 w 66675"/>
              <a:gd name="connsiteY0" fmla="*/ 108204 h 114300"/>
              <a:gd name="connsiteX1" fmla="*/ 17240 w 66675"/>
              <a:gd name="connsiteY1" fmla="*/ 119825 h 114300"/>
              <a:gd name="connsiteX2" fmla="*/ 67437 w 66675"/>
              <a:gd name="connsiteY2" fmla="*/ 0 h 114300"/>
              <a:gd name="connsiteX3" fmla="*/ 27147 w 66675"/>
              <a:gd name="connsiteY3" fmla="*/ 0 h 114300"/>
              <a:gd name="connsiteX4" fmla="*/ 0 w 66675"/>
              <a:gd name="connsiteY4" fmla="*/ 108204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14300">
                <a:moveTo>
                  <a:pt x="95" y="108204"/>
                </a:moveTo>
                <a:cubicBezTo>
                  <a:pt x="7525" y="112490"/>
                  <a:pt x="13145" y="116586"/>
                  <a:pt x="17240" y="119825"/>
                </a:cubicBezTo>
                <a:cubicBezTo>
                  <a:pt x="46577" y="87916"/>
                  <a:pt x="65151" y="46101"/>
                  <a:pt x="67437" y="0"/>
                </a:cubicBezTo>
                <a:lnTo>
                  <a:pt x="27147" y="0"/>
                </a:lnTo>
                <a:cubicBezTo>
                  <a:pt x="25622" y="43434"/>
                  <a:pt x="14478" y="79438"/>
                  <a:pt x="0" y="108204"/>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082927E0-D807-4121-B27E-A7A8BDDB8522}"/>
              </a:ext>
            </a:extLst>
          </p:cNvPr>
          <p:cNvSpPr/>
          <p:nvPr/>
        </p:nvSpPr>
        <p:spPr>
          <a:xfrm>
            <a:off x="8334946" y="1822990"/>
            <a:ext cx="57150" cy="76200"/>
          </a:xfrm>
          <a:custGeom>
            <a:avLst/>
            <a:gdLst>
              <a:gd name="connsiteX0" fmla="*/ 30385 w 57150"/>
              <a:gd name="connsiteY0" fmla="*/ 0 h 76200"/>
              <a:gd name="connsiteX1" fmla="*/ 0 w 57150"/>
              <a:gd name="connsiteY1" fmla="*/ 1429 h 76200"/>
              <a:gd name="connsiteX2" fmla="*/ 30575 w 57150"/>
              <a:gd name="connsiteY2" fmla="*/ 80201 h 76200"/>
              <a:gd name="connsiteX3" fmla="*/ 61150 w 57150"/>
              <a:gd name="connsiteY3" fmla="*/ 1619 h 76200"/>
              <a:gd name="connsiteX4" fmla="*/ 30289 w 5715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30385" y="0"/>
                </a:moveTo>
                <a:cubicBezTo>
                  <a:pt x="19526" y="0"/>
                  <a:pt x="9430" y="572"/>
                  <a:pt x="0" y="1429"/>
                </a:cubicBezTo>
                <a:cubicBezTo>
                  <a:pt x="9049" y="48387"/>
                  <a:pt x="23050" y="70961"/>
                  <a:pt x="30575" y="80201"/>
                </a:cubicBezTo>
                <a:cubicBezTo>
                  <a:pt x="38100" y="70961"/>
                  <a:pt x="52102" y="48387"/>
                  <a:pt x="61150" y="1619"/>
                </a:cubicBezTo>
                <a:cubicBezTo>
                  <a:pt x="51625" y="572"/>
                  <a:pt x="41339" y="0"/>
                  <a:pt x="30289" y="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D0B301E5-672F-4769-BDD3-4CA29C0525A6}"/>
              </a:ext>
            </a:extLst>
          </p:cNvPr>
          <p:cNvSpPr/>
          <p:nvPr/>
        </p:nvSpPr>
        <p:spPr>
          <a:xfrm>
            <a:off x="8174164" y="1592961"/>
            <a:ext cx="57150" cy="104775"/>
          </a:xfrm>
          <a:custGeom>
            <a:avLst/>
            <a:gdLst>
              <a:gd name="connsiteX0" fmla="*/ 63913 w 57150"/>
              <a:gd name="connsiteY0" fmla="*/ 12764 h 104775"/>
              <a:gd name="connsiteX1" fmla="*/ 43910 w 57150"/>
              <a:gd name="connsiteY1" fmla="*/ 0 h 104775"/>
              <a:gd name="connsiteX2" fmla="*/ 0 w 57150"/>
              <a:gd name="connsiteY2" fmla="*/ 112776 h 104775"/>
              <a:gd name="connsiteX3" fmla="*/ 40672 w 57150"/>
              <a:gd name="connsiteY3" fmla="*/ 112776 h 104775"/>
              <a:gd name="connsiteX4" fmla="*/ 63818 w 57150"/>
              <a:gd name="connsiteY4" fmla="*/ 1276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04775">
                <a:moveTo>
                  <a:pt x="63913" y="12764"/>
                </a:moveTo>
                <a:cubicBezTo>
                  <a:pt x="54293" y="7620"/>
                  <a:pt x="47720" y="2953"/>
                  <a:pt x="43910" y="0"/>
                </a:cubicBezTo>
                <a:cubicBezTo>
                  <a:pt x="18193" y="30956"/>
                  <a:pt x="2191" y="70104"/>
                  <a:pt x="0" y="112776"/>
                </a:cubicBezTo>
                <a:lnTo>
                  <a:pt x="40672" y="112776"/>
                </a:lnTo>
                <a:cubicBezTo>
                  <a:pt x="42006" y="73438"/>
                  <a:pt x="51340" y="40005"/>
                  <a:pt x="63818" y="12764"/>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8385E23D-3A03-4033-88BF-96E3D4F86F29}"/>
              </a:ext>
            </a:extLst>
          </p:cNvPr>
          <p:cNvSpPr/>
          <p:nvPr/>
        </p:nvSpPr>
        <p:spPr>
          <a:xfrm>
            <a:off x="8174164" y="1724978"/>
            <a:ext cx="57150" cy="114300"/>
          </a:xfrm>
          <a:custGeom>
            <a:avLst/>
            <a:gdLst>
              <a:gd name="connsiteX0" fmla="*/ 40672 w 57150"/>
              <a:gd name="connsiteY0" fmla="*/ 0 h 114300"/>
              <a:gd name="connsiteX1" fmla="*/ 0 w 57150"/>
              <a:gd name="connsiteY1" fmla="*/ 0 h 114300"/>
              <a:gd name="connsiteX2" fmla="*/ 47720 w 57150"/>
              <a:gd name="connsiteY2" fmla="*/ 117062 h 114300"/>
              <a:gd name="connsiteX3" fmla="*/ 66580 w 57150"/>
              <a:gd name="connsiteY3" fmla="*/ 105728 h 114300"/>
              <a:gd name="connsiteX4" fmla="*/ 40672 w 5715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14300">
                <a:moveTo>
                  <a:pt x="40672" y="0"/>
                </a:moveTo>
                <a:lnTo>
                  <a:pt x="0" y="0"/>
                </a:lnTo>
                <a:cubicBezTo>
                  <a:pt x="2286" y="44767"/>
                  <a:pt x="19812" y="85535"/>
                  <a:pt x="47720" y="117062"/>
                </a:cubicBezTo>
                <a:cubicBezTo>
                  <a:pt x="52102" y="113919"/>
                  <a:pt x="58388" y="110014"/>
                  <a:pt x="66580" y="105728"/>
                </a:cubicBezTo>
                <a:cubicBezTo>
                  <a:pt x="52768" y="77438"/>
                  <a:pt x="42100" y="42196"/>
                  <a:pt x="40672" y="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CAC4733F-798C-4715-97F4-882F76D0A2C4}"/>
              </a:ext>
            </a:extLst>
          </p:cNvPr>
          <p:cNvSpPr/>
          <p:nvPr/>
        </p:nvSpPr>
        <p:spPr>
          <a:xfrm>
            <a:off x="8267890" y="1826990"/>
            <a:ext cx="66675" cy="76200"/>
          </a:xfrm>
          <a:custGeom>
            <a:avLst/>
            <a:gdLst>
              <a:gd name="connsiteX0" fmla="*/ 0 w 66675"/>
              <a:gd name="connsiteY0" fmla="*/ 12764 h 76200"/>
              <a:gd name="connsiteX1" fmla="*/ 52673 w 66675"/>
              <a:gd name="connsiteY1" fmla="*/ 74581 h 76200"/>
              <a:gd name="connsiteX2" fmla="*/ 75819 w 66675"/>
              <a:gd name="connsiteY2" fmla="*/ 78772 h 76200"/>
              <a:gd name="connsiteX3" fmla="*/ 47910 w 66675"/>
              <a:gd name="connsiteY3" fmla="*/ 0 h 76200"/>
              <a:gd name="connsiteX4" fmla="*/ 0 w 66675"/>
              <a:gd name="connsiteY4" fmla="*/ 1285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76200">
                <a:moveTo>
                  <a:pt x="0" y="12764"/>
                </a:moveTo>
                <a:cubicBezTo>
                  <a:pt x="21527" y="48768"/>
                  <a:pt x="46196" y="69532"/>
                  <a:pt x="52673" y="74581"/>
                </a:cubicBezTo>
                <a:cubicBezTo>
                  <a:pt x="60198" y="76391"/>
                  <a:pt x="67913" y="77915"/>
                  <a:pt x="75819" y="78772"/>
                </a:cubicBezTo>
                <a:cubicBezTo>
                  <a:pt x="66580" y="64294"/>
                  <a:pt x="55436" y="39719"/>
                  <a:pt x="47910" y="0"/>
                </a:cubicBezTo>
                <a:cubicBezTo>
                  <a:pt x="28670" y="3143"/>
                  <a:pt x="12763" y="7906"/>
                  <a:pt x="0" y="12859"/>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1746CC65-A4A7-4226-96F8-CD86793B3D80}"/>
              </a:ext>
            </a:extLst>
          </p:cNvPr>
          <p:cNvSpPr/>
          <p:nvPr/>
        </p:nvSpPr>
        <p:spPr>
          <a:xfrm>
            <a:off x="8235600" y="1847755"/>
            <a:ext cx="38100" cy="28575"/>
          </a:xfrm>
          <a:custGeom>
            <a:avLst/>
            <a:gdLst>
              <a:gd name="connsiteX0" fmla="*/ 0 w 38100"/>
              <a:gd name="connsiteY0" fmla="*/ 8287 h 28575"/>
              <a:gd name="connsiteX1" fmla="*/ 40481 w 38100"/>
              <a:gd name="connsiteY1" fmla="*/ 37052 h 28575"/>
              <a:gd name="connsiteX2" fmla="*/ 14288 w 38100"/>
              <a:gd name="connsiteY2" fmla="*/ 0 h 28575"/>
              <a:gd name="connsiteX3" fmla="*/ 0 w 38100"/>
              <a:gd name="connsiteY3" fmla="*/ 8287 h 28575"/>
            </a:gdLst>
            <a:ahLst/>
            <a:cxnLst>
              <a:cxn ang="0">
                <a:pos x="connsiteX0" y="connsiteY0"/>
              </a:cxn>
              <a:cxn ang="0">
                <a:pos x="connsiteX1" y="connsiteY1"/>
              </a:cxn>
              <a:cxn ang="0">
                <a:pos x="connsiteX2" y="connsiteY2"/>
              </a:cxn>
              <a:cxn ang="0">
                <a:pos x="connsiteX3" y="connsiteY3"/>
              </a:cxn>
            </a:cxnLst>
            <a:rect l="l" t="t" r="r" b="b"/>
            <a:pathLst>
              <a:path w="38100" h="28575">
                <a:moveTo>
                  <a:pt x="0" y="8287"/>
                </a:moveTo>
                <a:cubicBezTo>
                  <a:pt x="12192" y="19526"/>
                  <a:pt x="25718" y="29242"/>
                  <a:pt x="40481" y="37052"/>
                </a:cubicBezTo>
                <a:cubicBezTo>
                  <a:pt x="31909" y="26956"/>
                  <a:pt x="22860" y="14668"/>
                  <a:pt x="14288" y="0"/>
                </a:cubicBezTo>
                <a:cubicBezTo>
                  <a:pt x="8382" y="3048"/>
                  <a:pt x="3620" y="5905"/>
                  <a:pt x="0" y="8287"/>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E32BA03D-BE5F-470E-8EAD-0E7368653825}"/>
              </a:ext>
            </a:extLst>
          </p:cNvPr>
          <p:cNvSpPr/>
          <p:nvPr/>
        </p:nvSpPr>
        <p:spPr>
          <a:xfrm>
            <a:off x="8833485" y="1467707"/>
            <a:ext cx="390525" cy="495300"/>
          </a:xfrm>
          <a:custGeom>
            <a:avLst/>
            <a:gdLst>
              <a:gd name="connsiteX0" fmla="*/ 300704 w 390525"/>
              <a:gd name="connsiteY0" fmla="*/ 185833 h 495300"/>
              <a:gd name="connsiteX1" fmla="*/ 319373 w 390525"/>
              <a:gd name="connsiteY1" fmla="*/ 121444 h 495300"/>
              <a:gd name="connsiteX2" fmla="*/ 197929 w 390525"/>
              <a:gd name="connsiteY2" fmla="*/ 0 h 495300"/>
              <a:gd name="connsiteX3" fmla="*/ 76485 w 390525"/>
              <a:gd name="connsiteY3" fmla="*/ 121444 h 495300"/>
              <a:gd name="connsiteX4" fmla="*/ 96012 w 390525"/>
              <a:gd name="connsiteY4" fmla="*/ 187166 h 495300"/>
              <a:gd name="connsiteX5" fmla="*/ 1619 w 390525"/>
              <a:gd name="connsiteY5" fmla="*/ 280321 h 495300"/>
              <a:gd name="connsiteX6" fmla="*/ 0 w 390525"/>
              <a:gd name="connsiteY6" fmla="*/ 424815 h 495300"/>
              <a:gd name="connsiteX7" fmla="*/ 70009 w 390525"/>
              <a:gd name="connsiteY7" fmla="*/ 495205 h 495300"/>
              <a:gd name="connsiteX8" fmla="*/ 198977 w 390525"/>
              <a:gd name="connsiteY8" fmla="*/ 496919 h 495300"/>
              <a:gd name="connsiteX9" fmla="*/ 320707 w 390525"/>
              <a:gd name="connsiteY9" fmla="*/ 496919 h 495300"/>
              <a:gd name="connsiteX10" fmla="*/ 396335 w 390525"/>
              <a:gd name="connsiteY10" fmla="*/ 425101 h 495300"/>
              <a:gd name="connsiteX11" fmla="*/ 396621 w 390525"/>
              <a:gd name="connsiteY11" fmla="*/ 282988 h 495300"/>
              <a:gd name="connsiteX12" fmla="*/ 300799 w 390525"/>
              <a:gd name="connsiteY12" fmla="*/ 185833 h 495300"/>
              <a:gd name="connsiteX13" fmla="*/ 258889 w 390525"/>
              <a:gd name="connsiteY13" fmla="*/ 226314 h 495300"/>
              <a:gd name="connsiteX14" fmla="*/ 197929 w 390525"/>
              <a:gd name="connsiteY14" fmla="*/ 381667 h 495300"/>
              <a:gd name="connsiteX15" fmla="*/ 137446 w 390525"/>
              <a:gd name="connsiteY15" fmla="*/ 226600 h 495300"/>
              <a:gd name="connsiteX16" fmla="*/ 197929 w 390525"/>
              <a:gd name="connsiteY16" fmla="*/ 242888 h 495300"/>
              <a:gd name="connsiteX17" fmla="*/ 258889 w 390525"/>
              <a:gd name="connsiteY17" fmla="*/ 226314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525" h="495300">
                <a:moveTo>
                  <a:pt x="300704" y="185833"/>
                </a:moveTo>
                <a:cubicBezTo>
                  <a:pt x="312420" y="167164"/>
                  <a:pt x="319373" y="145066"/>
                  <a:pt x="319373" y="121444"/>
                </a:cubicBezTo>
                <a:cubicBezTo>
                  <a:pt x="319373" y="54483"/>
                  <a:pt x="264890" y="0"/>
                  <a:pt x="197929" y="0"/>
                </a:cubicBezTo>
                <a:cubicBezTo>
                  <a:pt x="130969" y="0"/>
                  <a:pt x="76485" y="54483"/>
                  <a:pt x="76485" y="121444"/>
                </a:cubicBezTo>
                <a:cubicBezTo>
                  <a:pt x="76485" y="145637"/>
                  <a:pt x="83725" y="168212"/>
                  <a:pt x="96012" y="187166"/>
                </a:cubicBezTo>
                <a:lnTo>
                  <a:pt x="1619" y="280321"/>
                </a:lnTo>
                <a:lnTo>
                  <a:pt x="0" y="424815"/>
                </a:lnTo>
                <a:lnTo>
                  <a:pt x="70009" y="495205"/>
                </a:lnTo>
                <a:lnTo>
                  <a:pt x="198977" y="496919"/>
                </a:lnTo>
                <a:lnTo>
                  <a:pt x="320707" y="496919"/>
                </a:lnTo>
                <a:lnTo>
                  <a:pt x="396335" y="425101"/>
                </a:lnTo>
                <a:lnTo>
                  <a:pt x="396621" y="282988"/>
                </a:lnTo>
                <a:lnTo>
                  <a:pt x="300799" y="185833"/>
                </a:lnTo>
                <a:close/>
                <a:moveTo>
                  <a:pt x="258889" y="226314"/>
                </a:moveTo>
                <a:lnTo>
                  <a:pt x="197929" y="381667"/>
                </a:lnTo>
                <a:lnTo>
                  <a:pt x="137446" y="226600"/>
                </a:lnTo>
                <a:cubicBezTo>
                  <a:pt x="155257" y="236887"/>
                  <a:pt x="175926" y="242888"/>
                  <a:pt x="197929" y="242888"/>
                </a:cubicBezTo>
                <a:cubicBezTo>
                  <a:pt x="219932" y="242888"/>
                  <a:pt x="240982" y="236792"/>
                  <a:pt x="258889" y="226314"/>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8F72CEA5-85B2-4DC0-A995-C750CA050F98}"/>
              </a:ext>
            </a:extLst>
          </p:cNvPr>
          <p:cNvSpPr/>
          <p:nvPr/>
        </p:nvSpPr>
        <p:spPr>
          <a:xfrm>
            <a:off x="9476612" y="3507486"/>
            <a:ext cx="438150" cy="438150"/>
          </a:xfrm>
          <a:custGeom>
            <a:avLst/>
            <a:gdLst>
              <a:gd name="connsiteX0" fmla="*/ 222885 w 438150"/>
              <a:gd name="connsiteY0" fmla="*/ 0 h 438150"/>
              <a:gd name="connsiteX1" fmla="*/ 0 w 438150"/>
              <a:gd name="connsiteY1" fmla="*/ 222885 h 438150"/>
              <a:gd name="connsiteX2" fmla="*/ 222885 w 438150"/>
              <a:gd name="connsiteY2" fmla="*/ 445770 h 438150"/>
              <a:gd name="connsiteX3" fmla="*/ 445770 w 438150"/>
              <a:gd name="connsiteY3" fmla="*/ 222885 h 438150"/>
              <a:gd name="connsiteX4" fmla="*/ 222885 w 438150"/>
              <a:gd name="connsiteY4" fmla="*/ 0 h 438150"/>
              <a:gd name="connsiteX5" fmla="*/ 262128 w 438150"/>
              <a:gd name="connsiteY5" fmla="*/ 86487 h 438150"/>
              <a:gd name="connsiteX6" fmla="*/ 358712 w 438150"/>
              <a:gd name="connsiteY6" fmla="*/ 181261 h 438150"/>
              <a:gd name="connsiteX7" fmla="*/ 302895 w 438150"/>
              <a:gd name="connsiteY7" fmla="*/ 181261 h 438150"/>
              <a:gd name="connsiteX8" fmla="*/ 262128 w 438150"/>
              <a:gd name="connsiteY8" fmla="*/ 141827 h 438150"/>
              <a:gd name="connsiteX9" fmla="*/ 262128 w 438150"/>
              <a:gd name="connsiteY9" fmla="*/ 86487 h 438150"/>
              <a:gd name="connsiteX10" fmla="*/ 59055 w 438150"/>
              <a:gd name="connsiteY10" fmla="*/ 244411 h 438150"/>
              <a:gd name="connsiteX11" fmla="*/ 59055 w 438150"/>
              <a:gd name="connsiteY11" fmla="*/ 190595 h 438150"/>
              <a:gd name="connsiteX12" fmla="*/ 155829 w 438150"/>
              <a:gd name="connsiteY12" fmla="*/ 190595 h 438150"/>
              <a:gd name="connsiteX13" fmla="*/ 155829 w 438150"/>
              <a:gd name="connsiteY13" fmla="*/ 244411 h 438150"/>
              <a:gd name="connsiteX14" fmla="*/ 59055 w 438150"/>
              <a:gd name="connsiteY14" fmla="*/ 244411 h 438150"/>
              <a:gd name="connsiteX15" fmla="*/ 189548 w 438150"/>
              <a:gd name="connsiteY15" fmla="*/ 360140 h 438150"/>
              <a:gd name="connsiteX16" fmla="*/ 85154 w 438150"/>
              <a:gd name="connsiteY16" fmla="*/ 253746 h 438150"/>
              <a:gd name="connsiteX17" fmla="*/ 139161 w 438150"/>
              <a:gd name="connsiteY17" fmla="*/ 253746 h 438150"/>
              <a:gd name="connsiteX18" fmla="*/ 189548 w 438150"/>
              <a:gd name="connsiteY18" fmla="*/ 305752 h 438150"/>
              <a:gd name="connsiteX19" fmla="*/ 189548 w 438150"/>
              <a:gd name="connsiteY19" fmla="*/ 360140 h 438150"/>
              <a:gd name="connsiteX20" fmla="*/ 189548 w 438150"/>
              <a:gd name="connsiteY20" fmla="*/ 139446 h 438150"/>
              <a:gd name="connsiteX21" fmla="*/ 143637 w 438150"/>
              <a:gd name="connsiteY21" fmla="*/ 181261 h 438150"/>
              <a:gd name="connsiteX22" fmla="*/ 87821 w 438150"/>
              <a:gd name="connsiteY22" fmla="*/ 181261 h 438150"/>
              <a:gd name="connsiteX23" fmla="*/ 189548 w 438150"/>
              <a:gd name="connsiteY23" fmla="*/ 85153 h 438150"/>
              <a:gd name="connsiteX24" fmla="*/ 189548 w 438150"/>
              <a:gd name="connsiteY24" fmla="*/ 139541 h 438150"/>
              <a:gd name="connsiteX25" fmla="*/ 252699 w 438150"/>
              <a:gd name="connsiteY25" fmla="*/ 387286 h 438150"/>
              <a:gd name="connsiteX26" fmla="*/ 198882 w 438150"/>
              <a:gd name="connsiteY26" fmla="*/ 387286 h 438150"/>
              <a:gd name="connsiteX27" fmla="*/ 198882 w 438150"/>
              <a:gd name="connsiteY27" fmla="*/ 290513 h 438150"/>
              <a:gd name="connsiteX28" fmla="*/ 252699 w 438150"/>
              <a:gd name="connsiteY28" fmla="*/ 290513 h 438150"/>
              <a:gd name="connsiteX29" fmla="*/ 252699 w 438150"/>
              <a:gd name="connsiteY29" fmla="*/ 387286 h 438150"/>
              <a:gd name="connsiteX30" fmla="*/ 252699 w 438150"/>
              <a:gd name="connsiteY30" fmla="*/ 155448 h 438150"/>
              <a:gd name="connsiteX31" fmla="*/ 198882 w 438150"/>
              <a:gd name="connsiteY31" fmla="*/ 155448 h 438150"/>
              <a:gd name="connsiteX32" fmla="*/ 198882 w 438150"/>
              <a:gd name="connsiteY32" fmla="*/ 58674 h 438150"/>
              <a:gd name="connsiteX33" fmla="*/ 252699 w 438150"/>
              <a:gd name="connsiteY33" fmla="*/ 58674 h 438150"/>
              <a:gd name="connsiteX34" fmla="*/ 252699 w 438150"/>
              <a:gd name="connsiteY34" fmla="*/ 155448 h 438150"/>
              <a:gd name="connsiteX35" fmla="*/ 262128 w 438150"/>
              <a:gd name="connsiteY35" fmla="*/ 358807 h 438150"/>
              <a:gd name="connsiteX36" fmla="*/ 262128 w 438150"/>
              <a:gd name="connsiteY36" fmla="*/ 303467 h 438150"/>
              <a:gd name="connsiteX37" fmla="*/ 307372 w 438150"/>
              <a:gd name="connsiteY37" fmla="*/ 253841 h 438150"/>
              <a:gd name="connsiteX38" fmla="*/ 361379 w 438150"/>
              <a:gd name="connsiteY38" fmla="*/ 253841 h 438150"/>
              <a:gd name="connsiteX39" fmla="*/ 262128 w 438150"/>
              <a:gd name="connsiteY39" fmla="*/ 358807 h 438150"/>
              <a:gd name="connsiteX40" fmla="*/ 290036 w 438150"/>
              <a:gd name="connsiteY40" fmla="*/ 244411 h 438150"/>
              <a:gd name="connsiteX41" fmla="*/ 290036 w 438150"/>
              <a:gd name="connsiteY41" fmla="*/ 190595 h 438150"/>
              <a:gd name="connsiteX42" fmla="*/ 386811 w 438150"/>
              <a:gd name="connsiteY42" fmla="*/ 190595 h 438150"/>
              <a:gd name="connsiteX43" fmla="*/ 386811 w 438150"/>
              <a:gd name="connsiteY43" fmla="*/ 244411 h 438150"/>
              <a:gd name="connsiteX44" fmla="*/ 290036 w 438150"/>
              <a:gd name="connsiteY44" fmla="*/ 24441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8150" h="438150">
                <a:moveTo>
                  <a:pt x="222885" y="0"/>
                </a:moveTo>
                <a:cubicBezTo>
                  <a:pt x="99727" y="0"/>
                  <a:pt x="0" y="99822"/>
                  <a:pt x="0" y="222885"/>
                </a:cubicBezTo>
                <a:cubicBezTo>
                  <a:pt x="0" y="345948"/>
                  <a:pt x="99822" y="445770"/>
                  <a:pt x="222885" y="445770"/>
                </a:cubicBezTo>
                <a:cubicBezTo>
                  <a:pt x="345948" y="445770"/>
                  <a:pt x="445770" y="345948"/>
                  <a:pt x="445770" y="222885"/>
                </a:cubicBezTo>
                <a:cubicBezTo>
                  <a:pt x="445770" y="99822"/>
                  <a:pt x="345948" y="0"/>
                  <a:pt x="222885" y="0"/>
                </a:cubicBezTo>
                <a:close/>
                <a:moveTo>
                  <a:pt x="262128" y="86487"/>
                </a:moveTo>
                <a:cubicBezTo>
                  <a:pt x="308229" y="99631"/>
                  <a:pt x="344710" y="135446"/>
                  <a:pt x="358712" y="181261"/>
                </a:cubicBezTo>
                <a:lnTo>
                  <a:pt x="302895" y="181261"/>
                </a:lnTo>
                <a:cubicBezTo>
                  <a:pt x="293942" y="164116"/>
                  <a:pt x="279654" y="150209"/>
                  <a:pt x="262128" y="141827"/>
                </a:cubicBezTo>
                <a:lnTo>
                  <a:pt x="262128" y="86487"/>
                </a:lnTo>
                <a:close/>
                <a:moveTo>
                  <a:pt x="59055" y="244411"/>
                </a:moveTo>
                <a:lnTo>
                  <a:pt x="59055" y="190595"/>
                </a:lnTo>
                <a:lnTo>
                  <a:pt x="155829" y="190595"/>
                </a:lnTo>
                <a:lnTo>
                  <a:pt x="155829" y="244411"/>
                </a:lnTo>
                <a:lnTo>
                  <a:pt x="59055" y="244411"/>
                </a:lnTo>
                <a:close/>
                <a:moveTo>
                  <a:pt x="189548" y="360140"/>
                </a:moveTo>
                <a:cubicBezTo>
                  <a:pt x="137636" y="347472"/>
                  <a:pt x="96870" y="306134"/>
                  <a:pt x="85154" y="253746"/>
                </a:cubicBezTo>
                <a:lnTo>
                  <a:pt x="139161" y="253746"/>
                </a:lnTo>
                <a:cubicBezTo>
                  <a:pt x="147924" y="277368"/>
                  <a:pt x="166307" y="296323"/>
                  <a:pt x="189548" y="305752"/>
                </a:cubicBezTo>
                <a:lnTo>
                  <a:pt x="189548" y="360140"/>
                </a:lnTo>
                <a:close/>
                <a:moveTo>
                  <a:pt x="189548" y="139446"/>
                </a:moveTo>
                <a:cubicBezTo>
                  <a:pt x="169736" y="147447"/>
                  <a:pt x="153448" y="162401"/>
                  <a:pt x="143637" y="181261"/>
                </a:cubicBezTo>
                <a:lnTo>
                  <a:pt x="87821" y="181261"/>
                </a:lnTo>
                <a:cubicBezTo>
                  <a:pt x="102298" y="133826"/>
                  <a:pt x="140970" y="96964"/>
                  <a:pt x="189548" y="85153"/>
                </a:cubicBezTo>
                <a:lnTo>
                  <a:pt x="189548" y="139541"/>
                </a:lnTo>
                <a:close/>
                <a:moveTo>
                  <a:pt x="252699" y="387286"/>
                </a:moveTo>
                <a:lnTo>
                  <a:pt x="198882" y="387286"/>
                </a:lnTo>
                <a:lnTo>
                  <a:pt x="198882" y="290513"/>
                </a:lnTo>
                <a:lnTo>
                  <a:pt x="252699" y="290513"/>
                </a:lnTo>
                <a:lnTo>
                  <a:pt x="252699" y="387286"/>
                </a:lnTo>
                <a:close/>
                <a:moveTo>
                  <a:pt x="252699" y="155448"/>
                </a:moveTo>
                <a:lnTo>
                  <a:pt x="198882" y="155448"/>
                </a:lnTo>
                <a:lnTo>
                  <a:pt x="198882" y="58674"/>
                </a:lnTo>
                <a:lnTo>
                  <a:pt x="252699" y="58674"/>
                </a:lnTo>
                <a:lnTo>
                  <a:pt x="252699" y="155448"/>
                </a:lnTo>
                <a:close/>
                <a:moveTo>
                  <a:pt x="262128" y="358807"/>
                </a:moveTo>
                <a:lnTo>
                  <a:pt x="262128" y="303467"/>
                </a:lnTo>
                <a:cubicBezTo>
                  <a:pt x="282988" y="293465"/>
                  <a:pt x="299276" y="275653"/>
                  <a:pt x="307372" y="253841"/>
                </a:cubicBezTo>
                <a:lnTo>
                  <a:pt x="361379" y="253841"/>
                </a:lnTo>
                <a:cubicBezTo>
                  <a:pt x="350044" y="304419"/>
                  <a:pt x="311563" y="344710"/>
                  <a:pt x="262128" y="358807"/>
                </a:cubicBezTo>
                <a:close/>
                <a:moveTo>
                  <a:pt x="290036" y="244411"/>
                </a:moveTo>
                <a:lnTo>
                  <a:pt x="290036" y="190595"/>
                </a:lnTo>
                <a:lnTo>
                  <a:pt x="386811" y="190595"/>
                </a:lnTo>
                <a:lnTo>
                  <a:pt x="386811" y="244411"/>
                </a:lnTo>
                <a:lnTo>
                  <a:pt x="290036" y="244411"/>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5089471F-CAB3-4E3F-B872-81EBDFA65E04}"/>
              </a:ext>
            </a:extLst>
          </p:cNvPr>
          <p:cNvSpPr/>
          <p:nvPr/>
        </p:nvSpPr>
        <p:spPr>
          <a:xfrm>
            <a:off x="9053988" y="3498151"/>
            <a:ext cx="219075" cy="219075"/>
          </a:xfrm>
          <a:custGeom>
            <a:avLst/>
            <a:gdLst>
              <a:gd name="connsiteX0" fmla="*/ 208216 w 219075"/>
              <a:gd name="connsiteY0" fmla="*/ 120777 h 219075"/>
              <a:gd name="connsiteX1" fmla="*/ 207740 w 219075"/>
              <a:gd name="connsiteY1" fmla="*/ 102489 h 219075"/>
              <a:gd name="connsiteX2" fmla="*/ 224790 w 219075"/>
              <a:gd name="connsiteY2" fmla="*/ 84773 h 219075"/>
              <a:gd name="connsiteX3" fmla="*/ 214217 w 219075"/>
              <a:gd name="connsiteY3" fmla="*/ 48101 h 219075"/>
              <a:gd name="connsiteX4" fmla="*/ 185547 w 219075"/>
              <a:gd name="connsiteY4" fmla="*/ 48101 h 219075"/>
              <a:gd name="connsiteX5" fmla="*/ 173450 w 219075"/>
              <a:gd name="connsiteY5" fmla="*/ 34195 h 219075"/>
              <a:gd name="connsiteX6" fmla="*/ 173450 w 219075"/>
              <a:gd name="connsiteY6" fmla="*/ 13525 h 219075"/>
              <a:gd name="connsiteX7" fmla="*/ 143923 w 219075"/>
              <a:gd name="connsiteY7" fmla="*/ 0 h 219075"/>
              <a:gd name="connsiteX8" fmla="*/ 124968 w 219075"/>
              <a:gd name="connsiteY8" fmla="*/ 14383 h 219075"/>
              <a:gd name="connsiteX9" fmla="*/ 104966 w 219075"/>
              <a:gd name="connsiteY9" fmla="*/ 14383 h 219075"/>
              <a:gd name="connsiteX10" fmla="*/ 88011 w 219075"/>
              <a:gd name="connsiteY10" fmla="*/ 95 h 219075"/>
              <a:gd name="connsiteX11" fmla="*/ 55436 w 219075"/>
              <a:gd name="connsiteY11" fmla="*/ 12573 h 219075"/>
              <a:gd name="connsiteX12" fmla="*/ 55436 w 219075"/>
              <a:gd name="connsiteY12" fmla="*/ 33338 h 219075"/>
              <a:gd name="connsiteX13" fmla="*/ 43720 w 219075"/>
              <a:gd name="connsiteY13" fmla="*/ 45529 h 219075"/>
              <a:gd name="connsiteX14" fmla="*/ 15907 w 219075"/>
              <a:gd name="connsiteY14" fmla="*/ 45529 h 219075"/>
              <a:gd name="connsiteX15" fmla="*/ 3524 w 219075"/>
              <a:gd name="connsiteY15" fmla="*/ 78677 h 219075"/>
              <a:gd name="connsiteX16" fmla="*/ 22003 w 219075"/>
              <a:gd name="connsiteY16" fmla="*/ 100965 h 219075"/>
              <a:gd name="connsiteX17" fmla="*/ 22003 w 219075"/>
              <a:gd name="connsiteY17" fmla="*/ 118967 h 219075"/>
              <a:gd name="connsiteX18" fmla="*/ 0 w 219075"/>
              <a:gd name="connsiteY18" fmla="*/ 138684 h 219075"/>
              <a:gd name="connsiteX19" fmla="*/ 19526 w 219075"/>
              <a:gd name="connsiteY19" fmla="*/ 174022 h 219075"/>
              <a:gd name="connsiteX20" fmla="*/ 43053 w 219075"/>
              <a:gd name="connsiteY20" fmla="*/ 167831 h 219075"/>
              <a:gd name="connsiteX21" fmla="*/ 55436 w 219075"/>
              <a:gd name="connsiteY21" fmla="*/ 179070 h 219075"/>
              <a:gd name="connsiteX22" fmla="*/ 55436 w 219075"/>
              <a:gd name="connsiteY22" fmla="*/ 207550 h 219075"/>
              <a:gd name="connsiteX23" fmla="*/ 89249 w 219075"/>
              <a:gd name="connsiteY23" fmla="*/ 218885 h 219075"/>
              <a:gd name="connsiteX24" fmla="*/ 107728 w 219075"/>
              <a:gd name="connsiteY24" fmla="*/ 200025 h 219075"/>
              <a:gd name="connsiteX25" fmla="*/ 123540 w 219075"/>
              <a:gd name="connsiteY25" fmla="*/ 200025 h 219075"/>
              <a:gd name="connsiteX26" fmla="*/ 141065 w 219075"/>
              <a:gd name="connsiteY26" fmla="*/ 219266 h 219075"/>
              <a:gd name="connsiteX27" fmla="*/ 175450 w 219075"/>
              <a:gd name="connsiteY27" fmla="*/ 204883 h 219075"/>
              <a:gd name="connsiteX28" fmla="*/ 173641 w 219075"/>
              <a:gd name="connsiteY28" fmla="*/ 183356 h 219075"/>
              <a:gd name="connsiteX29" fmla="*/ 189548 w 219075"/>
              <a:gd name="connsiteY29" fmla="*/ 167450 h 219075"/>
              <a:gd name="connsiteX30" fmla="*/ 213741 w 219075"/>
              <a:gd name="connsiteY30" fmla="*/ 170783 h 219075"/>
              <a:gd name="connsiteX31" fmla="*/ 224980 w 219075"/>
              <a:gd name="connsiteY31" fmla="*/ 136208 h 219075"/>
              <a:gd name="connsiteX32" fmla="*/ 208122 w 219075"/>
              <a:gd name="connsiteY32" fmla="*/ 120682 h 219075"/>
              <a:gd name="connsiteX33" fmla="*/ 112966 w 219075"/>
              <a:gd name="connsiteY33" fmla="*/ 173450 h 219075"/>
              <a:gd name="connsiteX34" fmla="*/ 49054 w 219075"/>
              <a:gd name="connsiteY34" fmla="*/ 109538 h 219075"/>
              <a:gd name="connsiteX35" fmla="*/ 112966 w 219075"/>
              <a:gd name="connsiteY35" fmla="*/ 45625 h 219075"/>
              <a:gd name="connsiteX36" fmla="*/ 176879 w 219075"/>
              <a:gd name="connsiteY36" fmla="*/ 109538 h 219075"/>
              <a:gd name="connsiteX37" fmla="*/ 112966 w 219075"/>
              <a:gd name="connsiteY37" fmla="*/ 1734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9075" h="219075">
                <a:moveTo>
                  <a:pt x="208216" y="120777"/>
                </a:moveTo>
                <a:lnTo>
                  <a:pt x="207740" y="102489"/>
                </a:lnTo>
                <a:lnTo>
                  <a:pt x="224790" y="84773"/>
                </a:lnTo>
                <a:lnTo>
                  <a:pt x="214217" y="48101"/>
                </a:lnTo>
                <a:lnTo>
                  <a:pt x="185547" y="48101"/>
                </a:lnTo>
                <a:lnTo>
                  <a:pt x="173450" y="34195"/>
                </a:lnTo>
                <a:lnTo>
                  <a:pt x="173450" y="13525"/>
                </a:lnTo>
                <a:lnTo>
                  <a:pt x="143923" y="0"/>
                </a:lnTo>
                <a:lnTo>
                  <a:pt x="124968" y="14383"/>
                </a:lnTo>
                <a:lnTo>
                  <a:pt x="104966" y="14383"/>
                </a:lnTo>
                <a:lnTo>
                  <a:pt x="88011" y="95"/>
                </a:lnTo>
                <a:lnTo>
                  <a:pt x="55436" y="12573"/>
                </a:lnTo>
                <a:lnTo>
                  <a:pt x="55436" y="33338"/>
                </a:lnTo>
                <a:lnTo>
                  <a:pt x="43720" y="45529"/>
                </a:lnTo>
                <a:lnTo>
                  <a:pt x="15907" y="45529"/>
                </a:lnTo>
                <a:lnTo>
                  <a:pt x="3524" y="78677"/>
                </a:lnTo>
                <a:lnTo>
                  <a:pt x="22003" y="100965"/>
                </a:lnTo>
                <a:lnTo>
                  <a:pt x="22003" y="118967"/>
                </a:lnTo>
                <a:lnTo>
                  <a:pt x="0" y="138684"/>
                </a:lnTo>
                <a:lnTo>
                  <a:pt x="19526" y="174022"/>
                </a:lnTo>
                <a:lnTo>
                  <a:pt x="43053" y="167831"/>
                </a:lnTo>
                <a:lnTo>
                  <a:pt x="55436" y="179070"/>
                </a:lnTo>
                <a:lnTo>
                  <a:pt x="55436" y="207550"/>
                </a:lnTo>
                <a:lnTo>
                  <a:pt x="89249" y="218885"/>
                </a:lnTo>
                <a:lnTo>
                  <a:pt x="107728" y="200025"/>
                </a:lnTo>
                <a:lnTo>
                  <a:pt x="123540" y="200025"/>
                </a:lnTo>
                <a:lnTo>
                  <a:pt x="141065" y="219266"/>
                </a:lnTo>
                <a:lnTo>
                  <a:pt x="175450" y="204883"/>
                </a:lnTo>
                <a:lnTo>
                  <a:pt x="173641" y="183356"/>
                </a:lnTo>
                <a:lnTo>
                  <a:pt x="189548" y="167450"/>
                </a:lnTo>
                <a:lnTo>
                  <a:pt x="213741" y="170783"/>
                </a:lnTo>
                <a:lnTo>
                  <a:pt x="224980" y="136208"/>
                </a:lnTo>
                <a:lnTo>
                  <a:pt x="208122" y="120682"/>
                </a:lnTo>
                <a:close/>
                <a:moveTo>
                  <a:pt x="112966" y="173450"/>
                </a:moveTo>
                <a:cubicBezTo>
                  <a:pt x="77724" y="173450"/>
                  <a:pt x="49054" y="144780"/>
                  <a:pt x="49054" y="109538"/>
                </a:cubicBezTo>
                <a:cubicBezTo>
                  <a:pt x="49054" y="74295"/>
                  <a:pt x="77724" y="45625"/>
                  <a:pt x="112966" y="45625"/>
                </a:cubicBezTo>
                <a:cubicBezTo>
                  <a:pt x="148209" y="45625"/>
                  <a:pt x="176879" y="74295"/>
                  <a:pt x="176879" y="109538"/>
                </a:cubicBezTo>
                <a:cubicBezTo>
                  <a:pt x="176879" y="144780"/>
                  <a:pt x="148209" y="173450"/>
                  <a:pt x="112966" y="17345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DC582644-11E9-4FB8-8B81-1D7055FB9592}"/>
              </a:ext>
            </a:extLst>
          </p:cNvPr>
          <p:cNvSpPr/>
          <p:nvPr/>
        </p:nvSpPr>
        <p:spPr>
          <a:xfrm>
            <a:off x="9117996" y="3558826"/>
            <a:ext cx="95250" cy="95250"/>
          </a:xfrm>
          <a:custGeom>
            <a:avLst/>
            <a:gdLst>
              <a:gd name="connsiteX0" fmla="*/ 48863 w 95250"/>
              <a:gd name="connsiteY0" fmla="*/ 0 h 95250"/>
              <a:gd name="connsiteX1" fmla="*/ 0 w 95250"/>
              <a:gd name="connsiteY1" fmla="*/ 48958 h 95250"/>
              <a:gd name="connsiteX2" fmla="*/ 48863 w 95250"/>
              <a:gd name="connsiteY2" fmla="*/ 97917 h 95250"/>
              <a:gd name="connsiteX3" fmla="*/ 97821 w 95250"/>
              <a:gd name="connsiteY3" fmla="*/ 48958 h 95250"/>
              <a:gd name="connsiteX4" fmla="*/ 48863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863" y="0"/>
                </a:moveTo>
                <a:cubicBezTo>
                  <a:pt x="21907" y="0"/>
                  <a:pt x="0" y="21907"/>
                  <a:pt x="0" y="48958"/>
                </a:cubicBezTo>
                <a:cubicBezTo>
                  <a:pt x="0" y="76009"/>
                  <a:pt x="21907" y="97917"/>
                  <a:pt x="48863" y="97917"/>
                </a:cubicBezTo>
                <a:cubicBezTo>
                  <a:pt x="75819" y="97917"/>
                  <a:pt x="97821" y="76009"/>
                  <a:pt x="97821" y="48958"/>
                </a:cubicBezTo>
                <a:cubicBezTo>
                  <a:pt x="97821" y="21907"/>
                  <a:pt x="75914" y="0"/>
                  <a:pt x="48863" y="0"/>
                </a:cubicBez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62A6EE1F-1B3E-4716-A93C-7A863BFB1DA4}"/>
              </a:ext>
            </a:extLst>
          </p:cNvPr>
          <p:cNvSpPr/>
          <p:nvPr/>
        </p:nvSpPr>
        <p:spPr>
          <a:xfrm>
            <a:off x="8781859" y="3596450"/>
            <a:ext cx="409575" cy="371475"/>
          </a:xfrm>
          <a:custGeom>
            <a:avLst/>
            <a:gdLst>
              <a:gd name="connsiteX0" fmla="*/ 389763 w 409575"/>
              <a:gd name="connsiteY0" fmla="*/ 192119 h 371475"/>
              <a:gd name="connsiteX1" fmla="*/ 22479 w 409575"/>
              <a:gd name="connsiteY1" fmla="*/ 192119 h 371475"/>
              <a:gd name="connsiteX2" fmla="*/ 22479 w 409575"/>
              <a:gd name="connsiteY2" fmla="*/ 22479 h 371475"/>
              <a:gd name="connsiteX3" fmla="*/ 277463 w 409575"/>
              <a:gd name="connsiteY3" fmla="*/ 22479 h 371475"/>
              <a:gd name="connsiteX4" fmla="*/ 277463 w 409575"/>
              <a:gd name="connsiteY4" fmla="*/ 0 h 371475"/>
              <a:gd name="connsiteX5" fmla="*/ 0 w 409575"/>
              <a:gd name="connsiteY5" fmla="*/ 0 h 371475"/>
              <a:gd name="connsiteX6" fmla="*/ 0 w 409575"/>
              <a:gd name="connsiteY6" fmla="*/ 278035 h 371475"/>
              <a:gd name="connsiteX7" fmla="*/ 149257 w 409575"/>
              <a:gd name="connsiteY7" fmla="*/ 278035 h 371475"/>
              <a:gd name="connsiteX8" fmla="*/ 149257 w 409575"/>
              <a:gd name="connsiteY8" fmla="*/ 344900 h 371475"/>
              <a:gd name="connsiteX9" fmla="*/ 113252 w 409575"/>
              <a:gd name="connsiteY9" fmla="*/ 344900 h 371475"/>
              <a:gd name="connsiteX10" fmla="*/ 113252 w 409575"/>
              <a:gd name="connsiteY10" fmla="*/ 374333 h 371475"/>
              <a:gd name="connsiteX11" fmla="*/ 149257 w 409575"/>
              <a:gd name="connsiteY11" fmla="*/ 374333 h 371475"/>
              <a:gd name="connsiteX12" fmla="*/ 274320 w 409575"/>
              <a:gd name="connsiteY12" fmla="*/ 374333 h 371475"/>
              <a:gd name="connsiteX13" fmla="*/ 312039 w 409575"/>
              <a:gd name="connsiteY13" fmla="*/ 374333 h 371475"/>
              <a:gd name="connsiteX14" fmla="*/ 312039 w 409575"/>
              <a:gd name="connsiteY14" fmla="*/ 344900 h 371475"/>
              <a:gd name="connsiteX15" fmla="*/ 274320 w 409575"/>
              <a:gd name="connsiteY15" fmla="*/ 344900 h 371475"/>
              <a:gd name="connsiteX16" fmla="*/ 274320 w 409575"/>
              <a:gd name="connsiteY16" fmla="*/ 278035 h 371475"/>
              <a:gd name="connsiteX17" fmla="*/ 412338 w 409575"/>
              <a:gd name="connsiteY17" fmla="*/ 278035 h 371475"/>
              <a:gd name="connsiteX18" fmla="*/ 412338 w 409575"/>
              <a:gd name="connsiteY18" fmla="*/ 132207 h 371475"/>
              <a:gd name="connsiteX19" fmla="*/ 389763 w 409575"/>
              <a:gd name="connsiteY19" fmla="*/ 132207 h 371475"/>
              <a:gd name="connsiteX20" fmla="*/ 389763 w 409575"/>
              <a:gd name="connsiteY20" fmla="*/ 192119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575" h="371475">
                <a:moveTo>
                  <a:pt x="389763" y="192119"/>
                </a:moveTo>
                <a:lnTo>
                  <a:pt x="22479" y="192119"/>
                </a:lnTo>
                <a:lnTo>
                  <a:pt x="22479" y="22479"/>
                </a:lnTo>
                <a:lnTo>
                  <a:pt x="277463" y="22479"/>
                </a:lnTo>
                <a:lnTo>
                  <a:pt x="277463" y="0"/>
                </a:lnTo>
                <a:lnTo>
                  <a:pt x="0" y="0"/>
                </a:lnTo>
                <a:lnTo>
                  <a:pt x="0" y="278035"/>
                </a:lnTo>
                <a:lnTo>
                  <a:pt x="149257" y="278035"/>
                </a:lnTo>
                <a:lnTo>
                  <a:pt x="149257" y="344900"/>
                </a:lnTo>
                <a:lnTo>
                  <a:pt x="113252" y="344900"/>
                </a:lnTo>
                <a:lnTo>
                  <a:pt x="113252" y="374333"/>
                </a:lnTo>
                <a:lnTo>
                  <a:pt x="149257" y="374333"/>
                </a:lnTo>
                <a:lnTo>
                  <a:pt x="274320" y="374333"/>
                </a:lnTo>
                <a:lnTo>
                  <a:pt x="312039" y="374333"/>
                </a:lnTo>
                <a:lnTo>
                  <a:pt x="312039" y="344900"/>
                </a:lnTo>
                <a:lnTo>
                  <a:pt x="274320" y="344900"/>
                </a:lnTo>
                <a:lnTo>
                  <a:pt x="274320" y="278035"/>
                </a:lnTo>
                <a:lnTo>
                  <a:pt x="412338" y="278035"/>
                </a:lnTo>
                <a:lnTo>
                  <a:pt x="412338" y="132207"/>
                </a:lnTo>
                <a:lnTo>
                  <a:pt x="389763" y="132207"/>
                </a:lnTo>
                <a:lnTo>
                  <a:pt x="389763" y="192119"/>
                </a:lnTo>
                <a:close/>
              </a:path>
            </a:pathLst>
          </a:custGeom>
          <a:gradFill>
            <a:gsLst>
              <a:gs pos="0">
                <a:schemeClr val="accent3"/>
              </a:gs>
              <a:gs pos="100000">
                <a:schemeClr val="accent1"/>
              </a:gs>
            </a:gsLst>
            <a:lin ang="18900000" scaled="1"/>
          </a:gradFill>
          <a:ln w="0" cap="flat">
            <a:noFill/>
            <a:prstDash val="solid"/>
            <a:miter/>
          </a:ln>
        </p:spPr>
        <p:txBody>
          <a:bodyPr rtlCol="0" anchor="ctr"/>
          <a:lstStyle/>
          <a:p>
            <a:endParaRPr lang="en-US"/>
          </a:p>
        </p:txBody>
      </p:sp>
    </p:spTree>
    <p:extLst>
      <p:ext uri="{BB962C8B-B14F-4D97-AF65-F5344CB8AC3E}">
        <p14:creationId xmlns:p14="http://schemas.microsoft.com/office/powerpoint/2010/main" val="1941023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66844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6DD6EA-3516-4190-806B-B964465C118C}"/>
              </a:ext>
            </a:extLst>
          </p:cNvPr>
          <p:cNvSpPr>
            <a:spLocks noGrp="1"/>
          </p:cNvSpPr>
          <p:nvPr>
            <p:ph type="title"/>
          </p:nvPr>
        </p:nvSpPr>
        <p:spPr/>
        <p:txBody>
          <a:bodyPr/>
          <a:lstStyle/>
          <a:p>
            <a:r>
              <a:rPr lang="en" dirty="0"/>
              <a:t>Presentation Title</a:t>
            </a:r>
            <a:br>
              <a:rPr lang="en" dirty="0"/>
            </a:br>
            <a:r>
              <a:rPr lang="en" dirty="0"/>
              <a:t>Goes Here</a:t>
            </a:r>
            <a:endParaRPr lang="en-US" dirty="0"/>
          </a:p>
        </p:txBody>
      </p:sp>
      <p:sp>
        <p:nvSpPr>
          <p:cNvPr id="6" name="Rectangle 5">
            <a:extLst>
              <a:ext uri="{FF2B5EF4-FFF2-40B4-BE49-F238E27FC236}">
                <a16:creationId xmlns:a16="http://schemas.microsoft.com/office/drawing/2014/main" id="{AF311A82-BA10-470A-9388-AEC671B6270B}"/>
              </a:ext>
            </a:extLst>
          </p:cNvPr>
          <p:cNvSpPr/>
          <p:nvPr/>
        </p:nvSpPr>
        <p:spPr>
          <a:xfrm>
            <a:off x="457201" y="4105568"/>
            <a:ext cx="1475771" cy="12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20444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E3552E75-6DA2-4240-902A-51CD30177AC1}"/>
              </a:ext>
            </a:extLst>
          </p:cNvPr>
          <p:cNvSpPr>
            <a:spLocks noGrp="1"/>
          </p:cNvSpPr>
          <p:nvPr>
            <p:ph type="title"/>
          </p:nvPr>
        </p:nvSpPr>
        <p:spPr/>
        <p:txBody>
          <a:bodyPr/>
          <a:lstStyle/>
          <a:p>
            <a:r>
              <a:rPr lang="en-US"/>
              <a:t>Titles Are 30pt Regular, Title Case </a:t>
            </a:r>
            <a:endParaRPr lang="en-US" dirty="0"/>
          </a:p>
        </p:txBody>
      </p:sp>
      <p:sp>
        <p:nvSpPr>
          <p:cNvPr id="5" name="Text Placeholder 4">
            <a:extLst>
              <a:ext uri="{FF2B5EF4-FFF2-40B4-BE49-F238E27FC236}">
                <a16:creationId xmlns:a16="http://schemas.microsoft.com/office/drawing/2014/main" id="{B4EB9317-21B3-4BEE-B03C-FDBE828BEBB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9760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224911-E7D5-4F0A-8322-80322F530F23}"/>
              </a:ext>
            </a:extLst>
          </p:cNvPr>
          <p:cNvSpPr>
            <a:spLocks noGrp="1"/>
          </p:cNvSpPr>
          <p:nvPr>
            <p:ph type="body" sz="quarter" idx="10"/>
          </p:nvPr>
        </p:nvSpPr>
        <p:spPr/>
        <p:txBody>
          <a:bodyPr/>
          <a:lstStyle/>
          <a:p>
            <a:r>
              <a:rPr lang="en-US"/>
              <a:t>Subtitle</a:t>
            </a:r>
            <a:endParaRPr lang="en-US" dirty="0"/>
          </a:p>
        </p:txBody>
      </p:sp>
      <p:sp>
        <p:nvSpPr>
          <p:cNvPr id="23" name="Title 22">
            <a:extLst>
              <a:ext uri="{FF2B5EF4-FFF2-40B4-BE49-F238E27FC236}">
                <a16:creationId xmlns:a16="http://schemas.microsoft.com/office/drawing/2014/main" id="{E3552E75-6DA2-4240-902A-51CD30177AC1}"/>
              </a:ext>
            </a:extLst>
          </p:cNvPr>
          <p:cNvSpPr>
            <a:spLocks noGrp="1"/>
          </p:cNvSpPr>
          <p:nvPr>
            <p:ph type="title"/>
          </p:nvPr>
        </p:nvSpPr>
        <p:spPr/>
        <p:txBody>
          <a:bodyPr>
            <a:normAutofit fontScale="90000"/>
          </a:bodyPr>
          <a:lstStyle/>
          <a:p>
            <a:r>
              <a:rPr lang="en-US"/>
              <a:t>Titles Are 30pt Regular, Title Case </a:t>
            </a:r>
            <a:endParaRPr lang="en-US" dirty="0"/>
          </a:p>
        </p:txBody>
      </p:sp>
      <p:sp>
        <p:nvSpPr>
          <p:cNvPr id="7" name="Text Placeholder 6">
            <a:extLst>
              <a:ext uri="{FF2B5EF4-FFF2-40B4-BE49-F238E27FC236}">
                <a16:creationId xmlns:a16="http://schemas.microsoft.com/office/drawing/2014/main" id="{F98BC93B-6450-494E-A66F-90AF7F7B9C3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1948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224911-E7D5-4F0A-8322-80322F530F23}"/>
              </a:ext>
            </a:extLst>
          </p:cNvPr>
          <p:cNvSpPr>
            <a:spLocks noGrp="1"/>
          </p:cNvSpPr>
          <p:nvPr>
            <p:ph type="body" sz="quarter" idx="10"/>
          </p:nvPr>
        </p:nvSpPr>
        <p:spPr/>
        <p:txBody>
          <a:bodyPr/>
          <a:lstStyle/>
          <a:p>
            <a:r>
              <a:rPr lang="en-US"/>
              <a:t>Subtitle</a:t>
            </a:r>
            <a:endParaRPr lang="en-US" dirty="0"/>
          </a:p>
        </p:txBody>
      </p:sp>
      <p:sp>
        <p:nvSpPr>
          <p:cNvPr id="23" name="Title 22">
            <a:extLst>
              <a:ext uri="{FF2B5EF4-FFF2-40B4-BE49-F238E27FC236}">
                <a16:creationId xmlns:a16="http://schemas.microsoft.com/office/drawing/2014/main" id="{E3552E75-6DA2-4240-902A-51CD30177AC1}"/>
              </a:ext>
            </a:extLst>
          </p:cNvPr>
          <p:cNvSpPr>
            <a:spLocks noGrp="1"/>
          </p:cNvSpPr>
          <p:nvPr>
            <p:ph type="title"/>
          </p:nvPr>
        </p:nvSpPr>
        <p:spPr/>
        <p:txBody>
          <a:bodyPr/>
          <a:lstStyle/>
          <a:p>
            <a:r>
              <a:rPr lang="en-US"/>
              <a:t>Titles Are 30pt Regular, Title Case </a:t>
            </a:r>
            <a:endParaRPr lang="en-US" dirty="0"/>
          </a:p>
        </p:txBody>
      </p:sp>
      <p:sp>
        <p:nvSpPr>
          <p:cNvPr id="4" name="Text Placeholder 3">
            <a:extLst>
              <a:ext uri="{FF2B5EF4-FFF2-40B4-BE49-F238E27FC236}">
                <a16:creationId xmlns:a16="http://schemas.microsoft.com/office/drawing/2014/main" id="{F6B2DAEB-A1E6-4894-A0A5-C537A12013A6}"/>
              </a:ext>
            </a:extLst>
          </p:cNvPr>
          <p:cNvSpPr>
            <a:spLocks noGrp="1"/>
          </p:cNvSpPr>
          <p:nvPr>
            <p:ph type="body" sz="quarter" idx="11"/>
          </p:nvPr>
        </p:nvSpPr>
        <p:spPr/>
        <p:txBody>
          <a:bodyPr/>
          <a:lstStyle/>
          <a:p>
            <a:endParaRPr lang="en-US" dirty="0"/>
          </a:p>
        </p:txBody>
      </p:sp>
      <p:sp>
        <p:nvSpPr>
          <p:cNvPr id="5" name="Text Placeholder 4">
            <a:extLst>
              <a:ext uri="{FF2B5EF4-FFF2-40B4-BE49-F238E27FC236}">
                <a16:creationId xmlns:a16="http://schemas.microsoft.com/office/drawing/2014/main" id="{3B9BF3C7-4EE1-420C-BCF3-AE772E4139E0}"/>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294633640"/>
      </p:ext>
    </p:extLst>
  </p:cSld>
  <p:clrMapOvr>
    <a:masterClrMapping/>
  </p:clrMapOvr>
</p:sld>
</file>

<file path=ppt/theme/theme1.xml><?xml version="1.0" encoding="utf-8"?>
<a:theme xmlns:a="http://schemas.openxmlformats.org/drawingml/2006/main" name="1_IGT template">
  <a:themeElements>
    <a:clrScheme name="Custom 11">
      <a:dk1>
        <a:srgbClr val="32383F"/>
      </a:dk1>
      <a:lt1>
        <a:sysClr val="window" lastClr="FFFFFF"/>
      </a:lt1>
      <a:dk2>
        <a:srgbClr val="32383F"/>
      </a:dk2>
      <a:lt2>
        <a:srgbClr val="FFFFFF"/>
      </a:lt2>
      <a:accent1>
        <a:srgbClr val="F15A29"/>
      </a:accent1>
      <a:accent2>
        <a:srgbClr val="A13CD3"/>
      </a:accent2>
      <a:accent3>
        <a:srgbClr val="ED245D"/>
      </a:accent3>
      <a:accent4>
        <a:srgbClr val="C3E408"/>
      </a:accent4>
      <a:accent5>
        <a:srgbClr val="28F7D1"/>
      </a:accent5>
      <a:accent6>
        <a:srgbClr val="32413F"/>
      </a:accent6>
      <a:hlink>
        <a:srgbClr val="F15A29"/>
      </a:hlink>
      <a:folHlink>
        <a:srgbClr val="F15A2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82646E7BAA954282528CC2B5370749" ma:contentTypeVersion="15" ma:contentTypeDescription="Create a new document." ma:contentTypeScope="" ma:versionID="e760cd98e3f30186edf8a67c3400af0f">
  <xsd:schema xmlns:xsd="http://www.w3.org/2001/XMLSchema" xmlns:xs="http://www.w3.org/2001/XMLSchema" xmlns:p="http://schemas.microsoft.com/office/2006/metadata/properties" xmlns:ns2="094c5d5d-045a-435c-b7b8-5f5c6a6f9e36" xmlns:ns3="b810f444-c0dd-4b8d-885d-706e88536d86" targetNamespace="http://schemas.microsoft.com/office/2006/metadata/properties" ma:root="true" ma:fieldsID="cb011c97579755f303c1fbfa2d7bc69b" ns2:_="" ns3:_="">
    <xsd:import namespace="094c5d5d-045a-435c-b7b8-5f5c6a6f9e36"/>
    <xsd:import namespace="b810f444-c0dd-4b8d-885d-706e88536d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c5d5d-045a-435c-b7b8-5f5c6a6f9e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802b9a8-3995-4123-b50b-79fe32e39e9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10f444-c0dd-4b8d-885d-706e88536d8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cd5f692-7e19-40bc-8cc3-880b24d8cb9a}" ma:internalName="TaxCatchAll" ma:showField="CatchAllData" ma:web="b810f444-c0dd-4b8d-885d-706e88536d8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10f444-c0dd-4b8d-885d-706e88536d86" xsi:nil="true"/>
    <lcf76f155ced4ddcb4097134ff3c332f xmlns="094c5d5d-045a-435c-b7b8-5f5c6a6f9e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ED917B-B2F7-4795-8F56-23FE558D022C}"/>
</file>

<file path=customXml/itemProps2.xml><?xml version="1.0" encoding="utf-8"?>
<ds:datastoreItem xmlns:ds="http://schemas.openxmlformats.org/officeDocument/2006/customXml" ds:itemID="{46E46D78-1E05-4B0E-92F9-E4342D319969}"/>
</file>

<file path=customXml/itemProps3.xml><?xml version="1.0" encoding="utf-8"?>
<ds:datastoreItem xmlns:ds="http://schemas.openxmlformats.org/officeDocument/2006/customXml" ds:itemID="{778F4DF0-F8C9-40A7-BFF8-9847F45E51C0}"/>
</file>

<file path=docProps/app.xml><?xml version="1.0" encoding="utf-8"?>
<Properties xmlns="http://schemas.openxmlformats.org/officeDocument/2006/extended-properties" xmlns:vt="http://schemas.openxmlformats.org/officeDocument/2006/docPropsVTypes">
  <TotalTime>5227</TotalTime>
  <Words>3855</Words>
  <Application>Microsoft Office PowerPoint</Application>
  <PresentationFormat>Widescreen</PresentationFormat>
  <Paragraphs>486</Paragraphs>
  <Slides>55</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Calibri</vt:lpstr>
      <vt:lpstr>Montserrat</vt:lpstr>
      <vt:lpstr>Montserrat ExtraBold</vt:lpstr>
      <vt:lpstr>Montserrat Light</vt:lpstr>
      <vt:lpstr>Montserrat SemiBold</vt:lpstr>
      <vt:lpstr>Poppins ExtraLight</vt:lpstr>
      <vt:lpstr>Sora</vt:lpstr>
      <vt:lpstr>Source Sans Pro Bold</vt:lpstr>
      <vt:lpstr>1_IGT template</vt:lpstr>
      <vt:lpstr>IGT Solutions  PPT Template</vt:lpstr>
      <vt:lpstr>IGT Solutions  PPT Template</vt:lpstr>
      <vt:lpstr>Agenda</vt:lpstr>
      <vt:lpstr>Agenda</vt:lpstr>
      <vt:lpstr>Presentation Title Goes Here</vt:lpstr>
      <vt:lpstr>Presentation Title Goes Here</vt:lpstr>
      <vt:lpstr>Titles Are 30pt Regular, Title Case </vt:lpstr>
      <vt:lpstr>Titles Are 30pt Regular, Title Case </vt:lpstr>
      <vt:lpstr>Titles Are 30pt Regular, Title Case </vt:lpstr>
      <vt:lpstr>Titles Are 30pt Regular, Title Case </vt:lpstr>
      <vt:lpstr>Titles Are 30pt Regular, Title Case </vt:lpstr>
      <vt:lpstr>Titles Are 30pt Regular, Title Case </vt:lpstr>
      <vt:lpstr>Text slide with right image and icons</vt:lpstr>
      <vt:lpstr>Text slide with icons and callout</vt:lpstr>
      <vt:lpstr>Example of 2-icons slide</vt:lpstr>
      <vt:lpstr>Example of 3-icons slide</vt:lpstr>
      <vt:lpstr>Example of 4-icons slide</vt:lpstr>
      <vt:lpstr>Example of 4-icons slide</vt:lpstr>
      <vt:lpstr>Example of 5-icons slide</vt:lpstr>
      <vt:lpstr>Titles Are 30pt Regular,Title Case </vt:lpstr>
      <vt:lpstr>Titles Are 30pt Regular,Title Case </vt:lpstr>
      <vt:lpstr>Example of 6-icons slide</vt:lpstr>
      <vt:lpstr>Example of 6-icons slide</vt:lpstr>
      <vt:lpstr>Logos in a grid (12)</vt:lpstr>
      <vt:lpstr>Titles Are 30pt Regular,Title Case </vt:lpstr>
      <vt:lpstr>Titles Are 30pt Regular, Title Case </vt:lpstr>
      <vt:lpstr>Titles Are 30pt Regular, Title Case </vt:lpstr>
      <vt:lpstr>Titles Are 30pt Regular, Title Case </vt:lpstr>
      <vt:lpstr>This is a slide with three big stats</vt:lpstr>
      <vt:lpstr>Text slide with large stat</vt:lpstr>
      <vt:lpstr>Titles Are 30pt Regular, Title Case </vt:lpstr>
      <vt:lpstr>Titles Are 30pt Regular, Title Case </vt:lpstr>
      <vt:lpstr>Titles Are 30pt Regular, Title Case </vt:lpstr>
      <vt:lpstr>Titles Are 30pt Regular,Title Case </vt:lpstr>
      <vt:lpstr>Titles Are 30pt Regular,Title Case </vt:lpstr>
      <vt:lpstr>1-chart example</vt:lpstr>
      <vt:lpstr>Example of text and chart</vt:lpstr>
      <vt:lpstr>2-Chart Example 1</vt:lpstr>
      <vt:lpstr>2-Chart Example 2</vt:lpstr>
      <vt:lpstr>Example of 2-graphics slide</vt:lpstr>
      <vt:lpstr>Example of 3-graphics slide</vt:lpstr>
      <vt:lpstr>This is a slide with a detailed timeline</vt:lpstr>
      <vt:lpstr>Slide with a timeline</vt:lpstr>
      <vt:lpstr>Slide with a timeline</vt:lpstr>
      <vt:lpstr>Example of 3-column slide with subhead rules</vt:lpstr>
      <vt:lpstr>Example of 4-column slide with subhead rules</vt:lpstr>
      <vt:lpstr>Table example 1</vt:lpstr>
      <vt:lpstr>Table example 2</vt:lpstr>
      <vt:lpstr>Table example 3</vt:lpstr>
      <vt:lpstr>Table example 4</vt:lpstr>
      <vt:lpstr>Table example 5</vt:lpstr>
      <vt:lpstr>PowerPoint Presentation</vt:lpstr>
      <vt:lpstr>PowerPoint Presentation</vt:lpstr>
      <vt:lpstr>Icons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Alvira</dc:creator>
  <cp:lastModifiedBy>Amit 1</cp:lastModifiedBy>
  <cp:revision>455</cp:revision>
  <dcterms:created xsi:type="dcterms:W3CDTF">2018-02-08T02:27:52Z</dcterms:created>
  <dcterms:modified xsi:type="dcterms:W3CDTF">2024-04-04T07:39:40Z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0x0101009382646E7BAA954282528CC2B5370749</vt:lpwstr>
  </property>
</Properties>
</file>